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404" r:id="rId3"/>
    <p:sldId id="386" r:id="rId4"/>
    <p:sldId id="398" r:id="rId5"/>
    <p:sldId id="395" r:id="rId6"/>
    <p:sldId id="407" r:id="rId7"/>
    <p:sldId id="327" r:id="rId8"/>
    <p:sldId id="408" r:id="rId9"/>
    <p:sldId id="388" r:id="rId10"/>
    <p:sldId id="401" r:id="rId11"/>
    <p:sldId id="409" r:id="rId12"/>
    <p:sldId id="405" r:id="rId13"/>
    <p:sldId id="410" r:id="rId14"/>
    <p:sldId id="392" r:id="rId15"/>
    <p:sldId id="411" r:id="rId16"/>
    <p:sldId id="3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72" autoAdjust="0"/>
    <p:restoredTop sz="85256" autoAdjust="0"/>
  </p:normalViewPr>
  <p:slideViewPr>
    <p:cSldViewPr snapToGrid="0">
      <p:cViewPr>
        <p:scale>
          <a:sx n="70" d="100"/>
          <a:sy n="70" d="100"/>
        </p:scale>
        <p:origin x="5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18244F"/>
            </a:solidFill>
            <a:ln w="38100">
              <a:noFill/>
            </a:ln>
          </c:spPr>
          <c:dPt>
            <c:idx val="0"/>
            <c:bubble3D val="0"/>
            <c:spPr>
              <a:solidFill>
                <a:srgbClr val="F9CF7A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D9-2F4F-88B3-2C65A5C6F0F8}"/>
              </c:ext>
            </c:extLst>
          </c:dPt>
          <c:dPt>
            <c:idx val="1"/>
            <c:bubble3D val="0"/>
            <c:spPr>
              <a:solidFill>
                <a:srgbClr val="8ED3D5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D9-2F4F-88B3-2C65A5C6F0F8}"/>
              </c:ext>
            </c:extLst>
          </c:dPt>
          <c:dLbls>
            <c:dLbl>
              <c:idx val="0"/>
              <c:layout>
                <c:manualLayout>
                  <c:x val="-0.16343064538807658"/>
                  <c:y val="0.18482474846894137"/>
                </c:manualLayout>
              </c:layout>
              <c:tx>
                <c:rich>
                  <a:bodyPr rot="0" spcFirstLastPara="1" vertOverflow="ellipsis" vert="horz" wrap="square" lIns="36576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sz="2400" dirty="0">
                        <a:solidFill>
                          <a:schemeClr val="tx1"/>
                        </a:solidFill>
                      </a:rPr>
                      <a:t>35%</a:t>
                    </a:r>
                    <a:r>
                      <a:rPr lang="en-US" sz="2400" baseline="0" dirty="0">
                        <a:solidFill>
                          <a:schemeClr val="tx1"/>
                        </a:solidFill>
                      </a:rPr>
                      <a:t> funds DPP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472976034245714"/>
                      <c:h val="0.2901358565974707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9BD9-2F4F-88B3-2C65A5C6F0F8}"/>
                </c:ext>
              </c:extLst>
            </c:dLbl>
            <c:dLbl>
              <c:idx val="1"/>
              <c:layout>
                <c:manualLayout>
                  <c:x val="0.22097042557180352"/>
                  <c:y val="-0.22598002664439673"/>
                </c:manualLayout>
              </c:layout>
              <c:tx>
                <c:rich>
                  <a:bodyPr rot="0" spcFirstLastPara="1" vertOverflow="ellipsis" vert="horz" wrap="square" lIns="36576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sz="2400" dirty="0">
                        <a:solidFill>
                          <a:schemeClr val="tx1"/>
                        </a:solidFill>
                      </a:rPr>
                      <a:t>65%</a:t>
                    </a:r>
                    <a:r>
                      <a:rPr lang="en-US" sz="2400" baseline="0" dirty="0">
                        <a:solidFill>
                          <a:schemeClr val="tx1"/>
                        </a:solidFill>
                      </a:rPr>
                      <a:t> funds AHP</a:t>
                    </a:r>
                    <a:endParaRPr lang="en-US" sz="2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720991907261591"/>
                      <c:h val="0.3153883818499960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9BD9-2F4F-88B3-2C65A5C6F0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6576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Sheet1!$B$2:$B$5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2"/>
                      <c:pt idx="0">
                        <c:v>Two</c:v>
                      </c:pt>
                      <c:pt idx="1">
                        <c:v>Four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9BD9-2F4F-88B3-2C65A5C6F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55077-02DC-43C8-8C3E-157C46E130A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3CA07-A2C5-4F5D-9A0A-8DA053243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5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fa.gov/news/news-release/fhfa-announces-fhlbank-partnerships-with-fannie-mae-and-freddie-mac-to-expand-housing-access-for-tribal-communitie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*Our membership includes over 650 financial institutions (commercial banks, </a:t>
            </a:r>
            <a:r>
              <a:rPr lang="en-US" b="1" dirty="0" err="1"/>
              <a:t>cdfi’s</a:t>
            </a:r>
            <a:r>
              <a:rPr lang="en-US" b="1" dirty="0"/>
              <a:t>, credit unions, insurance companies, </a:t>
            </a:r>
            <a:r>
              <a:rPr lang="en-US" b="1" dirty="0" err="1"/>
              <a:t>etc</a:t>
            </a:r>
            <a:r>
              <a:rPr lang="en-US" b="1" dirty="0"/>
              <a:t>)</a:t>
            </a:r>
          </a:p>
          <a:p>
            <a:endParaRPr lang="en-US" b="1" dirty="0"/>
          </a:p>
          <a:p>
            <a:r>
              <a:rPr lang="en-US" b="1" dirty="0"/>
              <a:t>We recognize that not everyone here falls into the Wisconsin category so I will have additional contact information at the end for some of our neighboring banks that cover Michigan, Indiana, Iowa and Minnesota.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C7DF-6F55-8A42-B2FE-EC1462BFD9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920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6245A-4086-49D1-D9B1-BE9956AA4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21C7A-1841-4D66-2D55-FA03039B6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1D01DA-A454-F951-A4EA-14E99083C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Purchased using $10,000 DPP grant</a:t>
            </a:r>
          </a:p>
          <a:p>
            <a:pPr lvl="0"/>
            <a:r>
              <a:rPr lang="en-US" dirty="0"/>
              <a:t>FHLBank Chicago Member: </a:t>
            </a:r>
            <a:r>
              <a:rPr lang="en-US" dirty="0" err="1"/>
              <a:t>Busey</a:t>
            </a:r>
            <a:r>
              <a:rPr lang="en-US" dirty="0"/>
              <a:t> Bank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CAFAF-B2EA-C7F2-4636-2DD0F0903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C7DF-6F55-8A42-B2FE-EC1462BFD9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88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C7DF-6F55-8A42-B2FE-EC1462BFD9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864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FHLBank of Chicago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— 11/7/24 - Through its Native American Conventional Lending Initiative, </a:t>
            </a:r>
            <a:r>
              <a:rPr lang="en-US" sz="180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Fannie Mae will purchase loans originated through the MPF progr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am that are provided to Native American borrowers and secured by tribal land trusts.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FHFA Announces FHLBank Partnerships with Fannie Mae and Freddie Mac to Expand Housing Access for Tribal Communities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3CA07-A2C5-4F5D-9A0A-8DA053243C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30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Include information on products that other banks with Great Lake states provide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3C7DF-6F55-8A42-B2FE-EC1462BFD9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87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9798F-FEA5-184D-95A3-0645C1A8A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8A1EB1-C101-FA8D-F053-0B9DD00D0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7BF7B0-E206-B6CC-1703-942305337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87542-4F7F-908E-04FC-A15A073B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3C7DF-6F55-8A42-B2FE-EC1462BFD9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69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3C7DF-6F55-8A42-B2FE-EC1462BFD9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43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3C7DF-6F55-8A42-B2FE-EC1462BFD9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1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*update to include 2024 numbers</a:t>
            </a:r>
          </a:p>
          <a:p>
            <a:r>
              <a:rPr lang="en-US" dirty="0"/>
              <a:t>*10% is requirement for all banks and we go above (no need to differentiate)</a:t>
            </a:r>
          </a:p>
          <a:p>
            <a:r>
              <a:rPr lang="en-US" dirty="0"/>
              <a:t>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C7DF-6F55-8A42-B2FE-EC1462BFD9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50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3C7DF-6F55-8A42-B2FE-EC1462BFD9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06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*make into bullets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C7DF-6F55-8A42-B2FE-EC1462BFD9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12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*highlight last bullet </a:t>
            </a:r>
          </a:p>
          <a:p>
            <a:r>
              <a:rPr lang="en-US" dirty="0"/>
              <a:t>*non-profit orgs that do lending can access this through members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3C7DF-6F55-8A42-B2FE-EC1462BFD9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27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Purchased using $10,000 DPP grant</a:t>
            </a:r>
          </a:p>
          <a:p>
            <a:pPr lvl="0"/>
            <a:r>
              <a:rPr lang="en-US" dirty="0"/>
              <a:t>FHLBank Chicago Member: </a:t>
            </a:r>
            <a:r>
              <a:rPr lang="en-US" dirty="0" err="1"/>
              <a:t>Busey</a:t>
            </a:r>
            <a:r>
              <a:rPr lang="en-US" dirty="0"/>
              <a:t> Bank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C7DF-6F55-8A42-B2FE-EC1462BFD9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380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*Advances = discounted loans</a:t>
            </a:r>
          </a:p>
          <a:p>
            <a:r>
              <a:rPr lang="en-US" dirty="0"/>
              <a:t>*include a visual: member can make a low-cost loan to the member </a:t>
            </a:r>
            <a:r>
              <a:rPr lang="en-US" dirty="0">
                <a:sym typeface="Wingdings" panose="05000000000000000000" pitchFamily="2" charset="2"/>
              </a:rPr>
              <a:t> member can leverage it </a:t>
            </a:r>
            <a:r>
              <a:rPr lang="en-US">
                <a:sym typeface="Wingdings" panose="05000000000000000000" pitchFamily="2" charset="2"/>
              </a:rPr>
              <a:t>(everyone wins)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3C7DF-6F55-8A42-B2FE-EC1462BFD9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66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3C7DF-6F55-8A42-B2FE-EC1462BFD9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2B0C-37E1-593F-8AF3-7E5346C80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E9C329-BF34-701B-156C-FED655BAA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3CDC6-04D2-0BAA-9307-AFD61BEB4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3FF3-DA4F-4B7E-A453-7DE594941E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F88D4-193C-8424-954E-E398442E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82D15-5D79-5D51-6762-0E944896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096F-2D2E-4D8E-BA2C-2AFD56DD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7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FED55-BBE6-06DB-3341-53960D36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8B8B9-5A74-D8DD-B16C-E46E92FC7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1CAB0-CFFD-A5D4-9F0D-12F7C51BA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3FF3-DA4F-4B7E-A453-7DE594941E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67ABC-987B-6740-BBF6-CBFA9B7E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BB2C2-A60E-F098-592B-9EAA1CEB8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096F-2D2E-4D8E-BA2C-2AFD56DD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6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349FE-2791-9B19-9F04-40F944A58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2DBFB-59D3-5827-79C6-D1443D063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0962F-D7B8-F75B-97E5-159DB4AD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3FF3-DA4F-4B7E-A453-7DE594941E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533C9-570B-DBF1-ACCE-09F1E1BF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CBC0D-663C-6BD5-03B9-1943438C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096F-2D2E-4D8E-BA2C-2AFD56DD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31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3274" y="422031"/>
            <a:ext cx="11385452" cy="4909624"/>
          </a:xfrm>
          <a:custGeom>
            <a:avLst/>
            <a:gdLst>
              <a:gd name="connsiteX0" fmla="*/ 0 w 9186042"/>
              <a:gd name="connsiteY0" fmla="*/ 0 h 5827986"/>
              <a:gd name="connsiteX1" fmla="*/ 9186042 w 9186042"/>
              <a:gd name="connsiteY1" fmla="*/ 0 h 5827986"/>
              <a:gd name="connsiteX2" fmla="*/ 9186042 w 9186042"/>
              <a:gd name="connsiteY2" fmla="*/ 5827986 h 5827986"/>
              <a:gd name="connsiteX3" fmla="*/ 0 w 9186042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6042" h="5827986">
                <a:moveTo>
                  <a:pt x="0" y="0"/>
                </a:moveTo>
                <a:lnTo>
                  <a:pt x="9186042" y="0"/>
                </a:lnTo>
                <a:lnTo>
                  <a:pt x="9186042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C6C567-1F17-6248-AEF0-9454AC4F190B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2A2E3E2-7E78-1442-AA9F-7F8AE7B4FA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1089" y="5526273"/>
            <a:ext cx="7205472" cy="619033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200" spc="600">
                <a:solidFill>
                  <a:schemeClr val="bg1"/>
                </a:solidFill>
              </a:defRPr>
            </a:lvl1pPr>
            <a:lvl2pPr marL="457200" indent="0">
              <a:buNone/>
              <a:defRPr sz="4400" spc="600">
                <a:solidFill>
                  <a:schemeClr val="bg1"/>
                </a:solidFill>
              </a:defRPr>
            </a:lvl2pPr>
            <a:lvl3pPr marL="914400" indent="0">
              <a:buNone/>
              <a:defRPr sz="4400" spc="600">
                <a:solidFill>
                  <a:schemeClr val="bg1"/>
                </a:solidFill>
              </a:defRPr>
            </a:lvl3pPr>
            <a:lvl4pPr marL="1371600" indent="0">
              <a:buNone/>
              <a:defRPr sz="4400" spc="600">
                <a:solidFill>
                  <a:schemeClr val="bg1"/>
                </a:solidFill>
              </a:defRPr>
            </a:lvl4pPr>
            <a:lvl5pPr marL="1828800" indent="0">
              <a:buNone/>
              <a:defRPr sz="4400" spc="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COVER SLIDE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D03C51-283C-CF4A-A616-EAE63F180D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1089" y="6238967"/>
            <a:ext cx="7205472" cy="336645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spc="600">
                <a:solidFill>
                  <a:schemeClr val="bg1"/>
                </a:solidFill>
              </a:defRPr>
            </a:lvl1pPr>
            <a:lvl2pPr marL="457200" indent="0">
              <a:buNone/>
              <a:defRPr sz="4400" spc="600">
                <a:solidFill>
                  <a:schemeClr val="bg1"/>
                </a:solidFill>
              </a:defRPr>
            </a:lvl2pPr>
            <a:lvl3pPr marL="914400" indent="0">
              <a:buNone/>
              <a:defRPr sz="4400" spc="600">
                <a:solidFill>
                  <a:schemeClr val="bg1"/>
                </a:solidFill>
              </a:defRPr>
            </a:lvl3pPr>
            <a:lvl4pPr marL="1371600" indent="0">
              <a:buNone/>
              <a:defRPr sz="4400" spc="600">
                <a:solidFill>
                  <a:schemeClr val="bg1"/>
                </a:solidFill>
              </a:defRPr>
            </a:lvl4pPr>
            <a:lvl5pPr marL="1828800" indent="0">
              <a:buNone/>
              <a:defRPr sz="4400" spc="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1954758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featur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F46501D-776D-8F48-9CCC-DFB0A119819D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B9672-D1A4-E348-A3D3-28D11A44F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031" y="593592"/>
            <a:ext cx="4873752" cy="1115922"/>
          </a:xfrm>
        </p:spPr>
        <p:txBody>
          <a:bodyPr lIns="0">
            <a:noAutofit/>
          </a:bodyPr>
          <a:lstStyle>
            <a:lvl1pPr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CONTENT WITH FEATURE COPY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A95C47-905A-0A45-9626-AC21DB9838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880964"/>
            <a:ext cx="4873752" cy="1984375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spc="50" baseline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D2A42-1044-7246-AE6B-BF0625C1A49C}"/>
              </a:ext>
            </a:extLst>
          </p:cNvPr>
          <p:cNvSpPr/>
          <p:nvPr/>
        </p:nvSpPr>
        <p:spPr>
          <a:xfrm>
            <a:off x="610032" y="419100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349D9-C528-9145-BA46-7856A3933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FF83061-5464-B74D-A1E7-99496DE390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6F9F89B-19C9-674E-94D5-59FEF78A8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625" y="6367183"/>
            <a:ext cx="1005840" cy="3352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ED2A42-1044-7246-AE6B-BF0625C1A49C}"/>
              </a:ext>
            </a:extLst>
          </p:cNvPr>
          <p:cNvSpPr/>
          <p:nvPr/>
        </p:nvSpPr>
        <p:spPr>
          <a:xfrm>
            <a:off x="610032" y="419100"/>
            <a:ext cx="638741" cy="28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6F9F89B-19C9-674E-94D5-59FEF78A8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625" y="6367183"/>
            <a:ext cx="1005840" cy="33528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831012" y="867840"/>
            <a:ext cx="4625975" cy="5176343"/>
          </a:xfrm>
        </p:spPr>
        <p:txBody>
          <a:bodyPr>
            <a:normAutofit/>
          </a:bodyPr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F403E"/>
              </a:buClr>
              <a:buSzTx/>
              <a:buFont typeface="Wingdings" pitchFamily="2" charset="2"/>
              <a:buChar char="§"/>
              <a:tabLst/>
              <a:defRPr sz="1400" baseline="0"/>
            </a:lvl1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F403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Feature copy goes here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F403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Lorem ipsum dolor sit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97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with Copy (No Vis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47CB612-461E-8148-B5B2-84C3D4B54DB2}"/>
              </a:ext>
            </a:extLst>
          </p:cNvPr>
          <p:cNvSpPr/>
          <p:nvPr userDrawn="1"/>
        </p:nvSpPr>
        <p:spPr>
          <a:xfrm>
            <a:off x="5776626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251D71C-4665-C544-A288-2649C1BF2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9760" y="998628"/>
            <a:ext cx="8412480" cy="1222641"/>
          </a:xfrm>
        </p:spPr>
        <p:txBody>
          <a:bodyPr lIns="0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HEADLINE WITH COPY (NO VISUAL)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174C8FF-B13F-1845-B0DE-09196D4A87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9760" y="2778825"/>
            <a:ext cx="8412480" cy="3063835"/>
          </a:xfrm>
        </p:spPr>
        <p:txBody>
          <a:bodyPr lIns="0" numCol="2" spcCol="4572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8C93D-7003-C949-9CD3-D351FA955B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9760" y="2434150"/>
            <a:ext cx="8412480" cy="357188"/>
          </a:xfrm>
        </p:spPr>
        <p:txBody>
          <a:bodyPr lIns="0"/>
          <a:lstStyle>
            <a:lvl1pPr algn="l">
              <a:defRPr lang="en-US" sz="1200" b="0" i="0" kern="1200" spc="300" dirty="0">
                <a:solidFill>
                  <a:srgbClr val="1824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22EA24-FECA-3A4F-9A4B-CCC9339F6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279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feature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B9672-D1A4-E348-A3D3-28D11A44F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739" y="998628"/>
            <a:ext cx="4309085" cy="1115922"/>
          </a:xfrm>
        </p:spPr>
        <p:txBody>
          <a:bodyPr lIns="0">
            <a:noAutofit/>
          </a:bodyPr>
          <a:lstStyle>
            <a:lvl1pPr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CONTENT WITH FEATURE VISUAL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A95C47-905A-0A45-9626-AC21DB9838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9307" y="2286000"/>
            <a:ext cx="4309085" cy="1984375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D2A42-1044-7246-AE6B-BF0625C1A49C}"/>
              </a:ext>
            </a:extLst>
          </p:cNvPr>
          <p:cNvSpPr/>
          <p:nvPr userDrawn="1"/>
        </p:nvSpPr>
        <p:spPr>
          <a:xfrm>
            <a:off x="1069739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46501D-776D-8F48-9CCC-DFB0A119819D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F0037B-DE73-D748-8293-9623CDC71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994" y="6240544"/>
            <a:ext cx="1140444" cy="57101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1C51583-4541-1A44-BC21-39C2C65E6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74461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B9672-D1A4-E348-A3D3-28D11A44F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739" y="998628"/>
            <a:ext cx="4309085" cy="1115922"/>
          </a:xfrm>
        </p:spPr>
        <p:txBody>
          <a:bodyPr lIns="0">
            <a:noAutofit/>
          </a:bodyPr>
          <a:lstStyle>
            <a:lvl1pPr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CONTENT WITH IMAGE RIGHT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A95C47-905A-0A45-9626-AC21DB9838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9307" y="2286000"/>
            <a:ext cx="4309085" cy="1984375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B94729-57B3-E94B-961D-343D3A7B9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00339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ll-out text/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3274" y="422031"/>
            <a:ext cx="11385452" cy="4909624"/>
          </a:xfrm>
          <a:custGeom>
            <a:avLst/>
            <a:gdLst>
              <a:gd name="connsiteX0" fmla="*/ 0 w 9186042"/>
              <a:gd name="connsiteY0" fmla="*/ 0 h 5827986"/>
              <a:gd name="connsiteX1" fmla="*/ 9186042 w 9186042"/>
              <a:gd name="connsiteY1" fmla="*/ 0 h 5827986"/>
              <a:gd name="connsiteX2" fmla="*/ 9186042 w 9186042"/>
              <a:gd name="connsiteY2" fmla="*/ 5827986 h 5827986"/>
              <a:gd name="connsiteX3" fmla="*/ 0 w 9186042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6042" h="5827986">
                <a:moveTo>
                  <a:pt x="0" y="0"/>
                </a:moveTo>
                <a:lnTo>
                  <a:pt x="9186042" y="0"/>
                </a:lnTo>
                <a:lnTo>
                  <a:pt x="9186042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D6BB208-F790-6F42-9A8A-873E8506EA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7275" y="3209789"/>
            <a:ext cx="2457450" cy="2371724"/>
          </a:xfrm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1800" spc="300">
                <a:solidFill>
                  <a:schemeClr val="bg1"/>
                </a:solidFill>
              </a:defRPr>
            </a:lvl1pPr>
            <a:lvl2pPr algn="ctr">
              <a:defRPr sz="1800" spc="300">
                <a:solidFill>
                  <a:schemeClr val="bg1"/>
                </a:solidFill>
              </a:defRPr>
            </a:lvl2pPr>
            <a:lvl3pPr algn="ctr">
              <a:defRPr sz="1800" spc="300">
                <a:solidFill>
                  <a:schemeClr val="bg1"/>
                </a:solidFill>
              </a:defRPr>
            </a:lvl3pPr>
            <a:lvl4pPr algn="ctr">
              <a:defRPr sz="1800" spc="300">
                <a:solidFill>
                  <a:schemeClr val="bg1"/>
                </a:solidFill>
              </a:defRPr>
            </a:lvl4pPr>
            <a:lvl5pPr algn="ctr">
              <a:defRPr sz="1800" spc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CALL-OUT TEXT SLIDE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F3C36-8854-4943-B854-BB53986E5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66615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mage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" y="419100"/>
            <a:ext cx="10972800" cy="3607468"/>
          </a:xfrm>
          <a:custGeom>
            <a:avLst/>
            <a:gdLst>
              <a:gd name="connsiteX0" fmla="*/ 0 w 11003280"/>
              <a:gd name="connsiteY0" fmla="*/ 0 h 3257550"/>
              <a:gd name="connsiteX1" fmla="*/ 11003280 w 11003280"/>
              <a:gd name="connsiteY1" fmla="*/ 0 h 3257550"/>
              <a:gd name="connsiteX2" fmla="*/ 11003280 w 11003280"/>
              <a:gd name="connsiteY2" fmla="*/ 3257550 h 3257550"/>
              <a:gd name="connsiteX3" fmla="*/ 0 w 11003280"/>
              <a:gd name="connsiteY3" fmla="*/ 3257550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3280" h="3257550">
                <a:moveTo>
                  <a:pt x="0" y="0"/>
                </a:moveTo>
                <a:lnTo>
                  <a:pt x="11003280" y="0"/>
                </a:lnTo>
                <a:lnTo>
                  <a:pt x="11003280" y="3257550"/>
                </a:lnTo>
                <a:lnTo>
                  <a:pt x="0" y="3257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23123C3-47F8-1C4C-98CC-EB220DB18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8672" y="4437581"/>
            <a:ext cx="7534656" cy="544671"/>
          </a:xfrm>
        </p:spPr>
        <p:txBody>
          <a:bodyPr lIns="0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CONTENT WITH LARGE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611762-D231-1547-BF33-5BB38976B8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9967" y="5113561"/>
            <a:ext cx="9012066" cy="934314"/>
          </a:xfrm>
        </p:spPr>
        <p:txBody>
          <a:bodyPr l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B3F8C7-54FC-EC4E-859A-248B4F3A2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89290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B9672-D1A4-E348-A3D3-28D11A44F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4789" y="998628"/>
            <a:ext cx="4309085" cy="1115922"/>
          </a:xfrm>
        </p:spPr>
        <p:txBody>
          <a:bodyPr lIns="0">
            <a:noAutofit/>
          </a:bodyPr>
          <a:lstStyle>
            <a:lvl1pPr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CONTENT WITH IMAGE LEFT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A95C47-905A-0A45-9626-AC21DB9838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4357" y="2286000"/>
            <a:ext cx="4309085" cy="1984375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0B2BC1-3EA5-EA4D-AD5C-91A3BE6D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47567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14243-D2F2-D49B-CCF2-F2CF0213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47971-ED89-911D-02F5-427750F6E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598BC-CE92-2C75-3F92-62A18CC0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3FF3-DA4F-4B7E-A453-7DE594941E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07A42-1B94-0780-8D4B-20007D423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5CF49-0936-09F4-84C1-11403415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096F-2D2E-4D8E-BA2C-2AFD56DD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82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/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47CB612-461E-8148-B5B2-84C3D4B54DB2}"/>
              </a:ext>
            </a:extLst>
          </p:cNvPr>
          <p:cNvSpPr/>
          <p:nvPr userDrawn="1"/>
        </p:nvSpPr>
        <p:spPr>
          <a:xfrm>
            <a:off x="5776626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251D71C-4665-C544-A288-2649C1BF2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9760" y="998628"/>
            <a:ext cx="8412480" cy="1222641"/>
          </a:xfrm>
        </p:spPr>
        <p:txBody>
          <a:bodyPr lIns="0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HEADLINE WITH CHART/VISUAL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1227579-8B9B-9347-8BC2-C135047A2D1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190875" y="2602426"/>
            <a:ext cx="5810250" cy="36433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571E3E-59CA-ED46-9DE9-6CA4FF33B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2625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7174-C62B-9B28-F926-F11BD5F1B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341D1-EE42-F091-E9DD-A8D592B5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F44A6-15EF-3D75-DAD6-666C6E959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3FF3-DA4F-4B7E-A453-7DE594941E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53227-64B0-B9B0-1274-75C401B0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85DC7-4A11-BB43-27B6-10B257DBB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096F-2D2E-4D8E-BA2C-2AFD56DD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9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ACB1-1441-BFD7-5E46-760E7414B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AC05D-70F9-82DF-C60E-5F3D720B2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0A7B0-361D-D153-B3AC-578A6B824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1903A-8777-D075-AA85-911AFAAC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3FF3-DA4F-4B7E-A453-7DE594941E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3C938-F389-ACCE-5A0C-CC12CA30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E2745-A225-3556-8D54-33A52BA6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096F-2D2E-4D8E-BA2C-2AFD56DD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9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ECA2-57B3-7531-9965-53B3C676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EB231-0006-F630-8303-15800D955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AAAF9-1AD8-437E-819F-729332C93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543B9-4D2D-50DF-9570-6CAF44AF5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E0BFAC-4095-CC19-EFA1-85D28D737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1F726-D96B-B0BF-CBC7-735285BAC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3FF3-DA4F-4B7E-A453-7DE594941E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E481E0-9B3A-8549-B50E-DDC115B47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7B81F-010B-162C-2AD7-64F868EA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096F-2D2E-4D8E-BA2C-2AFD56DD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0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31F5A-D6E9-707A-70F0-6775773F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4EE14-C813-2CC4-7BF2-B1040B975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3FF3-DA4F-4B7E-A453-7DE594941E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7A8BD-4900-0E74-9E27-9BDE2372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493012-DAD1-BCAE-80E5-F959460C3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096F-2D2E-4D8E-BA2C-2AFD56DD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0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268D30-8041-2C5A-EE58-0B59B2BF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3FF3-DA4F-4B7E-A453-7DE594941E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98964-419B-6278-11A0-F36A7A34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3D432-F1B5-EB01-9BFE-4901DC769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096F-2D2E-4D8E-BA2C-2AFD56DD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F8FA6-E4A6-486C-45DD-3B7BF913B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0908C-02AB-4B7B-4D03-494C50BE9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F36A5-1206-6339-9A4D-47F926C6A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F6541-426E-B972-AEF0-C1DA4CAC6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3FF3-DA4F-4B7E-A453-7DE594941E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6470F-0268-7BC1-F698-2E20ABAD2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97798-F50B-2C03-3773-B814875C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096F-2D2E-4D8E-BA2C-2AFD56DD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6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85952-10A2-EDB0-213F-E157727C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26AF0-3BD5-E6F7-8BC8-643EB9913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94B86-34DC-23C0-EC2A-B871A3D7E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BCC11-DD9B-85A9-478E-F1F07C15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3FF3-DA4F-4B7E-A453-7DE594941E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8E21A-275F-A987-C2B2-68924D18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87909-2934-12A6-9040-ACBC1FDC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096F-2D2E-4D8E-BA2C-2AFD56DD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7A43E7-ECEB-7BCA-9306-82A0F316C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5B198-6ED8-A9F5-0C4A-BAB364502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B3199-DE24-BEB6-4F3A-78A53880A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0F3FF3-DA4F-4B7E-A453-7DE594941E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06EE0-9797-1372-1C1C-85261B2B0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ABCA8-9C8A-4CB9-B8F7-3416B9566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74096F-2D2E-4D8E-BA2C-2AFD56DD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0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941072816?h=909017e402&amp;amp;app_id=122963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vimeo.com/941072816/909017e40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hlbc.com/community-investment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fhlbc.com/community-investment/competitive-affordable-housing-program-ah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grantdomond@fhlbc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ci@fhlbc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cica@fhlbc.com" TargetMode="External"/><Relationship Id="rId4" Type="http://schemas.openxmlformats.org/officeDocument/2006/relationships/hyperlink" Target="mailto:dpp@fhlbc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hlbc.com/community-investment/competitive-affordable-housing-program-a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01238176/0034a3698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9" y="592285"/>
            <a:ext cx="10779407" cy="459094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A08283D-103A-A64C-9FCF-77C09A1E8D2F}"/>
              </a:ext>
            </a:extLst>
          </p:cNvPr>
          <p:cNvSpPr/>
          <p:nvPr/>
        </p:nvSpPr>
        <p:spPr>
          <a:xfrm>
            <a:off x="704899" y="592285"/>
            <a:ext cx="10779407" cy="4590943"/>
          </a:xfrm>
          <a:prstGeom prst="rect">
            <a:avLst/>
          </a:prstGeom>
          <a:solidFill>
            <a:srgbClr val="18244F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046331-4CD5-5D4C-8070-644F496B1A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4495" y="5431028"/>
            <a:ext cx="9518659" cy="619033"/>
          </a:xfrm>
        </p:spPr>
        <p:txBody>
          <a:bodyPr/>
          <a:lstStyle/>
          <a:p>
            <a:r>
              <a:rPr lang="en-US" sz="2400" dirty="0"/>
              <a:t>Community Investment &amp; Diversity, Equity, &amp; Inclusion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C0EEA7-4EDC-C243-A5B1-CDCB45A420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E190C25-9177-8F4B-8AC4-C0E430167F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7950" y="6367463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1</a:t>
            </a:fld>
            <a:endParaRPr lang="en-US" sz="800" dirty="0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B8795E-3546-AE4B-91D6-707C3AE874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217" y="1018568"/>
            <a:ext cx="4353566" cy="43535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51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521636" y="1878663"/>
            <a:ext cx="1244727" cy="1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92692" y="5033348"/>
            <a:ext cx="702615" cy="1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r="1967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B38CF-5EC3-3A46-89E0-D70DF231B2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6815" y="407105"/>
            <a:ext cx="5675185" cy="11159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Community First</a:t>
            </a:r>
            <a:r>
              <a:rPr lang="en-US" baseline="30000" dirty="0"/>
              <a:t>®</a:t>
            </a:r>
            <a:r>
              <a:rPr lang="en-US" dirty="0"/>
              <a:t> Diverse Developer Initiative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3678A-7CFE-E344-978E-2029B48473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6476" y="1687450"/>
            <a:ext cx="5272444" cy="4679733"/>
          </a:xfrm>
        </p:spPr>
        <p:txBody>
          <a:bodyPr/>
          <a:lstStyle/>
          <a:p>
            <a:pPr marL="342900" lvl="0" indent="-342900" defTabSz="457200">
              <a:spcBef>
                <a:spcPts val="1200"/>
              </a:spcBef>
              <a:spcAft>
                <a:spcPts val="600"/>
              </a:spcAft>
              <a:buClr>
                <a:srgbClr val="6C7D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333333"/>
                </a:solidFill>
              </a:rPr>
              <a:t>Grant funding for career and talent development initiatives that support diverse developers of affordable housing in Illinois and Wisconsin</a:t>
            </a:r>
          </a:p>
          <a:p>
            <a:pPr marL="342900" lvl="0" indent="-342900" defTabSz="457200">
              <a:spcBef>
                <a:spcPts val="1200"/>
              </a:spcBef>
              <a:spcAft>
                <a:spcPts val="600"/>
              </a:spcAft>
              <a:buClr>
                <a:srgbClr val="6C7D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333333"/>
                </a:solidFill>
              </a:rPr>
              <a:t>Organizations apply in partnership with an FHLBank Chicago member</a:t>
            </a:r>
          </a:p>
          <a:p>
            <a:pPr marL="342900" lvl="0" indent="-342900" defTabSz="457200">
              <a:spcBef>
                <a:spcPts val="1200"/>
              </a:spcBef>
              <a:spcAft>
                <a:spcPts val="600"/>
              </a:spcAft>
              <a:buClr>
                <a:srgbClr val="6C7D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2024 </a:t>
            </a:r>
            <a:r>
              <a:rPr lang="en-US" sz="2000" dirty="0">
                <a:solidFill>
                  <a:srgbClr val="333333"/>
                </a:solidFill>
                <a:cs typeface="Arial" charset="0"/>
              </a:rPr>
              <a:t>Funding Track: TBA</a:t>
            </a:r>
          </a:p>
          <a:p>
            <a:pPr marL="342900" lvl="0" indent="-342900" defTabSz="457200">
              <a:spcBef>
                <a:spcPts val="1200"/>
              </a:spcBef>
              <a:spcAft>
                <a:spcPts val="600"/>
              </a:spcAft>
              <a:buClr>
                <a:srgbClr val="6C7D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3B3838"/>
                </a:solidFill>
                <a:cs typeface="Arial" charset="0"/>
              </a:rPr>
              <a:t>Required impact reporting post-award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924273-FE8A-BD42-9A8D-9AA940DF2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9A40F-42F2-C241-9151-DA1388E857A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B3838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B3838">
                  <a:lumMod val="85000"/>
                  <a:lumOff val="1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580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9F952-A264-6AD6-D402-59B76A637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9A5C-7BCA-6517-571F-C9DAE7662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8612" y="406733"/>
            <a:ext cx="9616686" cy="5446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DDI Example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EE106-F78C-458C-8A59-93751FB7E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9A40F-42F2-C241-9151-DA1388E857A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B3838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B3838">
                  <a:lumMod val="85000"/>
                  <a:lumOff val="1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C1A985-C27D-C8F4-9CF9-5D5736D21718}"/>
              </a:ext>
            </a:extLst>
          </p:cNvPr>
          <p:cNvSpPr txBox="1"/>
          <p:nvPr/>
        </p:nvSpPr>
        <p:spPr>
          <a:xfrm>
            <a:off x="231258" y="6365079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https://vimeo.com/941072816/909017e402</a:t>
            </a:r>
            <a:endParaRPr lang="en-US" dirty="0"/>
          </a:p>
        </p:txBody>
      </p:sp>
      <p:pic>
        <p:nvPicPr>
          <p:cNvPr id="5" name="Online Media 4" title="Spotlight on Pete King: Diverse Developer Initiative and Affordable Housing Program">
            <a:hlinkClick r:id="" action="ppaction://media"/>
            <a:extLst>
              <a:ext uri="{FF2B5EF4-FFF2-40B4-BE49-F238E27FC236}">
                <a16:creationId xmlns:a16="http://schemas.microsoft.com/office/drawing/2014/main" id="{CCBDD668-0A32-428C-571C-A3310DD59C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71165" y="1230061"/>
            <a:ext cx="8700356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1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521636" y="1878663"/>
            <a:ext cx="1244727" cy="1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92692" y="5033348"/>
            <a:ext cx="702615" cy="1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r="19735"/>
          <a:stretch>
            <a:fillRect/>
          </a:stretch>
        </p:blipFill>
        <p:spPr>
          <a:xfrm>
            <a:off x="0" y="0"/>
            <a:ext cx="5784980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B38CF-5EC3-3A46-89E0-D70DF231B2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2673" y="228151"/>
            <a:ext cx="5839327" cy="1115922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/>
              <a:t>Community First</a:t>
            </a:r>
            <a:r>
              <a:rPr lang="en-US" sz="2700" baseline="30000" dirty="0"/>
              <a:t>®</a:t>
            </a:r>
            <a:r>
              <a:rPr lang="en-US" sz="2700" dirty="0"/>
              <a:t> </a:t>
            </a:r>
            <a:br>
              <a:rPr lang="en-US" sz="2700" dirty="0"/>
            </a:br>
            <a:r>
              <a:rPr lang="en-US" sz="2700" dirty="0"/>
              <a:t>Housing Counseling Resource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3678A-7CFE-E344-978E-2029B48473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4335" y="1878663"/>
            <a:ext cx="5839327" cy="4483442"/>
          </a:xfrm>
        </p:spPr>
        <p:txBody>
          <a:bodyPr/>
          <a:lstStyle/>
          <a:p>
            <a:pPr marL="342900" lvl="0" indent="-342900" defTabSz="457200">
              <a:spcBef>
                <a:spcPts val="1200"/>
              </a:spcBef>
              <a:spcAft>
                <a:spcPts val="600"/>
              </a:spcAft>
              <a:buClr>
                <a:srgbClr val="6C7D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3B3838"/>
                </a:solidFill>
                <a:cs typeface="Arial" charset="0"/>
              </a:rPr>
              <a:t>Grants to housing counseling agencies to facilitate expanded services to underserved households</a:t>
            </a:r>
          </a:p>
          <a:p>
            <a:pPr marL="342900" lvl="0" indent="-342900" defTabSz="457200">
              <a:spcBef>
                <a:spcPts val="1200"/>
              </a:spcBef>
              <a:spcAft>
                <a:spcPts val="600"/>
              </a:spcAft>
              <a:buClr>
                <a:srgbClr val="6C7D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3B3838"/>
                </a:solidFill>
                <a:cs typeface="Arial" charset="0"/>
              </a:rPr>
              <a:t>Program Administrators: Illinois Housing Development Authority (IHDA) and the Wisconsin Housing and Economic Development Authority (WHEDA)</a:t>
            </a:r>
          </a:p>
          <a:p>
            <a:pPr marL="342900" lvl="0" indent="-342900" defTabSz="457200">
              <a:spcBef>
                <a:spcPts val="1200"/>
              </a:spcBef>
              <a:spcAft>
                <a:spcPts val="600"/>
              </a:spcAft>
              <a:buClr>
                <a:srgbClr val="6C7D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3B3838"/>
                </a:solidFill>
                <a:cs typeface="Arial" charset="0"/>
              </a:rPr>
              <a:t> 21</a:t>
            </a:r>
            <a:r>
              <a:rPr lang="en-US" sz="2000" dirty="0">
                <a:solidFill>
                  <a:srgbClr val="3B3838"/>
                </a:solidFill>
                <a:cs typeface="Arial" charset="0"/>
              </a:rPr>
              <a:t> agencies awarded in IL</a:t>
            </a:r>
          </a:p>
          <a:p>
            <a:pPr marL="457200" lvl="0" indent="-457200" defTabSz="457200">
              <a:spcBef>
                <a:spcPts val="600"/>
              </a:spcBef>
              <a:buClr>
                <a:srgbClr val="6C7D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3B3838"/>
                </a:solidFill>
                <a:cs typeface="Arial" charset="0"/>
              </a:rPr>
              <a:t>9</a:t>
            </a:r>
            <a:r>
              <a:rPr lang="en-US" sz="2000" dirty="0">
                <a:solidFill>
                  <a:srgbClr val="3B3838"/>
                </a:solidFill>
                <a:cs typeface="Arial" charset="0"/>
              </a:rPr>
              <a:t> agencies awarded in WI</a:t>
            </a:r>
          </a:p>
          <a:p>
            <a:pPr marL="457200" lvl="0" indent="-457200" defTabSz="457200">
              <a:spcBef>
                <a:spcPts val="600"/>
              </a:spcBef>
              <a:buClr>
                <a:srgbClr val="6C7D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3B3838"/>
                </a:solidFill>
                <a:cs typeface="Arial" charset="0"/>
              </a:rPr>
              <a:t>Creating a pipeline of homebuyers in the market for </a:t>
            </a:r>
            <a:r>
              <a:rPr lang="en-US" sz="2000" dirty="0" err="1">
                <a:solidFill>
                  <a:srgbClr val="3B3838"/>
                </a:solidFill>
                <a:cs typeface="Arial" charset="0"/>
              </a:rPr>
              <a:t>FHLBank</a:t>
            </a:r>
            <a:r>
              <a:rPr lang="en-US" sz="2000" dirty="0">
                <a:solidFill>
                  <a:srgbClr val="3B3838"/>
                </a:solidFill>
                <a:cs typeface="Arial" charset="0"/>
              </a:rPr>
              <a:t> Chicago members and possible utilization of DPP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924273-FE8A-BD42-9A8D-9AA940DF2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9A40F-42F2-C241-9151-DA1388E857A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B3838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B3838">
                  <a:lumMod val="85000"/>
                  <a:lumOff val="1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92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7726F-B05B-57CF-C385-993D6BF8F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2352125"/>
            <a:ext cx="10905066" cy="215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97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8FAE27F-C39E-6641-9F4D-510279C4E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14</a:t>
            </a:fld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79260" y="-7477"/>
            <a:ext cx="38609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https://fhlbc.com/community-investment</a:t>
            </a:r>
            <a:endParaRPr lang="en-US" sz="1200" b="1" dirty="0">
              <a:solidFill>
                <a:srgbClr val="004165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900" dirty="0">
              <a:solidFill>
                <a:srgbClr val="004165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877063" y="135093"/>
            <a:ext cx="331693" cy="0"/>
          </a:xfrm>
          <a:prstGeom prst="straightConnector1">
            <a:avLst/>
          </a:prstGeom>
          <a:ln w="28575">
            <a:solidFill>
              <a:srgbClr val="F9CF7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110" y="398517"/>
            <a:ext cx="8229600" cy="299090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524703" y="1011626"/>
            <a:ext cx="1545021" cy="382477"/>
          </a:xfrm>
          <a:prstGeom prst="ellipse">
            <a:avLst/>
          </a:prstGeom>
          <a:noFill/>
          <a:ln w="38100">
            <a:solidFill>
              <a:srgbClr val="F9CF7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069724" y="341133"/>
            <a:ext cx="756743" cy="630620"/>
          </a:xfrm>
          <a:prstGeom prst="straightConnector1">
            <a:avLst/>
          </a:prstGeom>
          <a:ln w="76200">
            <a:solidFill>
              <a:srgbClr val="F9CF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110" y="3483155"/>
            <a:ext cx="8229600" cy="860451"/>
          </a:xfrm>
          <a:prstGeom prst="rect">
            <a:avLst/>
          </a:prstGeom>
        </p:spPr>
      </p:pic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110" y="4437338"/>
            <a:ext cx="8229600" cy="209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68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64FE3-FBE8-255B-99BD-04808BA03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C3F588-5190-8CE6-363B-4B9D4B10C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Contact Information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075FCC-C09C-6379-0829-2CF9D5AF3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15</a:t>
            </a:fld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8FA089-532F-F47E-C20D-A2683DBE0780}"/>
              </a:ext>
            </a:extLst>
          </p:cNvPr>
          <p:cNvSpPr txBox="1"/>
          <p:nvPr/>
        </p:nvSpPr>
        <p:spPr>
          <a:xfrm>
            <a:off x="756202" y="1753437"/>
            <a:ext cx="91639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sz="3600" b="1" spc="-5" dirty="0">
                <a:solidFill>
                  <a:srgbClr val="1824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Jess Grant-Domond (she/her)</a:t>
            </a:r>
          </a:p>
          <a:p>
            <a:pPr lvl="0" defTabSz="457200"/>
            <a:r>
              <a:rPr lang="en-US" sz="2800" spc="-5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Senior Community Outreach &amp; Engagement Specialist</a:t>
            </a:r>
          </a:p>
          <a:p>
            <a:pPr lvl="0" defTabSz="457200"/>
            <a:r>
              <a:rPr lang="en-US" sz="2800" spc="-5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FHLBank Chicago</a:t>
            </a:r>
          </a:p>
          <a:p>
            <a:pPr lvl="0" defTabSz="457200"/>
            <a:r>
              <a:rPr lang="en-US" sz="2800" spc="-5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Email: </a:t>
            </a:r>
            <a:r>
              <a:rPr lang="en-US" sz="2800" spc="-5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jgrantdomond@fhlbc.com</a:t>
            </a:r>
            <a:endParaRPr lang="en-US" sz="2800" spc="-5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 defTabSz="457200"/>
            <a:r>
              <a:rPr lang="en-US" sz="2800" spc="-5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Phone: 708-990-8372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32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6D349D-A698-F94B-8010-7A309D3EC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Contact Information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BDFE01-9BE4-D64B-95C6-6812AB39D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16</a:t>
            </a:fld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554182" y="1709466"/>
            <a:ext cx="113884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sz="2400" b="1" spc="-5" dirty="0">
                <a:solidFill>
                  <a:srgbClr val="1824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Affordable Housing Program</a:t>
            </a:r>
          </a:p>
          <a:p>
            <a:pPr lvl="0" defTabSz="457200"/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</a:rPr>
              <a:t>Phone: 312-565-5824, Option 2 and 3</a:t>
            </a:r>
          </a:p>
          <a:p>
            <a:pPr lvl="0" defTabSz="457200"/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</a:rPr>
              <a:t>Email: </a:t>
            </a:r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ci@fhlbc.com</a:t>
            </a:r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</a:p>
          <a:p>
            <a:pPr lvl="0" defTabSz="457200"/>
            <a:endParaRPr lang="en-US" sz="2400" b="1" spc="-5" dirty="0">
              <a:solidFill>
                <a:srgbClr val="18244F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 defTabSz="457200"/>
            <a:r>
              <a:rPr lang="en-US" sz="2400" b="1" spc="-5" dirty="0" err="1">
                <a:solidFill>
                  <a:srgbClr val="1824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Downpayment</a:t>
            </a:r>
            <a:r>
              <a:rPr lang="en-US" sz="2400" b="1" spc="-5" dirty="0">
                <a:solidFill>
                  <a:srgbClr val="1824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Plus</a:t>
            </a:r>
            <a:r>
              <a:rPr lang="en-US" sz="2400" b="1" spc="-5" baseline="30000" dirty="0">
                <a:solidFill>
                  <a:srgbClr val="1824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®</a:t>
            </a:r>
            <a:r>
              <a:rPr lang="en-US" sz="2400" b="1" spc="-5" dirty="0">
                <a:solidFill>
                  <a:srgbClr val="1824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(DPP</a:t>
            </a:r>
            <a:r>
              <a:rPr lang="en-US" sz="2400" b="1" spc="-5" baseline="30000" dirty="0">
                <a:solidFill>
                  <a:srgbClr val="1824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®</a:t>
            </a:r>
            <a:r>
              <a:rPr lang="en-US" sz="2400" b="1" spc="-5" dirty="0">
                <a:solidFill>
                  <a:srgbClr val="1824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) Program</a:t>
            </a:r>
          </a:p>
          <a:p>
            <a:pPr lvl="0" defTabSz="457200"/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</a:rPr>
              <a:t>Phone: 312-565-5824, Option 1 </a:t>
            </a:r>
          </a:p>
          <a:p>
            <a:pPr lvl="0" defTabSz="457200"/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</a:rPr>
              <a:t>Email: </a:t>
            </a:r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  <a:hlinkClick r:id="rId4"/>
              </a:rPr>
              <a:t>dpp@fhlbc.com</a:t>
            </a:r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lvl="0" defTabSz="457200"/>
            <a:endParaRPr lang="en-US" sz="2400" spc="-5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 defTabSz="457200"/>
            <a:r>
              <a:rPr lang="en-US" sz="2400" b="1" spc="-5" dirty="0">
                <a:solidFill>
                  <a:srgbClr val="1824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Community Lending and Community First</a:t>
            </a:r>
            <a:r>
              <a:rPr lang="en-US" sz="2400" b="1" spc="-5" baseline="30000" dirty="0">
                <a:solidFill>
                  <a:srgbClr val="1824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®</a:t>
            </a:r>
            <a:r>
              <a:rPr lang="en-US" sz="2400" b="1" spc="-5" dirty="0">
                <a:solidFill>
                  <a:srgbClr val="1824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Programs</a:t>
            </a:r>
          </a:p>
          <a:p>
            <a:pPr lvl="0" defTabSz="457200"/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</a:rPr>
              <a:t>Phone: 312-565-5824, Option 4</a:t>
            </a:r>
          </a:p>
          <a:p>
            <a:pPr lvl="0" defTabSz="457200"/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</a:rPr>
              <a:t>Email: </a:t>
            </a:r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  <a:hlinkClick r:id="rId5"/>
              </a:rPr>
              <a:t>cica@fhlbc.com</a:t>
            </a:r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(Community Advances) or </a:t>
            </a:r>
          </a:p>
          <a:p>
            <a:pPr lvl="0" defTabSz="457200"/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ci@fhlbc.com</a:t>
            </a:r>
            <a:r>
              <a:rPr lang="en-US" sz="2400" spc="-5" dirty="0">
                <a:solidFill>
                  <a:srgbClr val="3B3838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(Community First) 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1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031" y="886116"/>
            <a:ext cx="4873752" cy="11159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Federal Home Loan Bank System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54647" y="796590"/>
            <a:ext cx="5127753" cy="51763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spc="300" dirty="0" err="1">
                <a:solidFill>
                  <a:schemeClr val="bg1"/>
                </a:solidFill>
              </a:rPr>
              <a:t>FHLBank</a:t>
            </a:r>
            <a:r>
              <a:rPr lang="en-US" sz="2000" spc="300" dirty="0">
                <a:solidFill>
                  <a:schemeClr val="bg1"/>
                </a:solidFill>
              </a:rPr>
              <a:t> Overview</a:t>
            </a:r>
          </a:p>
          <a:p>
            <a:pPr>
              <a:buClr>
                <a:srgbClr val="A7B1C3"/>
              </a:buClr>
            </a:pPr>
            <a:r>
              <a:rPr lang="en-US" sz="1800" dirty="0">
                <a:solidFill>
                  <a:schemeClr val="bg1"/>
                </a:solidFill>
                <a:cs typeface="Arial"/>
              </a:rPr>
              <a:t>Chartered by Congress in the 1930’s to bolster homeownership</a:t>
            </a:r>
            <a:endParaRPr lang="en-US" sz="1800" spc="50" dirty="0">
              <a:solidFill>
                <a:schemeClr val="bg1"/>
              </a:solidFill>
            </a:endParaRPr>
          </a:p>
          <a:p>
            <a:pPr>
              <a:buClr>
                <a:srgbClr val="A7B1C3"/>
              </a:buClr>
            </a:pPr>
            <a:r>
              <a:rPr lang="en-US" sz="1800" dirty="0">
                <a:solidFill>
                  <a:schemeClr val="bg1"/>
                </a:solidFill>
                <a:cs typeface="Arial"/>
              </a:rPr>
              <a:t>11 districts across the US</a:t>
            </a:r>
          </a:p>
          <a:p>
            <a:pPr>
              <a:buClr>
                <a:srgbClr val="A7B1C3"/>
              </a:buClr>
            </a:pPr>
            <a:r>
              <a:rPr lang="en-US" sz="1800" dirty="0">
                <a:solidFill>
                  <a:schemeClr val="bg1"/>
                </a:solidFill>
                <a:cs typeface="Arial"/>
              </a:rPr>
              <a:t>Each Bank is a member cooperative that provides liquidity to its members to support their housing and community lending activities</a:t>
            </a:r>
            <a:endParaRPr lang="en-US" sz="1800" spc="50" dirty="0">
              <a:solidFill>
                <a:schemeClr val="bg1"/>
              </a:solidFill>
            </a:endParaRPr>
          </a:p>
          <a:p>
            <a:pPr>
              <a:buClr>
                <a:srgbClr val="A7B1C3"/>
              </a:buClr>
            </a:pPr>
            <a:r>
              <a:rPr lang="en-US" sz="1800" spc="50" dirty="0">
                <a:solidFill>
                  <a:schemeClr val="bg1"/>
                </a:solidFill>
              </a:rPr>
              <a:t>Regulated by the Federal Housing Finance Agency </a:t>
            </a:r>
          </a:p>
          <a:p>
            <a:pPr>
              <a:buClr>
                <a:srgbClr val="A7B1C3"/>
              </a:buClr>
            </a:pPr>
            <a:r>
              <a:rPr lang="en-US" sz="1800" spc="50" dirty="0">
                <a:solidFill>
                  <a:schemeClr val="bg1"/>
                </a:solidFill>
              </a:rPr>
              <a:t>Significant contributors to </a:t>
            </a:r>
            <a:r>
              <a:rPr lang="en-US" sz="1800" b="1" spc="50" dirty="0">
                <a:solidFill>
                  <a:schemeClr val="bg1"/>
                </a:solidFill>
              </a:rPr>
              <a:t>affordable housing </a:t>
            </a:r>
            <a:r>
              <a:rPr lang="en-US" sz="1800" spc="50" dirty="0">
                <a:solidFill>
                  <a:schemeClr val="bg1"/>
                </a:solidFill>
              </a:rPr>
              <a:t>and </a:t>
            </a:r>
            <a:r>
              <a:rPr lang="en-US" sz="1800" b="1" spc="50" dirty="0">
                <a:solidFill>
                  <a:schemeClr val="bg1"/>
                </a:solidFill>
              </a:rPr>
              <a:t>economic development</a:t>
            </a:r>
            <a:r>
              <a:rPr lang="en-US" sz="1800" spc="50" dirty="0">
                <a:solidFill>
                  <a:schemeClr val="bg1"/>
                </a:solidFill>
              </a:rPr>
              <a:t> initiatives across the nation</a:t>
            </a:r>
            <a:endParaRPr lang="en-US" sz="1600" spc="5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83061-5464-B74D-A1E7-99496DE390C1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4587" y="6587058"/>
            <a:ext cx="4568138" cy="23081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*Members include banks, thrifts, credit unions and insurance companies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6F9F89B-19C9-674E-94D5-59FEF78A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625" y="6367183"/>
            <a:ext cx="1005840" cy="335281"/>
          </a:xfrm>
          <a:prstGeom prst="rect">
            <a:avLst/>
          </a:prstGeom>
        </p:spPr>
      </p:pic>
      <p:sp>
        <p:nvSpPr>
          <p:cNvPr id="166" name="Title 1"/>
          <p:cNvSpPr txBox="1">
            <a:spLocks/>
          </p:cNvSpPr>
          <p:nvPr/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all" spc="30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all" spc="30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71" name="Group 370"/>
          <p:cNvGrpSpPr/>
          <p:nvPr/>
        </p:nvGrpSpPr>
        <p:grpSpPr>
          <a:xfrm>
            <a:off x="4307161" y="3519973"/>
            <a:ext cx="721402" cy="763060"/>
            <a:chOff x="7881220" y="2018406"/>
            <a:chExt cx="904977" cy="901254"/>
          </a:xfrm>
          <a:pattFill prst="narHorz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grpSpPr>
        <p:sp>
          <p:nvSpPr>
            <p:cNvPr id="577" name="Freeform 45">
              <a:extLst>
                <a:ext uri="{FF2B5EF4-FFF2-40B4-BE49-F238E27FC236}">
                  <a16:creationId xmlns:a16="http://schemas.microsoft.com/office/drawing/2014/main" id="{4EF62334-858D-4FF2-986F-6DE51CC64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1220" y="2349859"/>
              <a:ext cx="558628" cy="569801"/>
            </a:xfrm>
            <a:custGeom>
              <a:avLst/>
              <a:gdLst>
                <a:gd name="T0" fmla="*/ 618 w 618"/>
                <a:gd name="T1" fmla="*/ 167 h 631"/>
                <a:gd name="T2" fmla="*/ 610 w 618"/>
                <a:gd name="T3" fmla="*/ 181 h 631"/>
                <a:gd name="T4" fmla="*/ 556 w 618"/>
                <a:gd name="T5" fmla="*/ 167 h 631"/>
                <a:gd name="T6" fmla="*/ 532 w 618"/>
                <a:gd name="T7" fmla="*/ 169 h 631"/>
                <a:gd name="T8" fmla="*/ 528 w 618"/>
                <a:gd name="T9" fmla="*/ 209 h 631"/>
                <a:gd name="T10" fmla="*/ 500 w 618"/>
                <a:gd name="T11" fmla="*/ 261 h 631"/>
                <a:gd name="T12" fmla="*/ 462 w 618"/>
                <a:gd name="T13" fmla="*/ 287 h 631"/>
                <a:gd name="T14" fmla="*/ 449 w 618"/>
                <a:gd name="T15" fmla="*/ 315 h 631"/>
                <a:gd name="T16" fmla="*/ 438 w 618"/>
                <a:gd name="T17" fmla="*/ 350 h 631"/>
                <a:gd name="T18" fmla="*/ 394 w 618"/>
                <a:gd name="T19" fmla="*/ 341 h 631"/>
                <a:gd name="T20" fmla="*/ 372 w 618"/>
                <a:gd name="T21" fmla="*/ 398 h 631"/>
                <a:gd name="T22" fmla="*/ 352 w 618"/>
                <a:gd name="T23" fmla="*/ 453 h 631"/>
                <a:gd name="T24" fmla="*/ 337 w 618"/>
                <a:gd name="T25" fmla="*/ 518 h 631"/>
                <a:gd name="T26" fmla="*/ 297 w 618"/>
                <a:gd name="T27" fmla="*/ 559 h 631"/>
                <a:gd name="T28" fmla="*/ 266 w 618"/>
                <a:gd name="T29" fmla="*/ 577 h 631"/>
                <a:gd name="T30" fmla="*/ 213 w 618"/>
                <a:gd name="T31" fmla="*/ 601 h 631"/>
                <a:gd name="T32" fmla="*/ 166 w 618"/>
                <a:gd name="T33" fmla="*/ 619 h 631"/>
                <a:gd name="T34" fmla="*/ 112 w 618"/>
                <a:gd name="T35" fmla="*/ 593 h 631"/>
                <a:gd name="T36" fmla="*/ 95 w 618"/>
                <a:gd name="T37" fmla="*/ 575 h 631"/>
                <a:gd name="T38" fmla="*/ 95 w 618"/>
                <a:gd name="T39" fmla="*/ 575 h 631"/>
                <a:gd name="T40" fmla="*/ 78 w 618"/>
                <a:gd name="T41" fmla="*/ 563 h 631"/>
                <a:gd name="T42" fmla="*/ 20 w 618"/>
                <a:gd name="T43" fmla="*/ 507 h 631"/>
                <a:gd name="T44" fmla="*/ 4 w 618"/>
                <a:gd name="T45" fmla="*/ 446 h 631"/>
                <a:gd name="T46" fmla="*/ 0 w 618"/>
                <a:gd name="T47" fmla="*/ 434 h 631"/>
                <a:gd name="T48" fmla="*/ 20 w 618"/>
                <a:gd name="T49" fmla="*/ 431 h 631"/>
                <a:gd name="T50" fmla="*/ 42 w 618"/>
                <a:gd name="T51" fmla="*/ 402 h 631"/>
                <a:gd name="T52" fmla="*/ 42 w 618"/>
                <a:gd name="T53" fmla="*/ 367 h 631"/>
                <a:gd name="T54" fmla="*/ 50 w 618"/>
                <a:gd name="T55" fmla="*/ 320 h 631"/>
                <a:gd name="T56" fmla="*/ 78 w 618"/>
                <a:gd name="T57" fmla="*/ 334 h 631"/>
                <a:gd name="T58" fmla="*/ 91 w 618"/>
                <a:gd name="T59" fmla="*/ 313 h 631"/>
                <a:gd name="T60" fmla="*/ 96 w 618"/>
                <a:gd name="T61" fmla="*/ 272 h 631"/>
                <a:gd name="T62" fmla="*/ 114 w 618"/>
                <a:gd name="T63" fmla="*/ 256 h 631"/>
                <a:gd name="T64" fmla="*/ 133 w 618"/>
                <a:gd name="T65" fmla="*/ 240 h 631"/>
                <a:gd name="T66" fmla="*/ 177 w 618"/>
                <a:gd name="T67" fmla="*/ 196 h 631"/>
                <a:gd name="T68" fmla="*/ 195 w 618"/>
                <a:gd name="T69" fmla="*/ 160 h 631"/>
                <a:gd name="T70" fmla="*/ 201 w 618"/>
                <a:gd name="T71" fmla="*/ 96 h 631"/>
                <a:gd name="T72" fmla="*/ 201 w 618"/>
                <a:gd name="T73" fmla="*/ 52 h 631"/>
                <a:gd name="T74" fmla="*/ 195 w 618"/>
                <a:gd name="T75" fmla="*/ 8 h 631"/>
                <a:gd name="T76" fmla="*/ 205 w 618"/>
                <a:gd name="T77" fmla="*/ 4 h 631"/>
                <a:gd name="T78" fmla="*/ 206 w 618"/>
                <a:gd name="T79" fmla="*/ 2 h 631"/>
                <a:gd name="T80" fmla="*/ 236 w 618"/>
                <a:gd name="T81" fmla="*/ 160 h 631"/>
                <a:gd name="T82" fmla="*/ 375 w 618"/>
                <a:gd name="T83" fmla="*/ 140 h 631"/>
                <a:gd name="T84" fmla="*/ 386 w 618"/>
                <a:gd name="T85" fmla="*/ 224 h 631"/>
                <a:gd name="T86" fmla="*/ 402 w 618"/>
                <a:gd name="T87" fmla="*/ 218 h 631"/>
                <a:gd name="T88" fmla="*/ 431 w 618"/>
                <a:gd name="T89" fmla="*/ 175 h 631"/>
                <a:gd name="T90" fmla="*/ 448 w 618"/>
                <a:gd name="T91" fmla="*/ 172 h 631"/>
                <a:gd name="T92" fmla="*/ 462 w 618"/>
                <a:gd name="T93" fmla="*/ 152 h 631"/>
                <a:gd name="T94" fmla="*/ 471 w 618"/>
                <a:gd name="T95" fmla="*/ 136 h 631"/>
                <a:gd name="T96" fmla="*/ 471 w 618"/>
                <a:gd name="T97" fmla="*/ 136 h 631"/>
                <a:gd name="T98" fmla="*/ 473 w 618"/>
                <a:gd name="T99" fmla="*/ 138 h 631"/>
                <a:gd name="T100" fmla="*/ 493 w 618"/>
                <a:gd name="T101" fmla="*/ 150 h 631"/>
                <a:gd name="T102" fmla="*/ 506 w 618"/>
                <a:gd name="T103" fmla="*/ 143 h 631"/>
                <a:gd name="T104" fmla="*/ 538 w 618"/>
                <a:gd name="T105" fmla="*/ 119 h 631"/>
                <a:gd name="T106" fmla="*/ 538 w 618"/>
                <a:gd name="T107" fmla="*/ 119 h 631"/>
                <a:gd name="T108" fmla="*/ 564 w 618"/>
                <a:gd name="T109" fmla="*/ 119 h 631"/>
                <a:gd name="T110" fmla="*/ 618 w 618"/>
                <a:gd name="T111" fmla="*/ 1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18" h="631">
                  <a:moveTo>
                    <a:pt x="618" y="167"/>
                  </a:moveTo>
                  <a:cubicBezTo>
                    <a:pt x="614" y="171"/>
                    <a:pt x="611" y="176"/>
                    <a:pt x="610" y="181"/>
                  </a:cubicBezTo>
                  <a:cubicBezTo>
                    <a:pt x="609" y="197"/>
                    <a:pt x="590" y="187"/>
                    <a:pt x="556" y="167"/>
                  </a:cubicBezTo>
                  <a:cubicBezTo>
                    <a:pt x="542" y="159"/>
                    <a:pt x="535" y="162"/>
                    <a:pt x="532" y="169"/>
                  </a:cubicBezTo>
                  <a:cubicBezTo>
                    <a:pt x="527" y="180"/>
                    <a:pt x="528" y="198"/>
                    <a:pt x="528" y="209"/>
                  </a:cubicBezTo>
                  <a:cubicBezTo>
                    <a:pt x="528" y="226"/>
                    <a:pt x="510" y="251"/>
                    <a:pt x="500" y="261"/>
                  </a:cubicBezTo>
                  <a:cubicBezTo>
                    <a:pt x="489" y="272"/>
                    <a:pt x="470" y="283"/>
                    <a:pt x="462" y="287"/>
                  </a:cubicBezTo>
                  <a:cubicBezTo>
                    <a:pt x="454" y="291"/>
                    <a:pt x="453" y="304"/>
                    <a:pt x="449" y="315"/>
                  </a:cubicBezTo>
                  <a:cubicBezTo>
                    <a:pt x="445" y="326"/>
                    <a:pt x="450" y="337"/>
                    <a:pt x="438" y="350"/>
                  </a:cubicBezTo>
                  <a:cubicBezTo>
                    <a:pt x="426" y="363"/>
                    <a:pt x="408" y="349"/>
                    <a:pt x="394" y="341"/>
                  </a:cubicBezTo>
                  <a:cubicBezTo>
                    <a:pt x="380" y="332"/>
                    <a:pt x="379" y="377"/>
                    <a:pt x="372" y="398"/>
                  </a:cubicBezTo>
                  <a:cubicBezTo>
                    <a:pt x="366" y="419"/>
                    <a:pt x="362" y="441"/>
                    <a:pt x="352" y="453"/>
                  </a:cubicBezTo>
                  <a:cubicBezTo>
                    <a:pt x="342" y="465"/>
                    <a:pt x="337" y="492"/>
                    <a:pt x="337" y="518"/>
                  </a:cubicBezTo>
                  <a:cubicBezTo>
                    <a:pt x="337" y="544"/>
                    <a:pt x="310" y="557"/>
                    <a:pt x="297" y="559"/>
                  </a:cubicBezTo>
                  <a:cubicBezTo>
                    <a:pt x="284" y="559"/>
                    <a:pt x="276" y="569"/>
                    <a:pt x="266" y="577"/>
                  </a:cubicBezTo>
                  <a:cubicBezTo>
                    <a:pt x="255" y="587"/>
                    <a:pt x="232" y="605"/>
                    <a:pt x="213" y="601"/>
                  </a:cubicBezTo>
                  <a:cubicBezTo>
                    <a:pt x="194" y="597"/>
                    <a:pt x="187" y="607"/>
                    <a:pt x="166" y="619"/>
                  </a:cubicBezTo>
                  <a:cubicBezTo>
                    <a:pt x="144" y="631"/>
                    <a:pt x="120" y="601"/>
                    <a:pt x="112" y="593"/>
                  </a:cubicBezTo>
                  <a:cubicBezTo>
                    <a:pt x="103" y="585"/>
                    <a:pt x="96" y="576"/>
                    <a:pt x="95" y="575"/>
                  </a:cubicBezTo>
                  <a:cubicBezTo>
                    <a:pt x="95" y="575"/>
                    <a:pt x="95" y="575"/>
                    <a:pt x="95" y="575"/>
                  </a:cubicBezTo>
                  <a:cubicBezTo>
                    <a:pt x="91" y="569"/>
                    <a:pt x="82" y="565"/>
                    <a:pt x="78" y="563"/>
                  </a:cubicBezTo>
                  <a:cubicBezTo>
                    <a:pt x="72" y="559"/>
                    <a:pt x="40" y="529"/>
                    <a:pt x="20" y="507"/>
                  </a:cubicBezTo>
                  <a:cubicBezTo>
                    <a:pt x="2" y="483"/>
                    <a:pt x="4" y="461"/>
                    <a:pt x="4" y="446"/>
                  </a:cubicBezTo>
                  <a:cubicBezTo>
                    <a:pt x="3" y="442"/>
                    <a:pt x="2" y="437"/>
                    <a:pt x="0" y="434"/>
                  </a:cubicBezTo>
                  <a:cubicBezTo>
                    <a:pt x="3" y="437"/>
                    <a:pt x="9" y="440"/>
                    <a:pt x="20" y="431"/>
                  </a:cubicBezTo>
                  <a:cubicBezTo>
                    <a:pt x="37" y="416"/>
                    <a:pt x="38" y="406"/>
                    <a:pt x="42" y="402"/>
                  </a:cubicBezTo>
                  <a:cubicBezTo>
                    <a:pt x="46" y="397"/>
                    <a:pt x="47" y="374"/>
                    <a:pt x="42" y="367"/>
                  </a:cubicBezTo>
                  <a:cubicBezTo>
                    <a:pt x="37" y="360"/>
                    <a:pt x="43" y="322"/>
                    <a:pt x="50" y="320"/>
                  </a:cubicBezTo>
                  <a:cubicBezTo>
                    <a:pt x="57" y="319"/>
                    <a:pt x="71" y="336"/>
                    <a:pt x="78" y="334"/>
                  </a:cubicBezTo>
                  <a:cubicBezTo>
                    <a:pt x="85" y="331"/>
                    <a:pt x="96" y="324"/>
                    <a:pt x="91" y="313"/>
                  </a:cubicBezTo>
                  <a:cubicBezTo>
                    <a:pt x="87" y="302"/>
                    <a:pt x="88" y="282"/>
                    <a:pt x="96" y="272"/>
                  </a:cubicBezTo>
                  <a:cubicBezTo>
                    <a:pt x="105" y="262"/>
                    <a:pt x="113" y="263"/>
                    <a:pt x="114" y="256"/>
                  </a:cubicBezTo>
                  <a:cubicBezTo>
                    <a:pt x="115" y="248"/>
                    <a:pt x="123" y="238"/>
                    <a:pt x="133" y="240"/>
                  </a:cubicBezTo>
                  <a:cubicBezTo>
                    <a:pt x="144" y="243"/>
                    <a:pt x="159" y="212"/>
                    <a:pt x="177" y="196"/>
                  </a:cubicBezTo>
                  <a:cubicBezTo>
                    <a:pt x="195" y="180"/>
                    <a:pt x="193" y="181"/>
                    <a:pt x="195" y="160"/>
                  </a:cubicBezTo>
                  <a:cubicBezTo>
                    <a:pt x="197" y="139"/>
                    <a:pt x="201" y="120"/>
                    <a:pt x="201" y="96"/>
                  </a:cubicBezTo>
                  <a:cubicBezTo>
                    <a:pt x="201" y="72"/>
                    <a:pt x="210" y="75"/>
                    <a:pt x="201" y="52"/>
                  </a:cubicBezTo>
                  <a:cubicBezTo>
                    <a:pt x="193" y="28"/>
                    <a:pt x="194" y="10"/>
                    <a:pt x="195" y="8"/>
                  </a:cubicBezTo>
                  <a:cubicBezTo>
                    <a:pt x="197" y="5"/>
                    <a:pt x="199" y="0"/>
                    <a:pt x="205" y="4"/>
                  </a:cubicBezTo>
                  <a:cubicBezTo>
                    <a:pt x="206" y="4"/>
                    <a:pt x="206" y="3"/>
                    <a:pt x="206" y="2"/>
                  </a:cubicBezTo>
                  <a:cubicBezTo>
                    <a:pt x="236" y="160"/>
                    <a:pt x="236" y="160"/>
                    <a:pt x="236" y="160"/>
                  </a:cubicBezTo>
                  <a:cubicBezTo>
                    <a:pt x="375" y="140"/>
                    <a:pt x="375" y="140"/>
                    <a:pt x="375" y="140"/>
                  </a:cubicBezTo>
                  <a:cubicBezTo>
                    <a:pt x="386" y="224"/>
                    <a:pt x="386" y="224"/>
                    <a:pt x="386" y="224"/>
                  </a:cubicBezTo>
                  <a:cubicBezTo>
                    <a:pt x="386" y="224"/>
                    <a:pt x="390" y="237"/>
                    <a:pt x="402" y="218"/>
                  </a:cubicBezTo>
                  <a:cubicBezTo>
                    <a:pt x="412" y="199"/>
                    <a:pt x="428" y="177"/>
                    <a:pt x="431" y="175"/>
                  </a:cubicBezTo>
                  <a:cubicBezTo>
                    <a:pt x="434" y="173"/>
                    <a:pt x="440" y="177"/>
                    <a:pt x="448" y="172"/>
                  </a:cubicBezTo>
                  <a:cubicBezTo>
                    <a:pt x="456" y="167"/>
                    <a:pt x="460" y="161"/>
                    <a:pt x="462" y="152"/>
                  </a:cubicBezTo>
                  <a:cubicBezTo>
                    <a:pt x="464" y="145"/>
                    <a:pt x="468" y="137"/>
                    <a:pt x="471" y="136"/>
                  </a:cubicBezTo>
                  <a:cubicBezTo>
                    <a:pt x="471" y="136"/>
                    <a:pt x="471" y="136"/>
                    <a:pt x="471" y="136"/>
                  </a:cubicBezTo>
                  <a:cubicBezTo>
                    <a:pt x="472" y="136"/>
                    <a:pt x="473" y="137"/>
                    <a:pt x="473" y="138"/>
                  </a:cubicBezTo>
                  <a:cubicBezTo>
                    <a:pt x="474" y="142"/>
                    <a:pt x="484" y="150"/>
                    <a:pt x="493" y="150"/>
                  </a:cubicBezTo>
                  <a:cubicBezTo>
                    <a:pt x="498" y="150"/>
                    <a:pt x="502" y="148"/>
                    <a:pt x="506" y="143"/>
                  </a:cubicBezTo>
                  <a:cubicBezTo>
                    <a:pt x="518" y="129"/>
                    <a:pt x="536" y="119"/>
                    <a:pt x="538" y="119"/>
                  </a:cubicBezTo>
                  <a:cubicBezTo>
                    <a:pt x="538" y="119"/>
                    <a:pt x="538" y="119"/>
                    <a:pt x="538" y="119"/>
                  </a:cubicBezTo>
                  <a:cubicBezTo>
                    <a:pt x="541" y="118"/>
                    <a:pt x="561" y="117"/>
                    <a:pt x="564" y="119"/>
                  </a:cubicBezTo>
                  <a:cubicBezTo>
                    <a:pt x="568" y="120"/>
                    <a:pt x="599" y="114"/>
                    <a:pt x="618" y="16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8" name="Freeform 89">
              <a:extLst>
                <a:ext uri="{FF2B5EF4-FFF2-40B4-BE49-F238E27FC236}">
                  <a16:creationId xmlns:a16="http://schemas.microsoft.com/office/drawing/2014/main" id="{84B5B4E3-E4D6-4B8D-B488-E481F4BD57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53368" y="2347376"/>
              <a:ext cx="132829" cy="227175"/>
            </a:xfrm>
            <a:custGeom>
              <a:avLst/>
              <a:gdLst>
                <a:gd name="T0" fmla="*/ 145 w 147"/>
                <a:gd name="T1" fmla="*/ 216 h 251"/>
                <a:gd name="T2" fmla="*/ 145 w 147"/>
                <a:gd name="T3" fmla="*/ 241 h 251"/>
                <a:gd name="T4" fmla="*/ 66 w 147"/>
                <a:gd name="T5" fmla="*/ 251 h 251"/>
                <a:gd name="T6" fmla="*/ 15 w 147"/>
                <a:gd name="T7" fmla="*/ 91 h 251"/>
                <a:gd name="T8" fmla="*/ 11 w 147"/>
                <a:gd name="T9" fmla="*/ 80 h 251"/>
                <a:gd name="T10" fmla="*/ 11 w 147"/>
                <a:gd name="T11" fmla="*/ 79 h 251"/>
                <a:gd name="T12" fmla="*/ 10 w 147"/>
                <a:gd name="T13" fmla="*/ 78 h 251"/>
                <a:gd name="T14" fmla="*/ 0 w 147"/>
                <a:gd name="T15" fmla="*/ 45 h 251"/>
                <a:gd name="T16" fmla="*/ 6 w 147"/>
                <a:gd name="T17" fmla="*/ 37 h 251"/>
                <a:gd name="T18" fmla="*/ 18 w 147"/>
                <a:gd name="T19" fmla="*/ 12 h 251"/>
                <a:gd name="T20" fmla="*/ 50 w 147"/>
                <a:gd name="T21" fmla="*/ 16 h 251"/>
                <a:gd name="T22" fmla="*/ 45 w 147"/>
                <a:gd name="T23" fmla="*/ 55 h 251"/>
                <a:gd name="T24" fmla="*/ 63 w 147"/>
                <a:gd name="T25" fmla="*/ 89 h 251"/>
                <a:gd name="T26" fmla="*/ 64 w 147"/>
                <a:gd name="T27" fmla="*/ 89 h 251"/>
                <a:gd name="T28" fmla="*/ 70 w 147"/>
                <a:gd name="T29" fmla="*/ 95 h 251"/>
                <a:gd name="T30" fmla="*/ 83 w 147"/>
                <a:gd name="T31" fmla="*/ 129 h 251"/>
                <a:gd name="T32" fmla="*/ 105 w 147"/>
                <a:gd name="T33" fmla="*/ 163 h 251"/>
                <a:gd name="T34" fmla="*/ 134 w 147"/>
                <a:gd name="T35" fmla="*/ 183 h 251"/>
                <a:gd name="T36" fmla="*/ 134 w 147"/>
                <a:gd name="T37" fmla="*/ 195 h 251"/>
                <a:gd name="T38" fmla="*/ 140 w 147"/>
                <a:gd name="T39" fmla="*/ 207 h 251"/>
                <a:gd name="T40" fmla="*/ 145 w 147"/>
                <a:gd name="T41" fmla="*/ 21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7" h="251">
                  <a:moveTo>
                    <a:pt x="145" y="216"/>
                  </a:moveTo>
                  <a:cubicBezTo>
                    <a:pt x="144" y="224"/>
                    <a:pt x="145" y="241"/>
                    <a:pt x="145" y="241"/>
                  </a:cubicBezTo>
                  <a:cubicBezTo>
                    <a:pt x="139" y="241"/>
                    <a:pt x="66" y="251"/>
                    <a:pt x="66" y="251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7" y="44"/>
                    <a:pt x="5" y="42"/>
                    <a:pt x="6" y="37"/>
                  </a:cubicBezTo>
                  <a:cubicBezTo>
                    <a:pt x="7" y="32"/>
                    <a:pt x="9" y="24"/>
                    <a:pt x="18" y="12"/>
                  </a:cubicBezTo>
                  <a:cubicBezTo>
                    <a:pt x="28" y="0"/>
                    <a:pt x="48" y="6"/>
                    <a:pt x="50" y="16"/>
                  </a:cubicBezTo>
                  <a:cubicBezTo>
                    <a:pt x="52" y="27"/>
                    <a:pt x="46" y="45"/>
                    <a:pt x="45" y="55"/>
                  </a:cubicBezTo>
                  <a:cubicBezTo>
                    <a:pt x="44" y="63"/>
                    <a:pt x="54" y="79"/>
                    <a:pt x="63" y="89"/>
                  </a:cubicBezTo>
                  <a:cubicBezTo>
                    <a:pt x="63" y="89"/>
                    <a:pt x="64" y="89"/>
                    <a:pt x="64" y="89"/>
                  </a:cubicBezTo>
                  <a:cubicBezTo>
                    <a:pt x="66" y="91"/>
                    <a:pt x="68" y="93"/>
                    <a:pt x="70" y="95"/>
                  </a:cubicBezTo>
                  <a:cubicBezTo>
                    <a:pt x="81" y="103"/>
                    <a:pt x="79" y="112"/>
                    <a:pt x="83" y="129"/>
                  </a:cubicBezTo>
                  <a:cubicBezTo>
                    <a:pt x="87" y="147"/>
                    <a:pt x="97" y="152"/>
                    <a:pt x="105" y="163"/>
                  </a:cubicBezTo>
                  <a:cubicBezTo>
                    <a:pt x="113" y="174"/>
                    <a:pt x="122" y="174"/>
                    <a:pt x="134" y="183"/>
                  </a:cubicBezTo>
                  <a:cubicBezTo>
                    <a:pt x="147" y="193"/>
                    <a:pt x="134" y="187"/>
                    <a:pt x="134" y="195"/>
                  </a:cubicBezTo>
                  <a:cubicBezTo>
                    <a:pt x="134" y="203"/>
                    <a:pt x="134" y="205"/>
                    <a:pt x="140" y="207"/>
                  </a:cubicBezTo>
                  <a:cubicBezTo>
                    <a:pt x="145" y="210"/>
                    <a:pt x="146" y="209"/>
                    <a:pt x="145" y="21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9" name="Freeform 90">
              <a:extLst>
                <a:ext uri="{FF2B5EF4-FFF2-40B4-BE49-F238E27FC236}">
                  <a16:creationId xmlns:a16="http://schemas.microsoft.com/office/drawing/2014/main" id="{4B62443B-8849-4436-ADD3-F9DF2C808B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33911" y="2018406"/>
              <a:ext cx="723734" cy="476696"/>
            </a:xfrm>
            <a:custGeom>
              <a:avLst/>
              <a:gdLst>
                <a:gd name="T0" fmla="*/ 779 w 801"/>
                <a:gd name="T1" fmla="*/ 334 h 527"/>
                <a:gd name="T2" fmla="*/ 765 w 801"/>
                <a:gd name="T3" fmla="*/ 356 h 527"/>
                <a:gd name="T4" fmla="*/ 735 w 801"/>
                <a:gd name="T5" fmla="*/ 380 h 527"/>
                <a:gd name="T6" fmla="*/ 703 w 801"/>
                <a:gd name="T7" fmla="*/ 376 h 527"/>
                <a:gd name="T8" fmla="*/ 691 w 801"/>
                <a:gd name="T9" fmla="*/ 401 h 527"/>
                <a:gd name="T10" fmla="*/ 685 w 801"/>
                <a:gd name="T11" fmla="*/ 409 h 527"/>
                <a:gd name="T12" fmla="*/ 367 w 801"/>
                <a:gd name="T13" fmla="*/ 474 h 527"/>
                <a:gd name="T14" fmla="*/ 299 w 801"/>
                <a:gd name="T15" fmla="*/ 488 h 527"/>
                <a:gd name="T16" fmla="*/ 299 w 801"/>
                <a:gd name="T17" fmla="*/ 488 h 527"/>
                <a:gd name="T18" fmla="*/ 206 w 801"/>
                <a:gd name="T19" fmla="*/ 507 h 527"/>
                <a:gd name="T20" fmla="*/ 67 w 801"/>
                <a:gd name="T21" fmla="*/ 527 h 527"/>
                <a:gd name="T22" fmla="*/ 37 w 801"/>
                <a:gd name="T23" fmla="*/ 369 h 527"/>
                <a:gd name="T24" fmla="*/ 0 w 801"/>
                <a:gd name="T25" fmla="*/ 141 h 527"/>
                <a:gd name="T26" fmla="*/ 79 w 801"/>
                <a:gd name="T27" fmla="*/ 82 h 527"/>
                <a:gd name="T28" fmla="*/ 86 w 801"/>
                <a:gd name="T29" fmla="*/ 76 h 527"/>
                <a:gd name="T30" fmla="*/ 98 w 801"/>
                <a:gd name="T31" fmla="*/ 120 h 527"/>
                <a:gd name="T32" fmla="*/ 631 w 801"/>
                <a:gd name="T33" fmla="*/ 8 h 527"/>
                <a:gd name="T34" fmla="*/ 666 w 801"/>
                <a:gd name="T35" fmla="*/ 12 h 527"/>
                <a:gd name="T36" fmla="*/ 686 w 801"/>
                <a:gd name="T37" fmla="*/ 25 h 527"/>
                <a:gd name="T38" fmla="*/ 694 w 801"/>
                <a:gd name="T39" fmla="*/ 39 h 527"/>
                <a:gd name="T40" fmla="*/ 712 w 801"/>
                <a:gd name="T41" fmla="*/ 70 h 527"/>
                <a:gd name="T42" fmla="*/ 748 w 801"/>
                <a:gd name="T43" fmla="*/ 88 h 527"/>
                <a:gd name="T44" fmla="*/ 761 w 801"/>
                <a:gd name="T45" fmla="*/ 96 h 527"/>
                <a:gd name="T46" fmla="*/ 758 w 801"/>
                <a:gd name="T47" fmla="*/ 103 h 527"/>
                <a:gd name="T48" fmla="*/ 743 w 801"/>
                <a:gd name="T49" fmla="*/ 130 h 527"/>
                <a:gd name="T50" fmla="*/ 730 w 801"/>
                <a:gd name="T51" fmla="*/ 159 h 527"/>
                <a:gd name="T52" fmla="*/ 731 w 801"/>
                <a:gd name="T53" fmla="*/ 185 h 527"/>
                <a:gd name="T54" fmla="*/ 732 w 801"/>
                <a:gd name="T55" fmla="*/ 203 h 527"/>
                <a:gd name="T56" fmla="*/ 732 w 801"/>
                <a:gd name="T57" fmla="*/ 241 h 527"/>
                <a:gd name="T58" fmla="*/ 799 w 801"/>
                <a:gd name="T59" fmla="*/ 293 h 527"/>
                <a:gd name="T60" fmla="*/ 779 w 801"/>
                <a:gd name="T61" fmla="*/ 33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1" h="527">
                  <a:moveTo>
                    <a:pt x="779" y="334"/>
                  </a:moveTo>
                  <a:cubicBezTo>
                    <a:pt x="772" y="340"/>
                    <a:pt x="768" y="345"/>
                    <a:pt x="765" y="356"/>
                  </a:cubicBezTo>
                  <a:cubicBezTo>
                    <a:pt x="762" y="367"/>
                    <a:pt x="748" y="391"/>
                    <a:pt x="735" y="380"/>
                  </a:cubicBezTo>
                  <a:cubicBezTo>
                    <a:pt x="733" y="370"/>
                    <a:pt x="713" y="364"/>
                    <a:pt x="703" y="376"/>
                  </a:cubicBezTo>
                  <a:cubicBezTo>
                    <a:pt x="694" y="388"/>
                    <a:pt x="692" y="396"/>
                    <a:pt x="691" y="401"/>
                  </a:cubicBezTo>
                  <a:cubicBezTo>
                    <a:pt x="690" y="406"/>
                    <a:pt x="692" y="408"/>
                    <a:pt x="685" y="409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299" y="488"/>
                    <a:pt x="299" y="488"/>
                    <a:pt x="299" y="488"/>
                  </a:cubicBezTo>
                  <a:cubicBezTo>
                    <a:pt x="299" y="488"/>
                    <a:pt x="299" y="488"/>
                    <a:pt x="299" y="488"/>
                  </a:cubicBezTo>
                  <a:cubicBezTo>
                    <a:pt x="206" y="507"/>
                    <a:pt x="206" y="507"/>
                    <a:pt x="206" y="507"/>
                  </a:cubicBezTo>
                  <a:cubicBezTo>
                    <a:pt x="67" y="527"/>
                    <a:pt x="67" y="527"/>
                    <a:pt x="67" y="527"/>
                  </a:cubicBezTo>
                  <a:cubicBezTo>
                    <a:pt x="37" y="369"/>
                    <a:pt x="37" y="369"/>
                    <a:pt x="37" y="369"/>
                  </a:cubicBezTo>
                  <a:cubicBezTo>
                    <a:pt x="37" y="346"/>
                    <a:pt x="0" y="141"/>
                    <a:pt x="0" y="141"/>
                  </a:cubicBezTo>
                  <a:cubicBezTo>
                    <a:pt x="0" y="141"/>
                    <a:pt x="72" y="88"/>
                    <a:pt x="79" y="82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631" y="8"/>
                    <a:pt x="631" y="8"/>
                    <a:pt x="631" y="8"/>
                  </a:cubicBezTo>
                  <a:cubicBezTo>
                    <a:pt x="631" y="8"/>
                    <a:pt x="656" y="0"/>
                    <a:pt x="666" y="12"/>
                  </a:cubicBezTo>
                  <a:cubicBezTo>
                    <a:pt x="677" y="24"/>
                    <a:pt x="679" y="21"/>
                    <a:pt x="686" y="25"/>
                  </a:cubicBezTo>
                  <a:cubicBezTo>
                    <a:pt x="692" y="29"/>
                    <a:pt x="691" y="35"/>
                    <a:pt x="694" y="39"/>
                  </a:cubicBezTo>
                  <a:cubicBezTo>
                    <a:pt x="698" y="43"/>
                    <a:pt x="706" y="63"/>
                    <a:pt x="712" y="70"/>
                  </a:cubicBezTo>
                  <a:cubicBezTo>
                    <a:pt x="718" y="77"/>
                    <a:pt x="736" y="79"/>
                    <a:pt x="748" y="88"/>
                  </a:cubicBezTo>
                  <a:cubicBezTo>
                    <a:pt x="755" y="93"/>
                    <a:pt x="760" y="94"/>
                    <a:pt x="761" y="96"/>
                  </a:cubicBezTo>
                  <a:cubicBezTo>
                    <a:pt x="763" y="97"/>
                    <a:pt x="762" y="99"/>
                    <a:pt x="758" y="103"/>
                  </a:cubicBezTo>
                  <a:cubicBezTo>
                    <a:pt x="750" y="111"/>
                    <a:pt x="749" y="118"/>
                    <a:pt x="743" y="130"/>
                  </a:cubicBezTo>
                  <a:cubicBezTo>
                    <a:pt x="737" y="142"/>
                    <a:pt x="737" y="153"/>
                    <a:pt x="730" y="159"/>
                  </a:cubicBezTo>
                  <a:cubicBezTo>
                    <a:pt x="724" y="166"/>
                    <a:pt x="726" y="173"/>
                    <a:pt x="731" y="185"/>
                  </a:cubicBezTo>
                  <a:cubicBezTo>
                    <a:pt x="736" y="197"/>
                    <a:pt x="738" y="195"/>
                    <a:pt x="732" y="203"/>
                  </a:cubicBezTo>
                  <a:cubicBezTo>
                    <a:pt x="726" y="211"/>
                    <a:pt x="716" y="229"/>
                    <a:pt x="732" y="241"/>
                  </a:cubicBezTo>
                  <a:cubicBezTo>
                    <a:pt x="748" y="253"/>
                    <a:pt x="796" y="275"/>
                    <a:pt x="799" y="293"/>
                  </a:cubicBezTo>
                  <a:cubicBezTo>
                    <a:pt x="801" y="312"/>
                    <a:pt x="786" y="328"/>
                    <a:pt x="779" y="33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72" name="Freeform 8">
            <a:extLst>
              <a:ext uri="{FF2B5EF4-FFF2-40B4-BE49-F238E27FC236}">
                <a16:creationId xmlns:a16="http://schemas.microsoft.com/office/drawing/2014/main" id="{966985EC-E89D-458E-8FA4-C5CD87CF78C3}"/>
              </a:ext>
            </a:extLst>
          </p:cNvPr>
          <p:cNvSpPr>
            <a:spLocks/>
          </p:cNvSpPr>
          <p:nvPr userDrawn="1"/>
        </p:nvSpPr>
        <p:spPr bwMode="auto">
          <a:xfrm>
            <a:off x="3708466" y="5313059"/>
            <a:ext cx="1979" cy="2102"/>
          </a:xfrm>
          <a:custGeom>
            <a:avLst/>
            <a:gdLst>
              <a:gd name="T0" fmla="*/ 3 w 3"/>
              <a:gd name="T1" fmla="*/ 3 h 3"/>
              <a:gd name="T2" fmla="*/ 0 w 3"/>
              <a:gd name="T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" h="3">
                <a:moveTo>
                  <a:pt x="3" y="3"/>
                </a:moveTo>
                <a:cubicBezTo>
                  <a:pt x="2" y="2"/>
                  <a:pt x="1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3" name="Freeform 9">
            <a:extLst>
              <a:ext uri="{FF2B5EF4-FFF2-40B4-BE49-F238E27FC236}">
                <a16:creationId xmlns:a16="http://schemas.microsoft.com/office/drawing/2014/main" id="{F9192A0A-D640-46B8-9012-17785B77663A}"/>
              </a:ext>
            </a:extLst>
          </p:cNvPr>
          <p:cNvSpPr>
            <a:spLocks/>
          </p:cNvSpPr>
          <p:nvPr userDrawn="1"/>
        </p:nvSpPr>
        <p:spPr bwMode="auto">
          <a:xfrm>
            <a:off x="3708466" y="5313059"/>
            <a:ext cx="1979" cy="2102"/>
          </a:xfrm>
          <a:custGeom>
            <a:avLst/>
            <a:gdLst>
              <a:gd name="T0" fmla="*/ 3 w 3"/>
              <a:gd name="T1" fmla="*/ 3 h 3"/>
              <a:gd name="T2" fmla="*/ 0 w 3"/>
              <a:gd name="T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" h="3">
                <a:moveTo>
                  <a:pt x="3" y="3"/>
                </a:moveTo>
                <a:cubicBezTo>
                  <a:pt x="2" y="2"/>
                  <a:pt x="1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4" name="Freeform 10">
            <a:extLst>
              <a:ext uri="{FF2B5EF4-FFF2-40B4-BE49-F238E27FC236}">
                <a16:creationId xmlns:a16="http://schemas.microsoft.com/office/drawing/2014/main" id="{5BD1B869-4D64-47F6-BEBC-AFD14567D8AD}"/>
              </a:ext>
            </a:extLst>
          </p:cNvPr>
          <p:cNvSpPr>
            <a:spLocks/>
          </p:cNvSpPr>
          <p:nvPr userDrawn="1"/>
        </p:nvSpPr>
        <p:spPr bwMode="auto">
          <a:xfrm>
            <a:off x="3444248" y="5406602"/>
            <a:ext cx="36614" cy="24173"/>
          </a:xfrm>
          <a:custGeom>
            <a:avLst/>
            <a:gdLst>
              <a:gd name="T0" fmla="*/ 51 w 51"/>
              <a:gd name="T1" fmla="*/ 15 h 31"/>
              <a:gd name="T2" fmla="*/ 42 w 51"/>
              <a:gd name="T3" fmla="*/ 29 h 31"/>
              <a:gd name="T4" fmla="*/ 16 w 51"/>
              <a:gd name="T5" fmla="*/ 21 h 31"/>
              <a:gd name="T6" fmla="*/ 12 w 51"/>
              <a:gd name="T7" fmla="*/ 5 h 31"/>
              <a:gd name="T8" fmla="*/ 31 w 51"/>
              <a:gd name="T9" fmla="*/ 0 h 31"/>
              <a:gd name="T10" fmla="*/ 45 w 51"/>
              <a:gd name="T11" fmla="*/ 5 h 31"/>
              <a:gd name="T12" fmla="*/ 51 w 51"/>
              <a:gd name="T13" fmla="*/ 1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" h="31">
                <a:moveTo>
                  <a:pt x="51" y="15"/>
                </a:moveTo>
                <a:cubicBezTo>
                  <a:pt x="50" y="19"/>
                  <a:pt x="48" y="26"/>
                  <a:pt x="42" y="29"/>
                </a:cubicBezTo>
                <a:cubicBezTo>
                  <a:pt x="36" y="31"/>
                  <a:pt x="32" y="27"/>
                  <a:pt x="16" y="21"/>
                </a:cubicBezTo>
                <a:cubicBezTo>
                  <a:pt x="0" y="14"/>
                  <a:pt x="10" y="7"/>
                  <a:pt x="12" y="5"/>
                </a:cubicBezTo>
                <a:cubicBezTo>
                  <a:pt x="14" y="3"/>
                  <a:pt x="25" y="0"/>
                  <a:pt x="31" y="0"/>
                </a:cubicBezTo>
                <a:cubicBezTo>
                  <a:pt x="38" y="0"/>
                  <a:pt x="45" y="5"/>
                  <a:pt x="45" y="5"/>
                </a:cubicBezTo>
                <a:cubicBezTo>
                  <a:pt x="49" y="8"/>
                  <a:pt x="51" y="10"/>
                  <a:pt x="51" y="15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5" name="Freeform 13">
            <a:extLst>
              <a:ext uri="{FF2B5EF4-FFF2-40B4-BE49-F238E27FC236}">
                <a16:creationId xmlns:a16="http://schemas.microsoft.com/office/drawing/2014/main" id="{3EBCADCF-BF8E-4285-BA65-6FEDF295D468}"/>
              </a:ext>
            </a:extLst>
          </p:cNvPr>
          <p:cNvSpPr>
            <a:spLocks/>
          </p:cNvSpPr>
          <p:nvPr userDrawn="1"/>
        </p:nvSpPr>
        <p:spPr bwMode="auto">
          <a:xfrm>
            <a:off x="2856438" y="5757651"/>
            <a:ext cx="31667" cy="120871"/>
          </a:xfrm>
          <a:custGeom>
            <a:avLst/>
            <a:gdLst>
              <a:gd name="T0" fmla="*/ 36 w 45"/>
              <a:gd name="T1" fmla="*/ 109 h 158"/>
              <a:gd name="T2" fmla="*/ 22 w 45"/>
              <a:gd name="T3" fmla="*/ 63 h 158"/>
              <a:gd name="T4" fmla="*/ 19 w 45"/>
              <a:gd name="T5" fmla="*/ 53 h 158"/>
              <a:gd name="T6" fmla="*/ 15 w 45"/>
              <a:gd name="T7" fmla="*/ 6 h 158"/>
              <a:gd name="T8" fmla="*/ 11 w 45"/>
              <a:gd name="T9" fmla="*/ 1 h 158"/>
              <a:gd name="T10" fmla="*/ 6 w 45"/>
              <a:gd name="T11" fmla="*/ 5 h 158"/>
              <a:gd name="T12" fmla="*/ 9 w 45"/>
              <a:gd name="T13" fmla="*/ 57 h 158"/>
              <a:gd name="T14" fmla="*/ 13 w 45"/>
              <a:gd name="T15" fmla="*/ 66 h 158"/>
              <a:gd name="T16" fmla="*/ 26 w 45"/>
              <a:gd name="T17" fmla="*/ 111 h 158"/>
              <a:gd name="T18" fmla="*/ 31 w 45"/>
              <a:gd name="T19" fmla="*/ 131 h 158"/>
              <a:gd name="T20" fmla="*/ 35 w 45"/>
              <a:gd name="T21" fmla="*/ 153 h 158"/>
              <a:gd name="T22" fmla="*/ 36 w 45"/>
              <a:gd name="T23" fmla="*/ 156 h 158"/>
              <a:gd name="T24" fmla="*/ 40 w 45"/>
              <a:gd name="T25" fmla="*/ 158 h 158"/>
              <a:gd name="T26" fmla="*/ 40 w 45"/>
              <a:gd name="T27" fmla="*/ 158 h 158"/>
              <a:gd name="T28" fmla="*/ 45 w 45"/>
              <a:gd name="T29" fmla="*/ 153 h 158"/>
              <a:gd name="T30" fmla="*/ 40 w 45"/>
              <a:gd name="T31" fmla="*/ 128 h 158"/>
              <a:gd name="T32" fmla="*/ 36 w 45"/>
              <a:gd name="T33" fmla="*/ 109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5" h="158">
                <a:moveTo>
                  <a:pt x="36" y="109"/>
                </a:moveTo>
                <a:cubicBezTo>
                  <a:pt x="35" y="97"/>
                  <a:pt x="29" y="82"/>
                  <a:pt x="22" y="63"/>
                </a:cubicBezTo>
                <a:cubicBezTo>
                  <a:pt x="19" y="53"/>
                  <a:pt x="19" y="53"/>
                  <a:pt x="19" y="53"/>
                </a:cubicBezTo>
                <a:cubicBezTo>
                  <a:pt x="11" y="32"/>
                  <a:pt x="15" y="7"/>
                  <a:pt x="15" y="6"/>
                </a:cubicBezTo>
                <a:cubicBezTo>
                  <a:pt x="16" y="4"/>
                  <a:pt x="14" y="1"/>
                  <a:pt x="11" y="1"/>
                </a:cubicBezTo>
                <a:cubicBezTo>
                  <a:pt x="9" y="0"/>
                  <a:pt x="6" y="2"/>
                  <a:pt x="6" y="5"/>
                </a:cubicBezTo>
                <a:cubicBezTo>
                  <a:pt x="5" y="6"/>
                  <a:pt x="0" y="32"/>
                  <a:pt x="9" y="57"/>
                </a:cubicBezTo>
                <a:cubicBezTo>
                  <a:pt x="13" y="66"/>
                  <a:pt x="13" y="66"/>
                  <a:pt x="13" y="66"/>
                </a:cubicBezTo>
                <a:cubicBezTo>
                  <a:pt x="20" y="85"/>
                  <a:pt x="25" y="99"/>
                  <a:pt x="26" y="111"/>
                </a:cubicBezTo>
                <a:cubicBezTo>
                  <a:pt x="27" y="117"/>
                  <a:pt x="29" y="124"/>
                  <a:pt x="31" y="131"/>
                </a:cubicBezTo>
                <a:cubicBezTo>
                  <a:pt x="33" y="139"/>
                  <a:pt x="35" y="147"/>
                  <a:pt x="35" y="153"/>
                </a:cubicBezTo>
                <a:cubicBezTo>
                  <a:pt x="35" y="154"/>
                  <a:pt x="35" y="155"/>
                  <a:pt x="36" y="156"/>
                </a:cubicBezTo>
                <a:cubicBezTo>
                  <a:pt x="37" y="157"/>
                  <a:pt x="38" y="158"/>
                  <a:pt x="40" y="158"/>
                </a:cubicBezTo>
                <a:cubicBezTo>
                  <a:pt x="40" y="158"/>
                  <a:pt x="40" y="158"/>
                  <a:pt x="40" y="158"/>
                </a:cubicBezTo>
                <a:cubicBezTo>
                  <a:pt x="43" y="158"/>
                  <a:pt x="45" y="156"/>
                  <a:pt x="45" y="153"/>
                </a:cubicBezTo>
                <a:cubicBezTo>
                  <a:pt x="45" y="145"/>
                  <a:pt x="43" y="137"/>
                  <a:pt x="40" y="128"/>
                </a:cubicBezTo>
                <a:cubicBezTo>
                  <a:pt x="38" y="122"/>
                  <a:pt x="37" y="115"/>
                  <a:pt x="36" y="109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6" name="Freeform 14">
            <a:extLst>
              <a:ext uri="{FF2B5EF4-FFF2-40B4-BE49-F238E27FC236}">
                <a16:creationId xmlns:a16="http://schemas.microsoft.com/office/drawing/2014/main" id="{2414E799-0982-400D-B1FB-24EBE998E689}"/>
              </a:ext>
            </a:extLst>
          </p:cNvPr>
          <p:cNvSpPr>
            <a:spLocks/>
          </p:cNvSpPr>
          <p:nvPr userDrawn="1"/>
        </p:nvSpPr>
        <p:spPr bwMode="auto">
          <a:xfrm>
            <a:off x="2866333" y="5668312"/>
            <a:ext cx="32657" cy="62011"/>
          </a:xfrm>
          <a:custGeom>
            <a:avLst/>
            <a:gdLst>
              <a:gd name="T0" fmla="*/ 42 w 45"/>
              <a:gd name="T1" fmla="*/ 1 h 82"/>
              <a:gd name="T2" fmla="*/ 35 w 45"/>
              <a:gd name="T3" fmla="*/ 3 h 82"/>
              <a:gd name="T4" fmla="*/ 0 w 45"/>
              <a:gd name="T5" fmla="*/ 76 h 82"/>
              <a:gd name="T6" fmla="*/ 4 w 45"/>
              <a:gd name="T7" fmla="*/ 81 h 82"/>
              <a:gd name="T8" fmla="*/ 5 w 45"/>
              <a:gd name="T9" fmla="*/ 82 h 82"/>
              <a:gd name="T10" fmla="*/ 10 w 45"/>
              <a:gd name="T11" fmla="*/ 77 h 82"/>
              <a:gd name="T12" fmla="*/ 44 w 45"/>
              <a:gd name="T13" fmla="*/ 8 h 82"/>
              <a:gd name="T14" fmla="*/ 44 w 45"/>
              <a:gd name="T15" fmla="*/ 4 h 82"/>
              <a:gd name="T16" fmla="*/ 42 w 45"/>
              <a:gd name="T17" fmla="*/ 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" h="82">
                <a:moveTo>
                  <a:pt x="42" y="1"/>
                </a:moveTo>
                <a:cubicBezTo>
                  <a:pt x="40" y="0"/>
                  <a:pt x="36" y="1"/>
                  <a:pt x="35" y="3"/>
                </a:cubicBezTo>
                <a:cubicBezTo>
                  <a:pt x="32" y="9"/>
                  <a:pt x="2" y="62"/>
                  <a:pt x="0" y="76"/>
                </a:cubicBezTo>
                <a:cubicBezTo>
                  <a:pt x="0" y="79"/>
                  <a:pt x="2" y="81"/>
                  <a:pt x="4" y="81"/>
                </a:cubicBezTo>
                <a:cubicBezTo>
                  <a:pt x="5" y="81"/>
                  <a:pt x="5" y="82"/>
                  <a:pt x="5" y="82"/>
                </a:cubicBezTo>
                <a:cubicBezTo>
                  <a:pt x="8" y="82"/>
                  <a:pt x="10" y="80"/>
                  <a:pt x="10" y="77"/>
                </a:cubicBezTo>
                <a:cubicBezTo>
                  <a:pt x="11" y="68"/>
                  <a:pt x="31" y="31"/>
                  <a:pt x="44" y="8"/>
                </a:cubicBezTo>
                <a:cubicBezTo>
                  <a:pt x="45" y="7"/>
                  <a:pt x="45" y="5"/>
                  <a:pt x="44" y="4"/>
                </a:cubicBezTo>
                <a:cubicBezTo>
                  <a:pt x="44" y="3"/>
                  <a:pt x="43" y="2"/>
                  <a:pt x="42" y="1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7" name="Freeform 15">
            <a:extLst>
              <a:ext uri="{FF2B5EF4-FFF2-40B4-BE49-F238E27FC236}">
                <a16:creationId xmlns:a16="http://schemas.microsoft.com/office/drawing/2014/main" id="{1E076B21-30F9-4831-A1D7-A45619DCF586}"/>
              </a:ext>
            </a:extLst>
          </p:cNvPr>
          <p:cNvSpPr>
            <a:spLocks/>
          </p:cNvSpPr>
          <p:nvPr userDrawn="1"/>
        </p:nvSpPr>
        <p:spPr bwMode="auto">
          <a:xfrm>
            <a:off x="2907897" y="5623117"/>
            <a:ext cx="19791" cy="25224"/>
          </a:xfrm>
          <a:custGeom>
            <a:avLst/>
            <a:gdLst>
              <a:gd name="T0" fmla="*/ 25 w 27"/>
              <a:gd name="T1" fmla="*/ 3 h 32"/>
              <a:gd name="T2" fmla="*/ 18 w 27"/>
              <a:gd name="T3" fmla="*/ 2 h 32"/>
              <a:gd name="T4" fmla="*/ 0 w 27"/>
              <a:gd name="T5" fmla="*/ 26 h 32"/>
              <a:gd name="T6" fmla="*/ 5 w 27"/>
              <a:gd name="T7" fmla="*/ 31 h 32"/>
              <a:gd name="T8" fmla="*/ 5 w 27"/>
              <a:gd name="T9" fmla="*/ 32 h 32"/>
              <a:gd name="T10" fmla="*/ 10 w 27"/>
              <a:gd name="T11" fmla="*/ 27 h 32"/>
              <a:gd name="T12" fmla="*/ 24 w 27"/>
              <a:gd name="T13" fmla="*/ 10 h 32"/>
              <a:gd name="T14" fmla="*/ 25 w 27"/>
              <a:gd name="T15" fmla="*/ 3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32">
                <a:moveTo>
                  <a:pt x="25" y="3"/>
                </a:moveTo>
                <a:cubicBezTo>
                  <a:pt x="23" y="1"/>
                  <a:pt x="20" y="0"/>
                  <a:pt x="18" y="2"/>
                </a:cubicBezTo>
                <a:cubicBezTo>
                  <a:pt x="13" y="7"/>
                  <a:pt x="1" y="18"/>
                  <a:pt x="0" y="26"/>
                </a:cubicBezTo>
                <a:cubicBezTo>
                  <a:pt x="0" y="29"/>
                  <a:pt x="2" y="31"/>
                  <a:pt x="5" y="31"/>
                </a:cubicBezTo>
                <a:cubicBezTo>
                  <a:pt x="5" y="31"/>
                  <a:pt x="5" y="32"/>
                  <a:pt x="5" y="32"/>
                </a:cubicBezTo>
                <a:cubicBezTo>
                  <a:pt x="8" y="32"/>
                  <a:pt x="10" y="29"/>
                  <a:pt x="10" y="27"/>
                </a:cubicBezTo>
                <a:cubicBezTo>
                  <a:pt x="10" y="24"/>
                  <a:pt x="17" y="16"/>
                  <a:pt x="24" y="10"/>
                </a:cubicBezTo>
                <a:cubicBezTo>
                  <a:pt x="26" y="8"/>
                  <a:pt x="27" y="5"/>
                  <a:pt x="25" y="3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8" name="Line 16">
            <a:extLst>
              <a:ext uri="{FF2B5EF4-FFF2-40B4-BE49-F238E27FC236}">
                <a16:creationId xmlns:a16="http://schemas.microsoft.com/office/drawing/2014/main" id="{965B18C8-425A-43A8-95C2-5DA4DB1E5CB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135500" y="5437083"/>
            <a:ext cx="0" cy="0"/>
          </a:xfrm>
          <a:prstGeom prst="line">
            <a:avLst/>
          </a:prstGeom>
          <a:solidFill>
            <a:srgbClr val="CDD0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9" name="Line 17">
            <a:extLst>
              <a:ext uri="{FF2B5EF4-FFF2-40B4-BE49-F238E27FC236}">
                <a16:creationId xmlns:a16="http://schemas.microsoft.com/office/drawing/2014/main" id="{3ACB7D56-E564-4752-9680-8CD6F48C4B5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135500" y="5437083"/>
            <a:ext cx="0" cy="0"/>
          </a:xfrm>
          <a:prstGeom prst="line">
            <a:avLst/>
          </a:pr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0" name="Line 20">
            <a:extLst>
              <a:ext uri="{FF2B5EF4-FFF2-40B4-BE49-F238E27FC236}">
                <a16:creationId xmlns:a16="http://schemas.microsoft.com/office/drawing/2014/main" id="{010A1262-4F50-4D09-BB3B-F44F8825AAC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892587" y="5080778"/>
            <a:ext cx="0" cy="0"/>
          </a:xfrm>
          <a:prstGeom prst="line">
            <a:avLst/>
          </a:prstGeom>
          <a:solidFill>
            <a:srgbClr val="CDD0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1" name="Line 21">
            <a:extLst>
              <a:ext uri="{FF2B5EF4-FFF2-40B4-BE49-F238E27FC236}">
                <a16:creationId xmlns:a16="http://schemas.microsoft.com/office/drawing/2014/main" id="{177CD08E-B77E-4902-A359-DC982E43AB2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892587" y="5080778"/>
            <a:ext cx="0" cy="0"/>
          </a:xfrm>
          <a:prstGeom prst="line">
            <a:avLst/>
          </a:pr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2" name="Freeform 28">
            <a:extLst>
              <a:ext uri="{FF2B5EF4-FFF2-40B4-BE49-F238E27FC236}">
                <a16:creationId xmlns:a16="http://schemas.microsoft.com/office/drawing/2014/main" id="{4A1639DB-7133-42DA-A03E-D42077084753}"/>
              </a:ext>
            </a:extLst>
          </p:cNvPr>
          <p:cNvSpPr>
            <a:spLocks/>
          </p:cNvSpPr>
          <p:nvPr userDrawn="1"/>
        </p:nvSpPr>
        <p:spPr bwMode="auto">
          <a:xfrm>
            <a:off x="5004814" y="4257809"/>
            <a:ext cx="41563" cy="68319"/>
          </a:xfrm>
          <a:custGeom>
            <a:avLst/>
            <a:gdLst>
              <a:gd name="T0" fmla="*/ 56 w 59"/>
              <a:gd name="T1" fmla="*/ 89 h 89"/>
              <a:gd name="T2" fmla="*/ 53 w 59"/>
              <a:gd name="T3" fmla="*/ 88 h 89"/>
              <a:gd name="T4" fmla="*/ 46 w 59"/>
              <a:gd name="T5" fmla="*/ 80 h 89"/>
              <a:gd name="T6" fmla="*/ 37 w 59"/>
              <a:gd name="T7" fmla="*/ 70 h 89"/>
              <a:gd name="T8" fmla="*/ 27 w 59"/>
              <a:gd name="T9" fmla="*/ 53 h 89"/>
              <a:gd name="T10" fmla="*/ 0 w 59"/>
              <a:gd name="T11" fmla="*/ 6 h 89"/>
              <a:gd name="T12" fmla="*/ 2 w 59"/>
              <a:gd name="T13" fmla="*/ 1 h 89"/>
              <a:gd name="T14" fmla="*/ 6 w 59"/>
              <a:gd name="T15" fmla="*/ 2 h 89"/>
              <a:gd name="T16" fmla="*/ 32 w 59"/>
              <a:gd name="T17" fmla="*/ 48 h 89"/>
              <a:gd name="T18" fmla="*/ 44 w 59"/>
              <a:gd name="T19" fmla="*/ 68 h 89"/>
              <a:gd name="T20" fmla="*/ 51 w 59"/>
              <a:gd name="T21" fmla="*/ 75 h 89"/>
              <a:gd name="T22" fmla="*/ 59 w 59"/>
              <a:gd name="T23" fmla="*/ 84 h 89"/>
              <a:gd name="T24" fmla="*/ 57 w 59"/>
              <a:gd name="T25" fmla="*/ 89 h 89"/>
              <a:gd name="T26" fmla="*/ 56 w 59"/>
              <a:gd name="T27" fmla="*/ 8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9" h="89">
                <a:moveTo>
                  <a:pt x="56" y="89"/>
                </a:moveTo>
                <a:cubicBezTo>
                  <a:pt x="54" y="89"/>
                  <a:pt x="53" y="89"/>
                  <a:pt x="53" y="88"/>
                </a:cubicBezTo>
                <a:cubicBezTo>
                  <a:pt x="52" y="86"/>
                  <a:pt x="48" y="83"/>
                  <a:pt x="46" y="80"/>
                </a:cubicBezTo>
                <a:cubicBezTo>
                  <a:pt x="40" y="74"/>
                  <a:pt x="38" y="72"/>
                  <a:pt x="37" y="70"/>
                </a:cubicBezTo>
                <a:cubicBezTo>
                  <a:pt x="37" y="67"/>
                  <a:pt x="30" y="56"/>
                  <a:pt x="27" y="53"/>
                </a:cubicBezTo>
                <a:cubicBezTo>
                  <a:pt x="23" y="49"/>
                  <a:pt x="6" y="16"/>
                  <a:pt x="0" y="6"/>
                </a:cubicBezTo>
                <a:cubicBezTo>
                  <a:pt x="0" y="4"/>
                  <a:pt x="0" y="2"/>
                  <a:pt x="2" y="1"/>
                </a:cubicBezTo>
                <a:cubicBezTo>
                  <a:pt x="4" y="0"/>
                  <a:pt x="6" y="1"/>
                  <a:pt x="6" y="2"/>
                </a:cubicBezTo>
                <a:cubicBezTo>
                  <a:pt x="15" y="20"/>
                  <a:pt x="29" y="45"/>
                  <a:pt x="32" y="48"/>
                </a:cubicBezTo>
                <a:cubicBezTo>
                  <a:pt x="35" y="51"/>
                  <a:pt x="43" y="64"/>
                  <a:pt x="44" y="68"/>
                </a:cubicBezTo>
                <a:cubicBezTo>
                  <a:pt x="45" y="69"/>
                  <a:pt x="48" y="73"/>
                  <a:pt x="51" y="75"/>
                </a:cubicBezTo>
                <a:cubicBezTo>
                  <a:pt x="55" y="80"/>
                  <a:pt x="57" y="82"/>
                  <a:pt x="59" y="84"/>
                </a:cubicBezTo>
                <a:cubicBezTo>
                  <a:pt x="59" y="86"/>
                  <a:pt x="59" y="88"/>
                  <a:pt x="57" y="89"/>
                </a:cubicBezTo>
                <a:cubicBezTo>
                  <a:pt x="57" y="89"/>
                  <a:pt x="56" y="89"/>
                  <a:pt x="56" y="89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3" name="Freeform 29">
            <a:extLst>
              <a:ext uri="{FF2B5EF4-FFF2-40B4-BE49-F238E27FC236}">
                <a16:creationId xmlns:a16="http://schemas.microsoft.com/office/drawing/2014/main" id="{E5B90046-AB2B-4600-92A4-ADFB7DE64F5E}"/>
              </a:ext>
            </a:extLst>
          </p:cNvPr>
          <p:cNvSpPr>
            <a:spLocks/>
          </p:cNvSpPr>
          <p:nvPr userDrawn="1"/>
        </p:nvSpPr>
        <p:spPr bwMode="auto">
          <a:xfrm>
            <a:off x="5060231" y="4348198"/>
            <a:ext cx="15833" cy="71472"/>
          </a:xfrm>
          <a:custGeom>
            <a:avLst/>
            <a:gdLst>
              <a:gd name="T0" fmla="*/ 5 w 22"/>
              <a:gd name="T1" fmla="*/ 93 h 93"/>
              <a:gd name="T2" fmla="*/ 2 w 22"/>
              <a:gd name="T3" fmla="*/ 91 h 93"/>
              <a:gd name="T4" fmla="*/ 3 w 22"/>
              <a:gd name="T5" fmla="*/ 86 h 93"/>
              <a:gd name="T6" fmla="*/ 14 w 22"/>
              <a:gd name="T7" fmla="*/ 52 h 93"/>
              <a:gd name="T8" fmla="*/ 6 w 22"/>
              <a:gd name="T9" fmla="*/ 22 h 93"/>
              <a:gd name="T10" fmla="*/ 1 w 22"/>
              <a:gd name="T11" fmla="*/ 5 h 93"/>
              <a:gd name="T12" fmla="*/ 4 w 22"/>
              <a:gd name="T13" fmla="*/ 1 h 93"/>
              <a:gd name="T14" fmla="*/ 9 w 22"/>
              <a:gd name="T15" fmla="*/ 4 h 93"/>
              <a:gd name="T16" fmla="*/ 13 w 22"/>
              <a:gd name="T17" fmla="*/ 19 h 93"/>
              <a:gd name="T18" fmla="*/ 22 w 22"/>
              <a:gd name="T19" fmla="*/ 53 h 93"/>
              <a:gd name="T20" fmla="*/ 7 w 22"/>
              <a:gd name="T21" fmla="*/ 92 h 93"/>
              <a:gd name="T22" fmla="*/ 5 w 22"/>
              <a:gd name="T23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" h="93">
                <a:moveTo>
                  <a:pt x="5" y="93"/>
                </a:moveTo>
                <a:cubicBezTo>
                  <a:pt x="4" y="93"/>
                  <a:pt x="2" y="92"/>
                  <a:pt x="2" y="91"/>
                </a:cubicBezTo>
                <a:cubicBezTo>
                  <a:pt x="0" y="89"/>
                  <a:pt x="1" y="87"/>
                  <a:pt x="3" y="86"/>
                </a:cubicBezTo>
                <a:cubicBezTo>
                  <a:pt x="7" y="82"/>
                  <a:pt x="13" y="66"/>
                  <a:pt x="14" y="52"/>
                </a:cubicBezTo>
                <a:cubicBezTo>
                  <a:pt x="14" y="45"/>
                  <a:pt x="10" y="32"/>
                  <a:pt x="6" y="22"/>
                </a:cubicBezTo>
                <a:cubicBezTo>
                  <a:pt x="4" y="15"/>
                  <a:pt x="1" y="9"/>
                  <a:pt x="1" y="5"/>
                </a:cubicBezTo>
                <a:cubicBezTo>
                  <a:pt x="1" y="3"/>
                  <a:pt x="2" y="1"/>
                  <a:pt x="4" y="1"/>
                </a:cubicBezTo>
                <a:cubicBezTo>
                  <a:pt x="6" y="0"/>
                  <a:pt x="8" y="2"/>
                  <a:pt x="9" y="4"/>
                </a:cubicBezTo>
                <a:cubicBezTo>
                  <a:pt x="9" y="7"/>
                  <a:pt x="11" y="13"/>
                  <a:pt x="13" y="19"/>
                </a:cubicBezTo>
                <a:cubicBezTo>
                  <a:pt x="18" y="31"/>
                  <a:pt x="22" y="44"/>
                  <a:pt x="22" y="53"/>
                </a:cubicBezTo>
                <a:cubicBezTo>
                  <a:pt x="21" y="66"/>
                  <a:pt x="15" y="86"/>
                  <a:pt x="7" y="92"/>
                </a:cubicBezTo>
                <a:cubicBezTo>
                  <a:pt x="6" y="92"/>
                  <a:pt x="6" y="93"/>
                  <a:pt x="5" y="93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4" name="Freeform 30">
            <a:extLst>
              <a:ext uri="{FF2B5EF4-FFF2-40B4-BE49-F238E27FC236}">
                <a16:creationId xmlns:a16="http://schemas.microsoft.com/office/drawing/2014/main" id="{1BBF2980-BFC1-4B39-AFEC-4550EC04B738}"/>
              </a:ext>
            </a:extLst>
          </p:cNvPr>
          <p:cNvSpPr>
            <a:spLocks/>
          </p:cNvSpPr>
          <p:nvPr userDrawn="1"/>
        </p:nvSpPr>
        <p:spPr bwMode="auto">
          <a:xfrm>
            <a:off x="5025595" y="4425976"/>
            <a:ext cx="20781" cy="23124"/>
          </a:xfrm>
          <a:custGeom>
            <a:avLst/>
            <a:gdLst>
              <a:gd name="T0" fmla="*/ 4 w 29"/>
              <a:gd name="T1" fmla="*/ 31 h 31"/>
              <a:gd name="T2" fmla="*/ 1 w 29"/>
              <a:gd name="T3" fmla="*/ 30 h 31"/>
              <a:gd name="T4" fmla="*/ 2 w 29"/>
              <a:gd name="T5" fmla="*/ 25 h 31"/>
              <a:gd name="T6" fmla="*/ 23 w 29"/>
              <a:gd name="T7" fmla="*/ 2 h 31"/>
              <a:gd name="T8" fmla="*/ 28 w 29"/>
              <a:gd name="T9" fmla="*/ 1 h 31"/>
              <a:gd name="T10" fmla="*/ 28 w 29"/>
              <a:gd name="T11" fmla="*/ 6 h 31"/>
              <a:gd name="T12" fmla="*/ 6 w 29"/>
              <a:gd name="T13" fmla="*/ 31 h 31"/>
              <a:gd name="T14" fmla="*/ 4 w 29"/>
              <a:gd name="T15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31">
                <a:moveTo>
                  <a:pt x="4" y="31"/>
                </a:moveTo>
                <a:cubicBezTo>
                  <a:pt x="3" y="31"/>
                  <a:pt x="2" y="31"/>
                  <a:pt x="1" y="30"/>
                </a:cubicBezTo>
                <a:cubicBezTo>
                  <a:pt x="0" y="28"/>
                  <a:pt x="0" y="26"/>
                  <a:pt x="2" y="25"/>
                </a:cubicBezTo>
                <a:cubicBezTo>
                  <a:pt x="7" y="21"/>
                  <a:pt x="16" y="10"/>
                  <a:pt x="23" y="2"/>
                </a:cubicBezTo>
                <a:cubicBezTo>
                  <a:pt x="24" y="0"/>
                  <a:pt x="26" y="0"/>
                  <a:pt x="28" y="1"/>
                </a:cubicBezTo>
                <a:cubicBezTo>
                  <a:pt x="29" y="2"/>
                  <a:pt x="29" y="4"/>
                  <a:pt x="28" y="6"/>
                </a:cubicBezTo>
                <a:cubicBezTo>
                  <a:pt x="22" y="14"/>
                  <a:pt x="12" y="26"/>
                  <a:pt x="6" y="31"/>
                </a:cubicBezTo>
                <a:cubicBezTo>
                  <a:pt x="6" y="31"/>
                  <a:pt x="5" y="31"/>
                  <a:pt x="4" y="31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5" name="Freeform 32">
            <a:extLst>
              <a:ext uri="{FF2B5EF4-FFF2-40B4-BE49-F238E27FC236}">
                <a16:creationId xmlns:a16="http://schemas.microsoft.com/office/drawing/2014/main" id="{17E58FE9-1AA1-4F02-B012-FA96FAF01462}"/>
              </a:ext>
            </a:extLst>
          </p:cNvPr>
          <p:cNvSpPr>
            <a:spLocks/>
          </p:cNvSpPr>
          <p:nvPr userDrawn="1"/>
        </p:nvSpPr>
        <p:spPr bwMode="auto">
          <a:xfrm>
            <a:off x="4195339" y="461411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6" name="Freeform 33">
            <a:extLst>
              <a:ext uri="{FF2B5EF4-FFF2-40B4-BE49-F238E27FC236}">
                <a16:creationId xmlns:a16="http://schemas.microsoft.com/office/drawing/2014/main" id="{2C09F893-9586-46A8-848C-6744AC801A8C}"/>
              </a:ext>
            </a:extLst>
          </p:cNvPr>
          <p:cNvSpPr>
            <a:spLocks/>
          </p:cNvSpPr>
          <p:nvPr userDrawn="1"/>
        </p:nvSpPr>
        <p:spPr bwMode="auto">
          <a:xfrm>
            <a:off x="4195339" y="461411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7" name="Freeform 35">
            <a:extLst>
              <a:ext uri="{FF2B5EF4-FFF2-40B4-BE49-F238E27FC236}">
                <a16:creationId xmlns:a16="http://schemas.microsoft.com/office/drawing/2014/main" id="{41AFCD60-6F9F-4B95-A9BF-582B0415AE1C}"/>
              </a:ext>
            </a:extLst>
          </p:cNvPr>
          <p:cNvSpPr>
            <a:spLocks/>
          </p:cNvSpPr>
          <p:nvPr userDrawn="1"/>
        </p:nvSpPr>
        <p:spPr bwMode="auto">
          <a:xfrm>
            <a:off x="666499" y="4695044"/>
            <a:ext cx="23751" cy="39940"/>
          </a:xfrm>
          <a:custGeom>
            <a:avLst/>
            <a:gdLst>
              <a:gd name="T0" fmla="*/ 29 w 34"/>
              <a:gd name="T1" fmla="*/ 44 h 52"/>
              <a:gd name="T2" fmla="*/ 16 w 34"/>
              <a:gd name="T3" fmla="*/ 22 h 52"/>
              <a:gd name="T4" fmla="*/ 2 w 34"/>
              <a:gd name="T5" fmla="*/ 10 h 52"/>
              <a:gd name="T6" fmla="*/ 8 w 34"/>
              <a:gd name="T7" fmla="*/ 40 h 52"/>
              <a:gd name="T8" fmla="*/ 29 w 34"/>
              <a:gd name="T9" fmla="*/ 4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52">
                <a:moveTo>
                  <a:pt x="29" y="44"/>
                </a:moveTo>
                <a:cubicBezTo>
                  <a:pt x="29" y="44"/>
                  <a:pt x="20" y="30"/>
                  <a:pt x="16" y="22"/>
                </a:cubicBezTo>
                <a:cubicBezTo>
                  <a:pt x="12" y="15"/>
                  <a:pt x="3" y="0"/>
                  <a:pt x="2" y="10"/>
                </a:cubicBezTo>
                <a:cubicBezTo>
                  <a:pt x="0" y="19"/>
                  <a:pt x="4" y="34"/>
                  <a:pt x="8" y="40"/>
                </a:cubicBezTo>
                <a:cubicBezTo>
                  <a:pt x="12" y="47"/>
                  <a:pt x="34" y="52"/>
                  <a:pt x="29" y="44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8" name="Freeform 36">
            <a:extLst>
              <a:ext uri="{FF2B5EF4-FFF2-40B4-BE49-F238E27FC236}">
                <a16:creationId xmlns:a16="http://schemas.microsoft.com/office/drawing/2014/main" id="{D6A105ED-3819-4C32-9B5F-48B0F22A3237}"/>
              </a:ext>
            </a:extLst>
          </p:cNvPr>
          <p:cNvSpPr>
            <a:spLocks/>
          </p:cNvSpPr>
          <p:nvPr userDrawn="1"/>
        </p:nvSpPr>
        <p:spPr bwMode="auto">
          <a:xfrm>
            <a:off x="679363" y="4634084"/>
            <a:ext cx="32657" cy="33634"/>
          </a:xfrm>
          <a:custGeom>
            <a:avLst/>
            <a:gdLst>
              <a:gd name="T0" fmla="*/ 40 w 46"/>
              <a:gd name="T1" fmla="*/ 34 h 45"/>
              <a:gd name="T2" fmla="*/ 23 w 46"/>
              <a:gd name="T3" fmla="*/ 17 h 45"/>
              <a:gd name="T4" fmla="*/ 2 w 46"/>
              <a:gd name="T5" fmla="*/ 8 h 45"/>
              <a:gd name="T6" fmla="*/ 13 w 46"/>
              <a:gd name="T7" fmla="*/ 31 h 45"/>
              <a:gd name="T8" fmla="*/ 35 w 46"/>
              <a:gd name="T9" fmla="*/ 43 h 45"/>
              <a:gd name="T10" fmla="*/ 40 w 46"/>
              <a:gd name="T11" fmla="*/ 3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" h="45">
                <a:moveTo>
                  <a:pt x="40" y="34"/>
                </a:moveTo>
                <a:cubicBezTo>
                  <a:pt x="38" y="32"/>
                  <a:pt x="29" y="22"/>
                  <a:pt x="23" y="17"/>
                </a:cubicBezTo>
                <a:cubicBezTo>
                  <a:pt x="17" y="11"/>
                  <a:pt x="5" y="0"/>
                  <a:pt x="2" y="8"/>
                </a:cubicBezTo>
                <a:cubicBezTo>
                  <a:pt x="0" y="15"/>
                  <a:pt x="4" y="25"/>
                  <a:pt x="13" y="31"/>
                </a:cubicBezTo>
                <a:cubicBezTo>
                  <a:pt x="21" y="38"/>
                  <a:pt x="32" y="42"/>
                  <a:pt x="35" y="43"/>
                </a:cubicBezTo>
                <a:cubicBezTo>
                  <a:pt x="42" y="45"/>
                  <a:pt x="46" y="41"/>
                  <a:pt x="40" y="34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9" name="Oval 37">
            <a:extLst>
              <a:ext uri="{FF2B5EF4-FFF2-40B4-BE49-F238E27FC236}">
                <a16:creationId xmlns:a16="http://schemas.microsoft.com/office/drawing/2014/main" id="{CA57BBA3-9BD0-4265-A5AA-FAFA89ABC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9417" y="4645645"/>
            <a:ext cx="7916" cy="5255"/>
          </a:xfrm>
          <a:prstGeom prst="ellipse">
            <a:avLst/>
          </a:pr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0" name="Oval 38">
            <a:extLst>
              <a:ext uri="{FF2B5EF4-FFF2-40B4-BE49-F238E27FC236}">
                <a16:creationId xmlns:a16="http://schemas.microsoft.com/office/drawing/2014/main" id="{B43EED2F-4C2B-447E-8D40-1668ECE016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1917" y="4532131"/>
            <a:ext cx="20781" cy="14716"/>
          </a:xfrm>
          <a:prstGeom prst="ellipse">
            <a:avLst/>
          </a:pr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1" name="Freeform 39">
            <a:extLst>
              <a:ext uri="{FF2B5EF4-FFF2-40B4-BE49-F238E27FC236}">
                <a16:creationId xmlns:a16="http://schemas.microsoft.com/office/drawing/2014/main" id="{8B44989C-DDC4-46D4-BCDB-33057652D4F5}"/>
              </a:ext>
            </a:extLst>
          </p:cNvPr>
          <p:cNvSpPr>
            <a:spLocks/>
          </p:cNvSpPr>
          <p:nvPr userDrawn="1"/>
        </p:nvSpPr>
        <p:spPr bwMode="auto">
          <a:xfrm>
            <a:off x="565561" y="4532131"/>
            <a:ext cx="42552" cy="18918"/>
          </a:xfrm>
          <a:custGeom>
            <a:avLst/>
            <a:gdLst>
              <a:gd name="T0" fmla="*/ 54 w 59"/>
              <a:gd name="T1" fmla="*/ 17 h 25"/>
              <a:gd name="T2" fmla="*/ 30 w 59"/>
              <a:gd name="T3" fmla="*/ 11 h 25"/>
              <a:gd name="T4" fmla="*/ 16 w 59"/>
              <a:gd name="T5" fmla="*/ 2 h 25"/>
              <a:gd name="T6" fmla="*/ 4 w 59"/>
              <a:gd name="T7" fmla="*/ 10 h 25"/>
              <a:gd name="T8" fmla="*/ 19 w 59"/>
              <a:gd name="T9" fmla="*/ 24 h 25"/>
              <a:gd name="T10" fmla="*/ 45 w 59"/>
              <a:gd name="T11" fmla="*/ 22 h 25"/>
              <a:gd name="T12" fmla="*/ 54 w 59"/>
              <a:gd name="T13" fmla="*/ 17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25">
                <a:moveTo>
                  <a:pt x="54" y="17"/>
                </a:moveTo>
                <a:cubicBezTo>
                  <a:pt x="43" y="15"/>
                  <a:pt x="35" y="13"/>
                  <a:pt x="30" y="11"/>
                </a:cubicBezTo>
                <a:cubicBezTo>
                  <a:pt x="26" y="8"/>
                  <a:pt x="22" y="4"/>
                  <a:pt x="16" y="2"/>
                </a:cubicBezTo>
                <a:cubicBezTo>
                  <a:pt x="9" y="0"/>
                  <a:pt x="0" y="1"/>
                  <a:pt x="4" y="10"/>
                </a:cubicBezTo>
                <a:cubicBezTo>
                  <a:pt x="7" y="19"/>
                  <a:pt x="11" y="25"/>
                  <a:pt x="19" y="24"/>
                </a:cubicBezTo>
                <a:cubicBezTo>
                  <a:pt x="27" y="24"/>
                  <a:pt x="42" y="22"/>
                  <a:pt x="45" y="22"/>
                </a:cubicBezTo>
                <a:cubicBezTo>
                  <a:pt x="49" y="21"/>
                  <a:pt x="59" y="18"/>
                  <a:pt x="54" y="17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2" name="Freeform 41">
            <a:extLst>
              <a:ext uri="{FF2B5EF4-FFF2-40B4-BE49-F238E27FC236}">
                <a16:creationId xmlns:a16="http://schemas.microsoft.com/office/drawing/2014/main" id="{DA674458-B33D-43A0-A8BB-5527E6F43CFD}"/>
              </a:ext>
            </a:extLst>
          </p:cNvPr>
          <p:cNvSpPr>
            <a:spLocks/>
          </p:cNvSpPr>
          <p:nvPr userDrawn="1"/>
        </p:nvSpPr>
        <p:spPr bwMode="auto">
          <a:xfrm>
            <a:off x="4306172" y="4130632"/>
            <a:ext cx="990" cy="1051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" h="2">
                <a:moveTo>
                  <a:pt x="2" y="2"/>
                </a:moveTo>
                <a:cubicBezTo>
                  <a:pt x="1" y="1"/>
                  <a:pt x="0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3" name="Freeform 42">
            <a:extLst>
              <a:ext uri="{FF2B5EF4-FFF2-40B4-BE49-F238E27FC236}">
                <a16:creationId xmlns:a16="http://schemas.microsoft.com/office/drawing/2014/main" id="{6F9F3036-65FE-4A47-8959-0F6355F377BE}"/>
              </a:ext>
            </a:extLst>
          </p:cNvPr>
          <p:cNvSpPr>
            <a:spLocks/>
          </p:cNvSpPr>
          <p:nvPr userDrawn="1"/>
        </p:nvSpPr>
        <p:spPr bwMode="auto">
          <a:xfrm>
            <a:off x="4306172" y="4130632"/>
            <a:ext cx="990" cy="1051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" h="2">
                <a:moveTo>
                  <a:pt x="2" y="2"/>
                </a:moveTo>
                <a:cubicBezTo>
                  <a:pt x="1" y="1"/>
                  <a:pt x="0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4" name="Line 49">
            <a:extLst>
              <a:ext uri="{FF2B5EF4-FFF2-40B4-BE49-F238E27FC236}">
                <a16:creationId xmlns:a16="http://schemas.microsoft.com/office/drawing/2014/main" id="{5D613131-5582-4943-A112-229A0104497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741707" y="2678085"/>
            <a:ext cx="0" cy="0"/>
          </a:xfrm>
          <a:prstGeom prst="line">
            <a:avLst/>
          </a:prstGeom>
          <a:solidFill>
            <a:srgbClr val="CDD0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5" name="Line 50">
            <a:extLst>
              <a:ext uri="{FF2B5EF4-FFF2-40B4-BE49-F238E27FC236}">
                <a16:creationId xmlns:a16="http://schemas.microsoft.com/office/drawing/2014/main" id="{CCF162DB-47E9-4B1A-A890-5DEA6BDE178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741707" y="2678085"/>
            <a:ext cx="0" cy="0"/>
          </a:xfrm>
          <a:prstGeom prst="line">
            <a:avLst/>
          </a:pr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6" name="Freeform 51">
            <a:extLst>
              <a:ext uri="{FF2B5EF4-FFF2-40B4-BE49-F238E27FC236}">
                <a16:creationId xmlns:a16="http://schemas.microsoft.com/office/drawing/2014/main" id="{1AB70FE2-663A-4308-A4AC-5F33B41D008A}"/>
              </a:ext>
            </a:extLst>
          </p:cNvPr>
          <p:cNvSpPr>
            <a:spLocks/>
          </p:cNvSpPr>
          <p:nvPr userDrawn="1"/>
        </p:nvSpPr>
        <p:spPr bwMode="auto">
          <a:xfrm>
            <a:off x="656604" y="287988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7" name="Freeform 52">
            <a:extLst>
              <a:ext uri="{FF2B5EF4-FFF2-40B4-BE49-F238E27FC236}">
                <a16:creationId xmlns:a16="http://schemas.microsoft.com/office/drawing/2014/main" id="{C90276CF-58D7-4CF6-B751-F1B9881B36A3}"/>
              </a:ext>
            </a:extLst>
          </p:cNvPr>
          <p:cNvSpPr>
            <a:spLocks/>
          </p:cNvSpPr>
          <p:nvPr userDrawn="1"/>
        </p:nvSpPr>
        <p:spPr bwMode="auto">
          <a:xfrm>
            <a:off x="656604" y="287988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8" name="Freeform 53">
            <a:extLst>
              <a:ext uri="{FF2B5EF4-FFF2-40B4-BE49-F238E27FC236}">
                <a16:creationId xmlns:a16="http://schemas.microsoft.com/office/drawing/2014/main" id="{3FF1AE6F-1284-4ABE-B8C2-A388229A9DF7}"/>
              </a:ext>
            </a:extLst>
          </p:cNvPr>
          <p:cNvSpPr>
            <a:spLocks/>
          </p:cNvSpPr>
          <p:nvPr userDrawn="1"/>
        </p:nvSpPr>
        <p:spPr bwMode="auto">
          <a:xfrm>
            <a:off x="761498" y="2649707"/>
            <a:ext cx="15833" cy="17869"/>
          </a:xfrm>
          <a:custGeom>
            <a:avLst/>
            <a:gdLst>
              <a:gd name="T0" fmla="*/ 5 w 22"/>
              <a:gd name="T1" fmla="*/ 12 h 24"/>
              <a:gd name="T2" fmla="*/ 3 w 22"/>
              <a:gd name="T3" fmla="*/ 6 h 24"/>
              <a:gd name="T4" fmla="*/ 11 w 22"/>
              <a:gd name="T5" fmla="*/ 2 h 24"/>
              <a:gd name="T6" fmla="*/ 20 w 22"/>
              <a:gd name="T7" fmla="*/ 14 h 24"/>
              <a:gd name="T8" fmla="*/ 17 w 22"/>
              <a:gd name="T9" fmla="*/ 24 h 24"/>
              <a:gd name="T10" fmla="*/ 8 w 22"/>
              <a:gd name="T11" fmla="*/ 17 h 24"/>
              <a:gd name="T12" fmla="*/ 5 w 22"/>
              <a:gd name="T13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4">
                <a:moveTo>
                  <a:pt x="5" y="12"/>
                </a:moveTo>
                <a:cubicBezTo>
                  <a:pt x="4" y="11"/>
                  <a:pt x="0" y="9"/>
                  <a:pt x="3" y="6"/>
                </a:cubicBezTo>
                <a:cubicBezTo>
                  <a:pt x="5" y="3"/>
                  <a:pt x="5" y="0"/>
                  <a:pt x="11" y="2"/>
                </a:cubicBezTo>
                <a:cubicBezTo>
                  <a:pt x="16" y="5"/>
                  <a:pt x="20" y="9"/>
                  <a:pt x="20" y="14"/>
                </a:cubicBezTo>
                <a:cubicBezTo>
                  <a:pt x="21" y="20"/>
                  <a:pt x="22" y="24"/>
                  <a:pt x="17" y="24"/>
                </a:cubicBezTo>
                <a:cubicBezTo>
                  <a:pt x="13" y="24"/>
                  <a:pt x="8" y="21"/>
                  <a:pt x="8" y="17"/>
                </a:cubicBezTo>
                <a:cubicBezTo>
                  <a:pt x="7" y="14"/>
                  <a:pt x="7" y="13"/>
                  <a:pt x="5" y="12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9" name="Freeform 54">
            <a:extLst>
              <a:ext uri="{FF2B5EF4-FFF2-40B4-BE49-F238E27FC236}">
                <a16:creationId xmlns:a16="http://schemas.microsoft.com/office/drawing/2014/main" id="{A17D05DC-5CF0-4BBB-8ED7-2F546FEB4605}"/>
              </a:ext>
            </a:extLst>
          </p:cNvPr>
          <p:cNvSpPr>
            <a:spLocks/>
          </p:cNvSpPr>
          <p:nvPr userDrawn="1"/>
        </p:nvSpPr>
        <p:spPr bwMode="auto">
          <a:xfrm>
            <a:off x="727854" y="2563521"/>
            <a:ext cx="12865" cy="27327"/>
          </a:xfrm>
          <a:custGeom>
            <a:avLst/>
            <a:gdLst>
              <a:gd name="T0" fmla="*/ 7 w 17"/>
              <a:gd name="T1" fmla="*/ 2 h 35"/>
              <a:gd name="T2" fmla="*/ 11 w 17"/>
              <a:gd name="T3" fmla="*/ 8 h 35"/>
              <a:gd name="T4" fmla="*/ 14 w 17"/>
              <a:gd name="T5" fmla="*/ 22 h 35"/>
              <a:gd name="T6" fmla="*/ 7 w 17"/>
              <a:gd name="T7" fmla="*/ 30 h 35"/>
              <a:gd name="T8" fmla="*/ 2 w 17"/>
              <a:gd name="T9" fmla="*/ 16 h 35"/>
              <a:gd name="T10" fmla="*/ 5 w 17"/>
              <a:gd name="T11" fmla="*/ 3 h 35"/>
              <a:gd name="T12" fmla="*/ 7 w 17"/>
              <a:gd name="T13" fmla="*/ 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35">
                <a:moveTo>
                  <a:pt x="7" y="2"/>
                </a:moveTo>
                <a:cubicBezTo>
                  <a:pt x="7" y="2"/>
                  <a:pt x="8" y="4"/>
                  <a:pt x="11" y="8"/>
                </a:cubicBezTo>
                <a:cubicBezTo>
                  <a:pt x="15" y="11"/>
                  <a:pt x="17" y="18"/>
                  <a:pt x="14" y="22"/>
                </a:cubicBezTo>
                <a:cubicBezTo>
                  <a:pt x="12" y="27"/>
                  <a:pt x="12" y="35"/>
                  <a:pt x="7" y="30"/>
                </a:cubicBezTo>
                <a:cubicBezTo>
                  <a:pt x="3" y="25"/>
                  <a:pt x="3" y="24"/>
                  <a:pt x="2" y="16"/>
                </a:cubicBezTo>
                <a:cubicBezTo>
                  <a:pt x="0" y="8"/>
                  <a:pt x="5" y="3"/>
                  <a:pt x="5" y="3"/>
                </a:cubicBezTo>
                <a:cubicBezTo>
                  <a:pt x="6" y="2"/>
                  <a:pt x="7" y="0"/>
                  <a:pt x="7" y="2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0" name="Freeform 55">
            <a:extLst>
              <a:ext uri="{FF2B5EF4-FFF2-40B4-BE49-F238E27FC236}">
                <a16:creationId xmlns:a16="http://schemas.microsoft.com/office/drawing/2014/main" id="{B14F36C5-B04F-4C4E-BC10-3C572F54F10A}"/>
              </a:ext>
            </a:extLst>
          </p:cNvPr>
          <p:cNvSpPr>
            <a:spLocks/>
          </p:cNvSpPr>
          <p:nvPr userDrawn="1"/>
        </p:nvSpPr>
        <p:spPr bwMode="auto">
          <a:xfrm>
            <a:off x="748633" y="2562470"/>
            <a:ext cx="11875" cy="9459"/>
          </a:xfrm>
          <a:custGeom>
            <a:avLst/>
            <a:gdLst>
              <a:gd name="T0" fmla="*/ 7 w 17"/>
              <a:gd name="T1" fmla="*/ 2 h 13"/>
              <a:gd name="T2" fmla="*/ 2 w 17"/>
              <a:gd name="T3" fmla="*/ 7 h 13"/>
              <a:gd name="T4" fmla="*/ 15 w 17"/>
              <a:gd name="T5" fmla="*/ 11 h 13"/>
              <a:gd name="T6" fmla="*/ 17 w 17"/>
              <a:gd name="T7" fmla="*/ 2 h 13"/>
              <a:gd name="T8" fmla="*/ 7 w 17"/>
              <a:gd name="T9" fmla="*/ 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3">
                <a:moveTo>
                  <a:pt x="7" y="2"/>
                </a:moveTo>
                <a:cubicBezTo>
                  <a:pt x="2" y="2"/>
                  <a:pt x="0" y="5"/>
                  <a:pt x="2" y="7"/>
                </a:cubicBezTo>
                <a:cubicBezTo>
                  <a:pt x="3" y="10"/>
                  <a:pt x="15" y="13"/>
                  <a:pt x="15" y="11"/>
                </a:cubicBezTo>
                <a:cubicBezTo>
                  <a:pt x="16" y="8"/>
                  <a:pt x="16" y="3"/>
                  <a:pt x="17" y="2"/>
                </a:cubicBezTo>
                <a:cubicBezTo>
                  <a:pt x="17" y="0"/>
                  <a:pt x="9" y="1"/>
                  <a:pt x="7" y="2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1" name="Freeform 56">
            <a:extLst>
              <a:ext uri="{FF2B5EF4-FFF2-40B4-BE49-F238E27FC236}">
                <a16:creationId xmlns:a16="http://schemas.microsoft.com/office/drawing/2014/main" id="{91C79CCD-5C9A-4321-BD3C-234159DAFF2E}"/>
              </a:ext>
            </a:extLst>
          </p:cNvPr>
          <p:cNvSpPr>
            <a:spLocks/>
          </p:cNvSpPr>
          <p:nvPr userDrawn="1"/>
        </p:nvSpPr>
        <p:spPr bwMode="auto">
          <a:xfrm>
            <a:off x="743686" y="2571929"/>
            <a:ext cx="16823" cy="17869"/>
          </a:xfrm>
          <a:custGeom>
            <a:avLst/>
            <a:gdLst>
              <a:gd name="T0" fmla="*/ 1 w 23"/>
              <a:gd name="T1" fmla="*/ 2 h 23"/>
              <a:gd name="T2" fmla="*/ 0 w 23"/>
              <a:gd name="T3" fmla="*/ 12 h 23"/>
              <a:gd name="T4" fmla="*/ 3 w 23"/>
              <a:gd name="T5" fmla="*/ 21 h 23"/>
              <a:gd name="T6" fmla="*/ 16 w 23"/>
              <a:gd name="T7" fmla="*/ 18 h 23"/>
              <a:gd name="T8" fmla="*/ 20 w 23"/>
              <a:gd name="T9" fmla="*/ 7 h 23"/>
              <a:gd name="T10" fmla="*/ 5 w 23"/>
              <a:gd name="T11" fmla="*/ 2 h 23"/>
              <a:gd name="T12" fmla="*/ 1 w 23"/>
              <a:gd name="T13" fmla="*/ 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23">
                <a:moveTo>
                  <a:pt x="1" y="2"/>
                </a:moveTo>
                <a:cubicBezTo>
                  <a:pt x="1" y="2"/>
                  <a:pt x="0" y="6"/>
                  <a:pt x="0" y="12"/>
                </a:cubicBezTo>
                <a:cubicBezTo>
                  <a:pt x="0" y="17"/>
                  <a:pt x="3" y="21"/>
                  <a:pt x="3" y="21"/>
                </a:cubicBezTo>
                <a:cubicBezTo>
                  <a:pt x="3" y="21"/>
                  <a:pt x="11" y="23"/>
                  <a:pt x="16" y="18"/>
                </a:cubicBezTo>
                <a:cubicBezTo>
                  <a:pt x="20" y="12"/>
                  <a:pt x="23" y="11"/>
                  <a:pt x="20" y="7"/>
                </a:cubicBezTo>
                <a:cubicBezTo>
                  <a:pt x="18" y="4"/>
                  <a:pt x="7" y="4"/>
                  <a:pt x="5" y="2"/>
                </a:cubicBezTo>
                <a:cubicBezTo>
                  <a:pt x="3" y="0"/>
                  <a:pt x="2" y="0"/>
                  <a:pt x="1" y="2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2" name="Freeform 57">
            <a:extLst>
              <a:ext uri="{FF2B5EF4-FFF2-40B4-BE49-F238E27FC236}">
                <a16:creationId xmlns:a16="http://schemas.microsoft.com/office/drawing/2014/main" id="{234BAC37-1322-4500-81DA-02DBFC908076}"/>
              </a:ext>
            </a:extLst>
          </p:cNvPr>
          <p:cNvSpPr>
            <a:spLocks/>
          </p:cNvSpPr>
          <p:nvPr userDrawn="1"/>
        </p:nvSpPr>
        <p:spPr bwMode="auto">
          <a:xfrm>
            <a:off x="738738" y="2551959"/>
            <a:ext cx="11875" cy="10510"/>
          </a:xfrm>
          <a:custGeom>
            <a:avLst/>
            <a:gdLst>
              <a:gd name="T0" fmla="*/ 5 w 16"/>
              <a:gd name="T1" fmla="*/ 4 h 14"/>
              <a:gd name="T2" fmla="*/ 1 w 16"/>
              <a:gd name="T3" fmla="*/ 9 h 14"/>
              <a:gd name="T4" fmla="*/ 4 w 16"/>
              <a:gd name="T5" fmla="*/ 13 h 14"/>
              <a:gd name="T6" fmla="*/ 13 w 16"/>
              <a:gd name="T7" fmla="*/ 9 h 14"/>
              <a:gd name="T8" fmla="*/ 13 w 16"/>
              <a:gd name="T9" fmla="*/ 3 h 14"/>
              <a:gd name="T10" fmla="*/ 5 w 16"/>
              <a:gd name="T11" fmla="*/ 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4">
                <a:moveTo>
                  <a:pt x="5" y="4"/>
                </a:moveTo>
                <a:cubicBezTo>
                  <a:pt x="1" y="7"/>
                  <a:pt x="1" y="5"/>
                  <a:pt x="1" y="9"/>
                </a:cubicBezTo>
                <a:cubicBezTo>
                  <a:pt x="0" y="13"/>
                  <a:pt x="2" y="14"/>
                  <a:pt x="4" y="13"/>
                </a:cubicBezTo>
                <a:cubicBezTo>
                  <a:pt x="6" y="12"/>
                  <a:pt x="9" y="12"/>
                  <a:pt x="13" y="9"/>
                </a:cubicBezTo>
                <a:cubicBezTo>
                  <a:pt x="16" y="6"/>
                  <a:pt x="13" y="5"/>
                  <a:pt x="13" y="3"/>
                </a:cubicBezTo>
                <a:cubicBezTo>
                  <a:pt x="13" y="0"/>
                  <a:pt x="8" y="2"/>
                  <a:pt x="5" y="4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03" name="Group 402"/>
          <p:cNvGrpSpPr/>
          <p:nvPr/>
        </p:nvGrpSpPr>
        <p:grpSpPr>
          <a:xfrm>
            <a:off x="328063" y="3386491"/>
            <a:ext cx="1384419" cy="1723716"/>
            <a:chOff x="2889568" y="1860749"/>
            <a:chExt cx="1736711" cy="2035889"/>
          </a:xfrm>
          <a:pattFill prst="narHorz">
            <a:fgClr>
              <a:srgbClr val="9EC668"/>
            </a:fgClr>
            <a:bgClr>
              <a:schemeClr val="bg1"/>
            </a:bgClr>
          </a:pattFill>
        </p:grpSpPr>
        <p:sp>
          <p:nvSpPr>
            <p:cNvPr id="574" name="Freeform 24">
              <a:extLst>
                <a:ext uri="{FF2B5EF4-FFF2-40B4-BE49-F238E27FC236}">
                  <a16:creationId xmlns:a16="http://schemas.microsoft.com/office/drawing/2014/main" id="{4AD67BBA-6E8F-472B-A969-B671D21401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74681" y="2910970"/>
              <a:ext cx="851598" cy="985668"/>
            </a:xfrm>
            <a:custGeom>
              <a:avLst/>
              <a:gdLst>
                <a:gd name="T0" fmla="*/ 943 w 943"/>
                <a:gd name="T1" fmla="*/ 106 h 1091"/>
                <a:gd name="T2" fmla="*/ 818 w 943"/>
                <a:gd name="T3" fmla="*/ 1091 h 1091"/>
                <a:gd name="T4" fmla="*/ 553 w 943"/>
                <a:gd name="T5" fmla="*/ 1060 h 1091"/>
                <a:gd name="T6" fmla="*/ 518 w 943"/>
                <a:gd name="T7" fmla="*/ 1047 h 1091"/>
                <a:gd name="T8" fmla="*/ 20 w 943"/>
                <a:gd name="T9" fmla="*/ 763 h 1091"/>
                <a:gd name="T10" fmla="*/ 31 w 943"/>
                <a:gd name="T11" fmla="*/ 729 h 1091"/>
                <a:gd name="T12" fmla="*/ 40 w 943"/>
                <a:gd name="T13" fmla="*/ 726 h 1091"/>
                <a:gd name="T14" fmla="*/ 75 w 943"/>
                <a:gd name="T15" fmla="*/ 696 h 1091"/>
                <a:gd name="T16" fmla="*/ 58 w 943"/>
                <a:gd name="T17" fmla="*/ 670 h 1091"/>
                <a:gd name="T18" fmla="*/ 48 w 943"/>
                <a:gd name="T19" fmla="*/ 637 h 1091"/>
                <a:gd name="T20" fmla="*/ 64 w 943"/>
                <a:gd name="T21" fmla="*/ 603 h 1091"/>
                <a:gd name="T22" fmla="*/ 94 w 943"/>
                <a:gd name="T23" fmla="*/ 554 h 1091"/>
                <a:gd name="T24" fmla="*/ 106 w 943"/>
                <a:gd name="T25" fmla="*/ 513 h 1091"/>
                <a:gd name="T26" fmla="*/ 152 w 943"/>
                <a:gd name="T27" fmla="*/ 478 h 1091"/>
                <a:gd name="T28" fmla="*/ 158 w 943"/>
                <a:gd name="T29" fmla="*/ 454 h 1091"/>
                <a:gd name="T30" fmla="*/ 136 w 943"/>
                <a:gd name="T31" fmla="*/ 404 h 1091"/>
                <a:gd name="T32" fmla="*/ 118 w 943"/>
                <a:gd name="T33" fmla="*/ 358 h 1091"/>
                <a:gd name="T34" fmla="*/ 118 w 943"/>
                <a:gd name="T35" fmla="*/ 331 h 1091"/>
                <a:gd name="T36" fmla="*/ 126 w 943"/>
                <a:gd name="T37" fmla="*/ 299 h 1091"/>
                <a:gd name="T38" fmla="*/ 134 w 943"/>
                <a:gd name="T39" fmla="*/ 214 h 1091"/>
                <a:gd name="T40" fmla="*/ 144 w 943"/>
                <a:gd name="T41" fmla="*/ 142 h 1091"/>
                <a:gd name="T42" fmla="*/ 188 w 943"/>
                <a:gd name="T43" fmla="*/ 142 h 1091"/>
                <a:gd name="T44" fmla="*/ 210 w 943"/>
                <a:gd name="T45" fmla="*/ 164 h 1091"/>
                <a:gd name="T46" fmla="*/ 236 w 943"/>
                <a:gd name="T47" fmla="*/ 140 h 1091"/>
                <a:gd name="T48" fmla="*/ 258 w 943"/>
                <a:gd name="T49" fmla="*/ 32 h 1091"/>
                <a:gd name="T50" fmla="*/ 262 w 943"/>
                <a:gd name="T51" fmla="*/ 0 h 1091"/>
                <a:gd name="T52" fmla="*/ 943 w 943"/>
                <a:gd name="T53" fmla="*/ 106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43" h="1091">
                  <a:moveTo>
                    <a:pt x="943" y="106"/>
                  </a:moveTo>
                  <a:cubicBezTo>
                    <a:pt x="818" y="1091"/>
                    <a:pt x="818" y="1091"/>
                    <a:pt x="818" y="1091"/>
                  </a:cubicBezTo>
                  <a:cubicBezTo>
                    <a:pt x="553" y="1060"/>
                    <a:pt x="553" y="1060"/>
                    <a:pt x="553" y="1060"/>
                  </a:cubicBezTo>
                  <a:cubicBezTo>
                    <a:pt x="553" y="1060"/>
                    <a:pt x="528" y="1054"/>
                    <a:pt x="518" y="1047"/>
                  </a:cubicBezTo>
                  <a:cubicBezTo>
                    <a:pt x="508" y="1040"/>
                    <a:pt x="20" y="763"/>
                    <a:pt x="20" y="763"/>
                  </a:cubicBezTo>
                  <a:cubicBezTo>
                    <a:pt x="20" y="763"/>
                    <a:pt x="0" y="738"/>
                    <a:pt x="31" y="729"/>
                  </a:cubicBezTo>
                  <a:cubicBezTo>
                    <a:pt x="34" y="728"/>
                    <a:pt x="37" y="727"/>
                    <a:pt x="40" y="726"/>
                  </a:cubicBezTo>
                  <a:cubicBezTo>
                    <a:pt x="65" y="718"/>
                    <a:pt x="75" y="705"/>
                    <a:pt x="75" y="696"/>
                  </a:cubicBezTo>
                  <a:cubicBezTo>
                    <a:pt x="74" y="686"/>
                    <a:pt x="68" y="677"/>
                    <a:pt x="58" y="670"/>
                  </a:cubicBezTo>
                  <a:cubicBezTo>
                    <a:pt x="46" y="663"/>
                    <a:pt x="48" y="644"/>
                    <a:pt x="48" y="637"/>
                  </a:cubicBezTo>
                  <a:cubicBezTo>
                    <a:pt x="50" y="630"/>
                    <a:pt x="52" y="613"/>
                    <a:pt x="64" y="603"/>
                  </a:cubicBezTo>
                  <a:cubicBezTo>
                    <a:pt x="76" y="593"/>
                    <a:pt x="90" y="572"/>
                    <a:pt x="94" y="554"/>
                  </a:cubicBezTo>
                  <a:cubicBezTo>
                    <a:pt x="98" y="536"/>
                    <a:pt x="94" y="524"/>
                    <a:pt x="106" y="513"/>
                  </a:cubicBezTo>
                  <a:cubicBezTo>
                    <a:pt x="118" y="502"/>
                    <a:pt x="142" y="489"/>
                    <a:pt x="152" y="478"/>
                  </a:cubicBezTo>
                  <a:cubicBezTo>
                    <a:pt x="162" y="468"/>
                    <a:pt x="167" y="468"/>
                    <a:pt x="158" y="454"/>
                  </a:cubicBezTo>
                  <a:cubicBezTo>
                    <a:pt x="150" y="441"/>
                    <a:pt x="136" y="408"/>
                    <a:pt x="136" y="404"/>
                  </a:cubicBezTo>
                  <a:cubicBezTo>
                    <a:pt x="136" y="400"/>
                    <a:pt x="122" y="362"/>
                    <a:pt x="118" y="358"/>
                  </a:cubicBezTo>
                  <a:cubicBezTo>
                    <a:pt x="116" y="356"/>
                    <a:pt x="116" y="344"/>
                    <a:pt x="118" y="331"/>
                  </a:cubicBezTo>
                  <a:cubicBezTo>
                    <a:pt x="119" y="318"/>
                    <a:pt x="122" y="304"/>
                    <a:pt x="126" y="299"/>
                  </a:cubicBezTo>
                  <a:cubicBezTo>
                    <a:pt x="136" y="289"/>
                    <a:pt x="134" y="236"/>
                    <a:pt x="134" y="214"/>
                  </a:cubicBezTo>
                  <a:cubicBezTo>
                    <a:pt x="134" y="191"/>
                    <a:pt x="132" y="148"/>
                    <a:pt x="144" y="142"/>
                  </a:cubicBezTo>
                  <a:cubicBezTo>
                    <a:pt x="157" y="134"/>
                    <a:pt x="180" y="132"/>
                    <a:pt x="188" y="142"/>
                  </a:cubicBezTo>
                  <a:cubicBezTo>
                    <a:pt x="196" y="151"/>
                    <a:pt x="202" y="166"/>
                    <a:pt x="210" y="164"/>
                  </a:cubicBezTo>
                  <a:cubicBezTo>
                    <a:pt x="218" y="164"/>
                    <a:pt x="230" y="162"/>
                    <a:pt x="236" y="140"/>
                  </a:cubicBezTo>
                  <a:cubicBezTo>
                    <a:pt x="241" y="117"/>
                    <a:pt x="256" y="47"/>
                    <a:pt x="258" y="32"/>
                  </a:cubicBezTo>
                  <a:cubicBezTo>
                    <a:pt x="260" y="17"/>
                    <a:pt x="262" y="0"/>
                    <a:pt x="262" y="0"/>
                  </a:cubicBezTo>
                  <a:cubicBezTo>
                    <a:pt x="262" y="0"/>
                    <a:pt x="751" y="83"/>
                    <a:pt x="943" y="10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5" name="Freeform 34">
              <a:extLst>
                <a:ext uri="{FF2B5EF4-FFF2-40B4-BE49-F238E27FC236}">
                  <a16:creationId xmlns:a16="http://schemas.microsoft.com/office/drawing/2014/main" id="{C020D379-BEE3-49D4-A051-3DF619CA1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89568" y="1860749"/>
              <a:ext cx="1035324" cy="1705679"/>
            </a:xfrm>
            <a:custGeom>
              <a:avLst/>
              <a:gdLst>
                <a:gd name="T0" fmla="*/ 1086 w 1147"/>
                <a:gd name="T1" fmla="*/ 1675 h 1888"/>
                <a:gd name="T2" fmla="*/ 1044 w 1147"/>
                <a:gd name="T3" fmla="*/ 1765 h 1888"/>
                <a:gd name="T4" fmla="*/ 1038 w 1147"/>
                <a:gd name="T5" fmla="*/ 1832 h 1888"/>
                <a:gd name="T6" fmla="*/ 1020 w 1147"/>
                <a:gd name="T7" fmla="*/ 1888 h 1888"/>
                <a:gd name="T8" fmla="*/ 669 w 1147"/>
                <a:gd name="T9" fmla="*/ 1852 h 1888"/>
                <a:gd name="T10" fmla="*/ 654 w 1147"/>
                <a:gd name="T11" fmla="*/ 1724 h 1888"/>
                <a:gd name="T12" fmla="*/ 556 w 1147"/>
                <a:gd name="T13" fmla="*/ 1602 h 1888"/>
                <a:gd name="T14" fmla="*/ 527 w 1147"/>
                <a:gd name="T15" fmla="*/ 1556 h 1888"/>
                <a:gd name="T16" fmla="*/ 426 w 1147"/>
                <a:gd name="T17" fmla="*/ 1500 h 1888"/>
                <a:gd name="T18" fmla="*/ 333 w 1147"/>
                <a:gd name="T19" fmla="*/ 1428 h 1888"/>
                <a:gd name="T20" fmla="*/ 252 w 1147"/>
                <a:gd name="T21" fmla="*/ 1371 h 1888"/>
                <a:gd name="T22" fmla="*/ 275 w 1147"/>
                <a:gd name="T23" fmla="*/ 1298 h 1888"/>
                <a:gd name="T24" fmla="*/ 252 w 1147"/>
                <a:gd name="T25" fmla="*/ 1250 h 1888"/>
                <a:gd name="T26" fmla="*/ 215 w 1147"/>
                <a:gd name="T27" fmla="*/ 1178 h 1888"/>
                <a:gd name="T28" fmla="*/ 164 w 1147"/>
                <a:gd name="T29" fmla="*/ 1058 h 1888"/>
                <a:gd name="T30" fmla="*/ 180 w 1147"/>
                <a:gd name="T31" fmla="*/ 984 h 1888"/>
                <a:gd name="T32" fmla="*/ 161 w 1147"/>
                <a:gd name="T33" fmla="*/ 927 h 1888"/>
                <a:gd name="T34" fmla="*/ 132 w 1147"/>
                <a:gd name="T35" fmla="*/ 796 h 1888"/>
                <a:gd name="T36" fmla="*/ 174 w 1147"/>
                <a:gd name="T37" fmla="*/ 835 h 1888"/>
                <a:gd name="T38" fmla="*/ 170 w 1147"/>
                <a:gd name="T39" fmla="*/ 774 h 1888"/>
                <a:gd name="T40" fmla="*/ 188 w 1147"/>
                <a:gd name="T41" fmla="*/ 732 h 1888"/>
                <a:gd name="T42" fmla="*/ 158 w 1147"/>
                <a:gd name="T43" fmla="*/ 727 h 1888"/>
                <a:gd name="T44" fmla="*/ 134 w 1147"/>
                <a:gd name="T45" fmla="*/ 760 h 1888"/>
                <a:gd name="T46" fmla="*/ 92 w 1147"/>
                <a:gd name="T47" fmla="*/ 702 h 1888"/>
                <a:gd name="T48" fmla="*/ 88 w 1147"/>
                <a:gd name="T49" fmla="*/ 638 h 1888"/>
                <a:gd name="T50" fmla="*/ 56 w 1147"/>
                <a:gd name="T51" fmla="*/ 569 h 1888"/>
                <a:gd name="T52" fmla="*/ 50 w 1147"/>
                <a:gd name="T53" fmla="*/ 470 h 1888"/>
                <a:gd name="T54" fmla="*/ 59 w 1147"/>
                <a:gd name="T55" fmla="*/ 365 h 1888"/>
                <a:gd name="T56" fmla="*/ 29 w 1147"/>
                <a:gd name="T57" fmla="*/ 245 h 1888"/>
                <a:gd name="T58" fmla="*/ 110 w 1147"/>
                <a:gd name="T59" fmla="*/ 92 h 1888"/>
                <a:gd name="T60" fmla="*/ 118 w 1147"/>
                <a:gd name="T61" fmla="*/ 0 h 1888"/>
                <a:gd name="T62" fmla="*/ 519 w 1147"/>
                <a:gd name="T63" fmla="*/ 641 h 1888"/>
                <a:gd name="T64" fmla="*/ 1098 w 1147"/>
                <a:gd name="T65" fmla="*/ 1493 h 1888"/>
                <a:gd name="T66" fmla="*/ 1098 w 1147"/>
                <a:gd name="T67" fmla="*/ 1520 h 1888"/>
                <a:gd name="T68" fmla="*/ 1138 w 1147"/>
                <a:gd name="T69" fmla="*/ 161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47" h="1888">
                  <a:moveTo>
                    <a:pt x="1132" y="1640"/>
                  </a:moveTo>
                  <a:cubicBezTo>
                    <a:pt x="1122" y="1651"/>
                    <a:pt x="1098" y="1664"/>
                    <a:pt x="1086" y="1675"/>
                  </a:cubicBezTo>
                  <a:cubicBezTo>
                    <a:pt x="1074" y="1686"/>
                    <a:pt x="1078" y="1698"/>
                    <a:pt x="1074" y="1716"/>
                  </a:cubicBezTo>
                  <a:cubicBezTo>
                    <a:pt x="1070" y="1734"/>
                    <a:pt x="1056" y="1755"/>
                    <a:pt x="1044" y="1765"/>
                  </a:cubicBezTo>
                  <a:cubicBezTo>
                    <a:pt x="1032" y="1775"/>
                    <a:pt x="1030" y="1792"/>
                    <a:pt x="1028" y="1799"/>
                  </a:cubicBezTo>
                  <a:cubicBezTo>
                    <a:pt x="1028" y="1806"/>
                    <a:pt x="1026" y="1825"/>
                    <a:pt x="1038" y="1832"/>
                  </a:cubicBezTo>
                  <a:cubicBezTo>
                    <a:pt x="1048" y="1839"/>
                    <a:pt x="1054" y="1848"/>
                    <a:pt x="1055" y="1858"/>
                  </a:cubicBezTo>
                  <a:cubicBezTo>
                    <a:pt x="1055" y="1867"/>
                    <a:pt x="1045" y="1880"/>
                    <a:pt x="1020" y="1888"/>
                  </a:cubicBezTo>
                  <a:cubicBezTo>
                    <a:pt x="1020" y="1888"/>
                    <a:pt x="808" y="1862"/>
                    <a:pt x="756" y="1860"/>
                  </a:cubicBezTo>
                  <a:cubicBezTo>
                    <a:pt x="705" y="1858"/>
                    <a:pt x="669" y="1852"/>
                    <a:pt x="669" y="1852"/>
                  </a:cubicBezTo>
                  <a:cubicBezTo>
                    <a:pt x="669" y="1852"/>
                    <a:pt x="654" y="1852"/>
                    <a:pt x="654" y="1820"/>
                  </a:cubicBezTo>
                  <a:cubicBezTo>
                    <a:pt x="653" y="1790"/>
                    <a:pt x="664" y="1742"/>
                    <a:pt x="654" y="1724"/>
                  </a:cubicBezTo>
                  <a:cubicBezTo>
                    <a:pt x="642" y="1706"/>
                    <a:pt x="591" y="1636"/>
                    <a:pt x="580" y="1626"/>
                  </a:cubicBezTo>
                  <a:cubicBezTo>
                    <a:pt x="569" y="1614"/>
                    <a:pt x="562" y="1598"/>
                    <a:pt x="556" y="1602"/>
                  </a:cubicBezTo>
                  <a:cubicBezTo>
                    <a:pt x="549" y="1606"/>
                    <a:pt x="527" y="1613"/>
                    <a:pt x="527" y="1602"/>
                  </a:cubicBezTo>
                  <a:cubicBezTo>
                    <a:pt x="527" y="1590"/>
                    <a:pt x="534" y="1562"/>
                    <a:pt x="527" y="1556"/>
                  </a:cubicBezTo>
                  <a:cubicBezTo>
                    <a:pt x="520" y="1550"/>
                    <a:pt x="501" y="1541"/>
                    <a:pt x="488" y="1539"/>
                  </a:cubicBezTo>
                  <a:cubicBezTo>
                    <a:pt x="476" y="1537"/>
                    <a:pt x="428" y="1518"/>
                    <a:pt x="426" y="1500"/>
                  </a:cubicBezTo>
                  <a:cubicBezTo>
                    <a:pt x="424" y="1483"/>
                    <a:pt x="435" y="1483"/>
                    <a:pt x="414" y="1469"/>
                  </a:cubicBezTo>
                  <a:cubicBezTo>
                    <a:pt x="394" y="1455"/>
                    <a:pt x="361" y="1440"/>
                    <a:pt x="333" y="1428"/>
                  </a:cubicBezTo>
                  <a:cubicBezTo>
                    <a:pt x="305" y="1418"/>
                    <a:pt x="272" y="1415"/>
                    <a:pt x="268" y="1404"/>
                  </a:cubicBezTo>
                  <a:cubicBezTo>
                    <a:pt x="262" y="1394"/>
                    <a:pt x="250" y="1386"/>
                    <a:pt x="252" y="1371"/>
                  </a:cubicBezTo>
                  <a:cubicBezTo>
                    <a:pt x="254" y="1356"/>
                    <a:pt x="260" y="1346"/>
                    <a:pt x="265" y="1334"/>
                  </a:cubicBezTo>
                  <a:cubicBezTo>
                    <a:pt x="270" y="1322"/>
                    <a:pt x="285" y="1312"/>
                    <a:pt x="275" y="1298"/>
                  </a:cubicBezTo>
                  <a:cubicBezTo>
                    <a:pt x="265" y="1285"/>
                    <a:pt x="248" y="1274"/>
                    <a:pt x="248" y="1267"/>
                  </a:cubicBezTo>
                  <a:cubicBezTo>
                    <a:pt x="248" y="1260"/>
                    <a:pt x="248" y="1254"/>
                    <a:pt x="252" y="1250"/>
                  </a:cubicBezTo>
                  <a:cubicBezTo>
                    <a:pt x="256" y="1246"/>
                    <a:pt x="266" y="1240"/>
                    <a:pt x="256" y="1232"/>
                  </a:cubicBezTo>
                  <a:cubicBezTo>
                    <a:pt x="246" y="1224"/>
                    <a:pt x="223" y="1201"/>
                    <a:pt x="215" y="1178"/>
                  </a:cubicBezTo>
                  <a:cubicBezTo>
                    <a:pt x="207" y="1155"/>
                    <a:pt x="192" y="1130"/>
                    <a:pt x="186" y="1108"/>
                  </a:cubicBezTo>
                  <a:cubicBezTo>
                    <a:pt x="180" y="1086"/>
                    <a:pt x="172" y="1062"/>
                    <a:pt x="164" y="1058"/>
                  </a:cubicBezTo>
                  <a:cubicBezTo>
                    <a:pt x="158" y="1054"/>
                    <a:pt x="156" y="1035"/>
                    <a:pt x="158" y="1015"/>
                  </a:cubicBezTo>
                  <a:cubicBezTo>
                    <a:pt x="160" y="995"/>
                    <a:pt x="176" y="990"/>
                    <a:pt x="180" y="984"/>
                  </a:cubicBezTo>
                  <a:cubicBezTo>
                    <a:pt x="185" y="978"/>
                    <a:pt x="202" y="961"/>
                    <a:pt x="192" y="949"/>
                  </a:cubicBezTo>
                  <a:cubicBezTo>
                    <a:pt x="183" y="937"/>
                    <a:pt x="170" y="932"/>
                    <a:pt x="161" y="927"/>
                  </a:cubicBezTo>
                  <a:cubicBezTo>
                    <a:pt x="152" y="922"/>
                    <a:pt x="129" y="883"/>
                    <a:pt x="130" y="868"/>
                  </a:cubicBezTo>
                  <a:cubicBezTo>
                    <a:pt x="130" y="854"/>
                    <a:pt x="130" y="807"/>
                    <a:pt x="132" y="796"/>
                  </a:cubicBezTo>
                  <a:cubicBezTo>
                    <a:pt x="134" y="786"/>
                    <a:pt x="136" y="787"/>
                    <a:pt x="146" y="800"/>
                  </a:cubicBezTo>
                  <a:cubicBezTo>
                    <a:pt x="154" y="812"/>
                    <a:pt x="168" y="842"/>
                    <a:pt x="174" y="835"/>
                  </a:cubicBezTo>
                  <a:cubicBezTo>
                    <a:pt x="180" y="828"/>
                    <a:pt x="190" y="822"/>
                    <a:pt x="182" y="808"/>
                  </a:cubicBezTo>
                  <a:cubicBezTo>
                    <a:pt x="174" y="794"/>
                    <a:pt x="174" y="788"/>
                    <a:pt x="170" y="774"/>
                  </a:cubicBezTo>
                  <a:cubicBezTo>
                    <a:pt x="165" y="760"/>
                    <a:pt x="162" y="754"/>
                    <a:pt x="168" y="748"/>
                  </a:cubicBezTo>
                  <a:cubicBezTo>
                    <a:pt x="174" y="742"/>
                    <a:pt x="194" y="742"/>
                    <a:pt x="188" y="732"/>
                  </a:cubicBezTo>
                  <a:cubicBezTo>
                    <a:pt x="182" y="721"/>
                    <a:pt x="177" y="712"/>
                    <a:pt x="171" y="712"/>
                  </a:cubicBezTo>
                  <a:cubicBezTo>
                    <a:pt x="165" y="712"/>
                    <a:pt x="158" y="714"/>
                    <a:pt x="158" y="727"/>
                  </a:cubicBezTo>
                  <a:cubicBezTo>
                    <a:pt x="158" y="740"/>
                    <a:pt x="152" y="754"/>
                    <a:pt x="152" y="754"/>
                  </a:cubicBezTo>
                  <a:cubicBezTo>
                    <a:pt x="152" y="754"/>
                    <a:pt x="142" y="770"/>
                    <a:pt x="134" y="760"/>
                  </a:cubicBezTo>
                  <a:cubicBezTo>
                    <a:pt x="126" y="750"/>
                    <a:pt x="116" y="718"/>
                    <a:pt x="108" y="717"/>
                  </a:cubicBezTo>
                  <a:cubicBezTo>
                    <a:pt x="100" y="716"/>
                    <a:pt x="85" y="716"/>
                    <a:pt x="92" y="702"/>
                  </a:cubicBezTo>
                  <a:cubicBezTo>
                    <a:pt x="100" y="688"/>
                    <a:pt x="110" y="682"/>
                    <a:pt x="106" y="674"/>
                  </a:cubicBezTo>
                  <a:cubicBezTo>
                    <a:pt x="102" y="666"/>
                    <a:pt x="92" y="650"/>
                    <a:pt x="88" y="638"/>
                  </a:cubicBezTo>
                  <a:cubicBezTo>
                    <a:pt x="83" y="625"/>
                    <a:pt x="72" y="616"/>
                    <a:pt x="70" y="600"/>
                  </a:cubicBezTo>
                  <a:cubicBezTo>
                    <a:pt x="68" y="585"/>
                    <a:pt x="60" y="576"/>
                    <a:pt x="56" y="569"/>
                  </a:cubicBezTo>
                  <a:cubicBezTo>
                    <a:pt x="52" y="562"/>
                    <a:pt x="35" y="529"/>
                    <a:pt x="42" y="516"/>
                  </a:cubicBezTo>
                  <a:cubicBezTo>
                    <a:pt x="48" y="502"/>
                    <a:pt x="48" y="483"/>
                    <a:pt x="50" y="470"/>
                  </a:cubicBezTo>
                  <a:cubicBezTo>
                    <a:pt x="51" y="456"/>
                    <a:pt x="60" y="456"/>
                    <a:pt x="62" y="432"/>
                  </a:cubicBezTo>
                  <a:cubicBezTo>
                    <a:pt x="63" y="408"/>
                    <a:pt x="60" y="380"/>
                    <a:pt x="59" y="365"/>
                  </a:cubicBezTo>
                  <a:cubicBezTo>
                    <a:pt x="58" y="350"/>
                    <a:pt x="48" y="334"/>
                    <a:pt x="40" y="316"/>
                  </a:cubicBezTo>
                  <a:cubicBezTo>
                    <a:pt x="32" y="298"/>
                    <a:pt x="0" y="272"/>
                    <a:pt x="29" y="245"/>
                  </a:cubicBezTo>
                  <a:cubicBezTo>
                    <a:pt x="58" y="218"/>
                    <a:pt x="82" y="193"/>
                    <a:pt x="87" y="170"/>
                  </a:cubicBezTo>
                  <a:cubicBezTo>
                    <a:pt x="92" y="147"/>
                    <a:pt x="106" y="123"/>
                    <a:pt x="110" y="92"/>
                  </a:cubicBezTo>
                  <a:cubicBezTo>
                    <a:pt x="114" y="60"/>
                    <a:pt x="114" y="25"/>
                    <a:pt x="115" y="16"/>
                  </a:cubicBezTo>
                  <a:cubicBezTo>
                    <a:pt x="116" y="6"/>
                    <a:pt x="118" y="0"/>
                    <a:pt x="118" y="0"/>
                  </a:cubicBezTo>
                  <a:cubicBezTo>
                    <a:pt x="645" y="141"/>
                    <a:pt x="645" y="141"/>
                    <a:pt x="645" y="141"/>
                  </a:cubicBezTo>
                  <a:cubicBezTo>
                    <a:pt x="519" y="641"/>
                    <a:pt x="519" y="641"/>
                    <a:pt x="519" y="641"/>
                  </a:cubicBezTo>
                  <a:cubicBezTo>
                    <a:pt x="519" y="641"/>
                    <a:pt x="516" y="648"/>
                    <a:pt x="524" y="659"/>
                  </a:cubicBezTo>
                  <a:cubicBezTo>
                    <a:pt x="531" y="668"/>
                    <a:pt x="1098" y="1493"/>
                    <a:pt x="1098" y="1493"/>
                  </a:cubicBezTo>
                  <a:cubicBezTo>
                    <a:pt x="1098" y="1493"/>
                    <a:pt x="1098" y="1493"/>
                    <a:pt x="1098" y="1493"/>
                  </a:cubicBezTo>
                  <a:cubicBezTo>
                    <a:pt x="1096" y="1506"/>
                    <a:pt x="1096" y="1518"/>
                    <a:pt x="1098" y="1520"/>
                  </a:cubicBezTo>
                  <a:cubicBezTo>
                    <a:pt x="1102" y="1524"/>
                    <a:pt x="1116" y="1562"/>
                    <a:pt x="1116" y="1566"/>
                  </a:cubicBezTo>
                  <a:cubicBezTo>
                    <a:pt x="1116" y="1570"/>
                    <a:pt x="1130" y="1603"/>
                    <a:pt x="1138" y="1616"/>
                  </a:cubicBezTo>
                  <a:cubicBezTo>
                    <a:pt x="1147" y="1630"/>
                    <a:pt x="1142" y="1630"/>
                    <a:pt x="1132" y="164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6" name="Freeform 58">
              <a:extLst>
                <a:ext uri="{FF2B5EF4-FFF2-40B4-BE49-F238E27FC236}">
                  <a16:creationId xmlns:a16="http://schemas.microsoft.com/office/drawing/2014/main" id="{8E1461E8-5014-4DC1-971D-FDD7F8EBC3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5090" y="1988612"/>
              <a:ext cx="795735" cy="1221533"/>
            </a:xfrm>
            <a:custGeom>
              <a:avLst/>
              <a:gdLst>
                <a:gd name="T0" fmla="*/ 881 w 881"/>
                <a:gd name="T1" fmla="*/ 156 h 1352"/>
                <a:gd name="T2" fmla="*/ 726 w 881"/>
                <a:gd name="T3" fmla="*/ 1021 h 1352"/>
                <a:gd name="T4" fmla="*/ 722 w 881"/>
                <a:gd name="T5" fmla="*/ 1053 h 1352"/>
                <a:gd name="T6" fmla="*/ 700 w 881"/>
                <a:gd name="T7" fmla="*/ 1161 h 1352"/>
                <a:gd name="T8" fmla="*/ 674 w 881"/>
                <a:gd name="T9" fmla="*/ 1185 h 1352"/>
                <a:gd name="T10" fmla="*/ 652 w 881"/>
                <a:gd name="T11" fmla="*/ 1163 h 1352"/>
                <a:gd name="T12" fmla="*/ 608 w 881"/>
                <a:gd name="T13" fmla="*/ 1163 h 1352"/>
                <a:gd name="T14" fmla="*/ 598 w 881"/>
                <a:gd name="T15" fmla="*/ 1235 h 1352"/>
                <a:gd name="T16" fmla="*/ 590 w 881"/>
                <a:gd name="T17" fmla="*/ 1320 h 1352"/>
                <a:gd name="T18" fmla="*/ 582 w 881"/>
                <a:gd name="T19" fmla="*/ 1352 h 1352"/>
                <a:gd name="T20" fmla="*/ 582 w 881"/>
                <a:gd name="T21" fmla="*/ 1352 h 1352"/>
                <a:gd name="T22" fmla="*/ 8 w 881"/>
                <a:gd name="T23" fmla="*/ 518 h 1352"/>
                <a:gd name="T24" fmla="*/ 3 w 881"/>
                <a:gd name="T25" fmla="*/ 500 h 1352"/>
                <a:gd name="T26" fmla="*/ 129 w 881"/>
                <a:gd name="T27" fmla="*/ 0 h 1352"/>
                <a:gd name="T28" fmla="*/ 504 w 881"/>
                <a:gd name="T29" fmla="*/ 81 h 1352"/>
                <a:gd name="T30" fmla="*/ 881 w 881"/>
                <a:gd name="T31" fmla="*/ 156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1" h="1352">
                  <a:moveTo>
                    <a:pt x="881" y="156"/>
                  </a:moveTo>
                  <a:cubicBezTo>
                    <a:pt x="726" y="1021"/>
                    <a:pt x="726" y="1021"/>
                    <a:pt x="726" y="1021"/>
                  </a:cubicBezTo>
                  <a:cubicBezTo>
                    <a:pt x="726" y="1021"/>
                    <a:pt x="724" y="1038"/>
                    <a:pt x="722" y="1053"/>
                  </a:cubicBezTo>
                  <a:cubicBezTo>
                    <a:pt x="720" y="1068"/>
                    <a:pt x="705" y="1138"/>
                    <a:pt x="700" y="1161"/>
                  </a:cubicBezTo>
                  <a:cubicBezTo>
                    <a:pt x="694" y="1183"/>
                    <a:pt x="682" y="1185"/>
                    <a:pt x="674" y="1185"/>
                  </a:cubicBezTo>
                  <a:cubicBezTo>
                    <a:pt x="666" y="1187"/>
                    <a:pt x="660" y="1172"/>
                    <a:pt x="652" y="1163"/>
                  </a:cubicBezTo>
                  <a:cubicBezTo>
                    <a:pt x="644" y="1153"/>
                    <a:pt x="621" y="1155"/>
                    <a:pt x="608" y="1163"/>
                  </a:cubicBezTo>
                  <a:cubicBezTo>
                    <a:pt x="596" y="1169"/>
                    <a:pt x="598" y="1212"/>
                    <a:pt x="598" y="1235"/>
                  </a:cubicBezTo>
                  <a:cubicBezTo>
                    <a:pt x="598" y="1257"/>
                    <a:pt x="600" y="1310"/>
                    <a:pt x="590" y="1320"/>
                  </a:cubicBezTo>
                  <a:cubicBezTo>
                    <a:pt x="586" y="1325"/>
                    <a:pt x="583" y="1339"/>
                    <a:pt x="582" y="1352"/>
                  </a:cubicBezTo>
                  <a:cubicBezTo>
                    <a:pt x="582" y="1352"/>
                    <a:pt x="582" y="1352"/>
                    <a:pt x="582" y="1352"/>
                  </a:cubicBezTo>
                  <a:cubicBezTo>
                    <a:pt x="582" y="1352"/>
                    <a:pt x="15" y="527"/>
                    <a:pt x="8" y="518"/>
                  </a:cubicBezTo>
                  <a:cubicBezTo>
                    <a:pt x="0" y="507"/>
                    <a:pt x="3" y="500"/>
                    <a:pt x="3" y="50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78" y="14"/>
                    <a:pt x="342" y="48"/>
                    <a:pt x="504" y="81"/>
                  </a:cubicBezTo>
                  <a:cubicBezTo>
                    <a:pt x="694" y="119"/>
                    <a:pt x="881" y="156"/>
                    <a:pt x="881" y="15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04" name="Group 403"/>
          <p:cNvGrpSpPr/>
          <p:nvPr/>
        </p:nvGrpSpPr>
        <p:grpSpPr>
          <a:xfrm>
            <a:off x="1712484" y="3603006"/>
            <a:ext cx="1455672" cy="1278072"/>
            <a:chOff x="4626279" y="2116476"/>
            <a:chExt cx="1826094" cy="1509537"/>
          </a:xfrm>
          <a:pattFill prst="narHorz">
            <a:fgClr>
              <a:srgbClr val="FCDEA2"/>
            </a:fgClr>
            <a:bgClr>
              <a:schemeClr val="bg1"/>
            </a:bgClr>
          </a:pattFill>
        </p:grpSpPr>
        <p:sp>
          <p:nvSpPr>
            <p:cNvPr id="570" name="Freeform 18">
              <a:extLst>
                <a:ext uri="{FF2B5EF4-FFF2-40B4-BE49-F238E27FC236}">
                  <a16:creationId xmlns:a16="http://schemas.microsoft.com/office/drawing/2014/main" id="{DF2BECFF-6357-47B8-AA02-F55C616678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2358" y="3076075"/>
              <a:ext cx="1080015" cy="549938"/>
            </a:xfrm>
            <a:custGeom>
              <a:avLst/>
              <a:gdLst>
                <a:gd name="T0" fmla="*/ 1157 w 1196"/>
                <a:gd name="T1" fmla="*/ 598 h 608"/>
                <a:gd name="T2" fmla="*/ 1078 w 1196"/>
                <a:gd name="T3" fmla="*/ 568 h 608"/>
                <a:gd name="T4" fmla="*/ 1018 w 1196"/>
                <a:gd name="T5" fmla="*/ 567 h 608"/>
                <a:gd name="T6" fmla="*/ 942 w 1196"/>
                <a:gd name="T7" fmla="*/ 593 h 608"/>
                <a:gd name="T8" fmla="*/ 863 w 1196"/>
                <a:gd name="T9" fmla="*/ 570 h 608"/>
                <a:gd name="T10" fmla="*/ 811 w 1196"/>
                <a:gd name="T11" fmla="*/ 599 h 608"/>
                <a:gd name="T12" fmla="*/ 780 w 1196"/>
                <a:gd name="T13" fmla="*/ 580 h 608"/>
                <a:gd name="T14" fmla="*/ 727 w 1196"/>
                <a:gd name="T15" fmla="*/ 562 h 608"/>
                <a:gd name="T16" fmla="*/ 693 w 1196"/>
                <a:gd name="T17" fmla="*/ 552 h 608"/>
                <a:gd name="T18" fmla="*/ 642 w 1196"/>
                <a:gd name="T19" fmla="*/ 531 h 608"/>
                <a:gd name="T20" fmla="*/ 588 w 1196"/>
                <a:gd name="T21" fmla="*/ 528 h 608"/>
                <a:gd name="T22" fmla="*/ 526 w 1196"/>
                <a:gd name="T23" fmla="*/ 515 h 608"/>
                <a:gd name="T24" fmla="*/ 496 w 1196"/>
                <a:gd name="T25" fmla="*/ 472 h 608"/>
                <a:gd name="T26" fmla="*/ 432 w 1196"/>
                <a:gd name="T27" fmla="*/ 458 h 608"/>
                <a:gd name="T28" fmla="*/ 406 w 1196"/>
                <a:gd name="T29" fmla="*/ 436 h 608"/>
                <a:gd name="T30" fmla="*/ 412 w 1196"/>
                <a:gd name="T31" fmla="*/ 103 h 608"/>
                <a:gd name="T32" fmla="*/ 398 w 1196"/>
                <a:gd name="T33" fmla="*/ 103 h 608"/>
                <a:gd name="T34" fmla="*/ 385 w 1196"/>
                <a:gd name="T35" fmla="*/ 102 h 608"/>
                <a:gd name="T36" fmla="*/ 377 w 1196"/>
                <a:gd name="T37" fmla="*/ 102 h 608"/>
                <a:gd name="T38" fmla="*/ 368 w 1196"/>
                <a:gd name="T39" fmla="*/ 101 h 608"/>
                <a:gd name="T40" fmla="*/ 359 w 1196"/>
                <a:gd name="T41" fmla="*/ 101 h 608"/>
                <a:gd name="T42" fmla="*/ 352 w 1196"/>
                <a:gd name="T43" fmla="*/ 101 h 608"/>
                <a:gd name="T44" fmla="*/ 337 w 1196"/>
                <a:gd name="T45" fmla="*/ 100 h 608"/>
                <a:gd name="T46" fmla="*/ 330 w 1196"/>
                <a:gd name="T47" fmla="*/ 100 h 608"/>
                <a:gd name="T48" fmla="*/ 324 w 1196"/>
                <a:gd name="T49" fmla="*/ 100 h 608"/>
                <a:gd name="T50" fmla="*/ 313 w 1196"/>
                <a:gd name="T51" fmla="*/ 99 h 608"/>
                <a:gd name="T52" fmla="*/ 291 w 1196"/>
                <a:gd name="T53" fmla="*/ 99 h 608"/>
                <a:gd name="T54" fmla="*/ 0 w 1196"/>
                <a:gd name="T55" fmla="*/ 88 h 608"/>
                <a:gd name="T56" fmla="*/ 143 w 1196"/>
                <a:gd name="T57" fmla="*/ 9 h 608"/>
                <a:gd name="T58" fmla="*/ 1161 w 1196"/>
                <a:gd name="T59" fmla="*/ 32 h 608"/>
                <a:gd name="T60" fmla="*/ 1166 w 1196"/>
                <a:gd name="T61" fmla="*/ 114 h 608"/>
                <a:gd name="T62" fmla="*/ 1196 w 1196"/>
                <a:gd name="T6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96" h="608">
                  <a:moveTo>
                    <a:pt x="1196" y="608"/>
                  </a:moveTo>
                  <a:cubicBezTo>
                    <a:pt x="1196" y="608"/>
                    <a:pt x="1163" y="601"/>
                    <a:pt x="1157" y="598"/>
                  </a:cubicBezTo>
                  <a:cubicBezTo>
                    <a:pt x="1151" y="594"/>
                    <a:pt x="1133" y="581"/>
                    <a:pt x="1115" y="566"/>
                  </a:cubicBezTo>
                  <a:cubicBezTo>
                    <a:pt x="1097" y="552"/>
                    <a:pt x="1084" y="566"/>
                    <a:pt x="1078" y="568"/>
                  </a:cubicBezTo>
                  <a:cubicBezTo>
                    <a:pt x="1072" y="570"/>
                    <a:pt x="1057" y="576"/>
                    <a:pt x="1050" y="570"/>
                  </a:cubicBezTo>
                  <a:cubicBezTo>
                    <a:pt x="1044" y="564"/>
                    <a:pt x="1040" y="555"/>
                    <a:pt x="1018" y="567"/>
                  </a:cubicBezTo>
                  <a:cubicBezTo>
                    <a:pt x="995" y="579"/>
                    <a:pt x="999" y="574"/>
                    <a:pt x="992" y="570"/>
                  </a:cubicBezTo>
                  <a:cubicBezTo>
                    <a:pt x="986" y="566"/>
                    <a:pt x="960" y="580"/>
                    <a:pt x="942" y="593"/>
                  </a:cubicBezTo>
                  <a:cubicBezTo>
                    <a:pt x="924" y="606"/>
                    <a:pt x="918" y="596"/>
                    <a:pt x="905" y="588"/>
                  </a:cubicBezTo>
                  <a:cubicBezTo>
                    <a:pt x="892" y="579"/>
                    <a:pt x="869" y="575"/>
                    <a:pt x="863" y="570"/>
                  </a:cubicBezTo>
                  <a:cubicBezTo>
                    <a:pt x="857" y="566"/>
                    <a:pt x="841" y="568"/>
                    <a:pt x="832" y="574"/>
                  </a:cubicBezTo>
                  <a:cubicBezTo>
                    <a:pt x="822" y="579"/>
                    <a:pt x="818" y="599"/>
                    <a:pt x="811" y="599"/>
                  </a:cubicBezTo>
                  <a:cubicBezTo>
                    <a:pt x="804" y="599"/>
                    <a:pt x="804" y="592"/>
                    <a:pt x="804" y="577"/>
                  </a:cubicBezTo>
                  <a:cubicBezTo>
                    <a:pt x="804" y="562"/>
                    <a:pt x="791" y="578"/>
                    <a:pt x="780" y="580"/>
                  </a:cubicBezTo>
                  <a:cubicBezTo>
                    <a:pt x="768" y="581"/>
                    <a:pt x="770" y="580"/>
                    <a:pt x="761" y="571"/>
                  </a:cubicBezTo>
                  <a:cubicBezTo>
                    <a:pt x="752" y="562"/>
                    <a:pt x="735" y="558"/>
                    <a:pt x="727" y="562"/>
                  </a:cubicBezTo>
                  <a:cubicBezTo>
                    <a:pt x="719" y="567"/>
                    <a:pt x="712" y="575"/>
                    <a:pt x="704" y="575"/>
                  </a:cubicBezTo>
                  <a:cubicBezTo>
                    <a:pt x="696" y="575"/>
                    <a:pt x="694" y="564"/>
                    <a:pt x="693" y="552"/>
                  </a:cubicBezTo>
                  <a:cubicBezTo>
                    <a:pt x="692" y="541"/>
                    <a:pt x="674" y="530"/>
                    <a:pt x="670" y="526"/>
                  </a:cubicBezTo>
                  <a:cubicBezTo>
                    <a:pt x="666" y="523"/>
                    <a:pt x="654" y="526"/>
                    <a:pt x="642" y="531"/>
                  </a:cubicBezTo>
                  <a:cubicBezTo>
                    <a:pt x="631" y="536"/>
                    <a:pt x="616" y="538"/>
                    <a:pt x="610" y="532"/>
                  </a:cubicBezTo>
                  <a:cubicBezTo>
                    <a:pt x="604" y="526"/>
                    <a:pt x="602" y="528"/>
                    <a:pt x="588" y="528"/>
                  </a:cubicBezTo>
                  <a:cubicBezTo>
                    <a:pt x="575" y="528"/>
                    <a:pt x="567" y="518"/>
                    <a:pt x="564" y="516"/>
                  </a:cubicBezTo>
                  <a:cubicBezTo>
                    <a:pt x="562" y="515"/>
                    <a:pt x="538" y="515"/>
                    <a:pt x="526" y="515"/>
                  </a:cubicBezTo>
                  <a:cubicBezTo>
                    <a:pt x="514" y="515"/>
                    <a:pt x="522" y="498"/>
                    <a:pt x="520" y="487"/>
                  </a:cubicBezTo>
                  <a:cubicBezTo>
                    <a:pt x="518" y="476"/>
                    <a:pt x="506" y="472"/>
                    <a:pt x="496" y="472"/>
                  </a:cubicBezTo>
                  <a:cubicBezTo>
                    <a:pt x="486" y="471"/>
                    <a:pt x="485" y="478"/>
                    <a:pt x="466" y="476"/>
                  </a:cubicBezTo>
                  <a:cubicBezTo>
                    <a:pt x="448" y="475"/>
                    <a:pt x="432" y="458"/>
                    <a:pt x="432" y="458"/>
                  </a:cubicBezTo>
                  <a:cubicBezTo>
                    <a:pt x="432" y="458"/>
                    <a:pt x="420" y="448"/>
                    <a:pt x="415" y="446"/>
                  </a:cubicBezTo>
                  <a:cubicBezTo>
                    <a:pt x="410" y="443"/>
                    <a:pt x="406" y="436"/>
                    <a:pt x="406" y="436"/>
                  </a:cubicBezTo>
                  <a:cubicBezTo>
                    <a:pt x="406" y="436"/>
                    <a:pt x="414" y="116"/>
                    <a:pt x="414" y="109"/>
                  </a:cubicBezTo>
                  <a:cubicBezTo>
                    <a:pt x="414" y="102"/>
                    <a:pt x="412" y="103"/>
                    <a:pt x="412" y="103"/>
                  </a:cubicBezTo>
                  <a:cubicBezTo>
                    <a:pt x="412" y="103"/>
                    <a:pt x="408" y="103"/>
                    <a:pt x="402" y="103"/>
                  </a:cubicBezTo>
                  <a:cubicBezTo>
                    <a:pt x="401" y="103"/>
                    <a:pt x="399" y="103"/>
                    <a:pt x="398" y="103"/>
                  </a:cubicBezTo>
                  <a:cubicBezTo>
                    <a:pt x="398" y="102"/>
                    <a:pt x="397" y="102"/>
                    <a:pt x="396" y="102"/>
                  </a:cubicBezTo>
                  <a:cubicBezTo>
                    <a:pt x="393" y="102"/>
                    <a:pt x="389" y="102"/>
                    <a:pt x="385" y="102"/>
                  </a:cubicBezTo>
                  <a:cubicBezTo>
                    <a:pt x="384" y="102"/>
                    <a:pt x="383" y="102"/>
                    <a:pt x="383" y="102"/>
                  </a:cubicBezTo>
                  <a:cubicBezTo>
                    <a:pt x="381" y="102"/>
                    <a:pt x="379" y="102"/>
                    <a:pt x="377" y="102"/>
                  </a:cubicBezTo>
                  <a:cubicBezTo>
                    <a:pt x="376" y="102"/>
                    <a:pt x="374" y="102"/>
                    <a:pt x="373" y="102"/>
                  </a:cubicBezTo>
                  <a:cubicBezTo>
                    <a:pt x="371" y="102"/>
                    <a:pt x="370" y="101"/>
                    <a:pt x="368" y="101"/>
                  </a:cubicBezTo>
                  <a:cubicBezTo>
                    <a:pt x="367" y="101"/>
                    <a:pt x="366" y="101"/>
                    <a:pt x="365" y="101"/>
                  </a:cubicBezTo>
                  <a:cubicBezTo>
                    <a:pt x="363" y="101"/>
                    <a:pt x="361" y="101"/>
                    <a:pt x="359" y="101"/>
                  </a:cubicBezTo>
                  <a:cubicBezTo>
                    <a:pt x="358" y="101"/>
                    <a:pt x="358" y="101"/>
                    <a:pt x="358" y="101"/>
                  </a:cubicBezTo>
                  <a:cubicBezTo>
                    <a:pt x="356" y="101"/>
                    <a:pt x="354" y="101"/>
                    <a:pt x="352" y="101"/>
                  </a:cubicBezTo>
                  <a:cubicBezTo>
                    <a:pt x="350" y="101"/>
                    <a:pt x="348" y="101"/>
                    <a:pt x="347" y="101"/>
                  </a:cubicBezTo>
                  <a:cubicBezTo>
                    <a:pt x="344" y="101"/>
                    <a:pt x="341" y="100"/>
                    <a:pt x="337" y="100"/>
                  </a:cubicBezTo>
                  <a:cubicBezTo>
                    <a:pt x="337" y="100"/>
                    <a:pt x="336" y="100"/>
                    <a:pt x="336" y="100"/>
                  </a:cubicBezTo>
                  <a:cubicBezTo>
                    <a:pt x="334" y="100"/>
                    <a:pt x="332" y="100"/>
                    <a:pt x="330" y="100"/>
                  </a:cubicBezTo>
                  <a:cubicBezTo>
                    <a:pt x="330" y="100"/>
                    <a:pt x="330" y="100"/>
                    <a:pt x="330" y="100"/>
                  </a:cubicBezTo>
                  <a:cubicBezTo>
                    <a:pt x="328" y="100"/>
                    <a:pt x="326" y="100"/>
                    <a:pt x="324" y="100"/>
                  </a:cubicBezTo>
                  <a:cubicBezTo>
                    <a:pt x="322" y="100"/>
                    <a:pt x="321" y="100"/>
                    <a:pt x="319" y="100"/>
                  </a:cubicBezTo>
                  <a:cubicBezTo>
                    <a:pt x="317" y="100"/>
                    <a:pt x="315" y="100"/>
                    <a:pt x="313" y="99"/>
                  </a:cubicBezTo>
                  <a:cubicBezTo>
                    <a:pt x="308" y="99"/>
                    <a:pt x="302" y="99"/>
                    <a:pt x="297" y="99"/>
                  </a:cubicBezTo>
                  <a:cubicBezTo>
                    <a:pt x="295" y="99"/>
                    <a:pt x="293" y="99"/>
                    <a:pt x="291" y="99"/>
                  </a:cubicBezTo>
                  <a:cubicBezTo>
                    <a:pt x="175" y="95"/>
                    <a:pt x="17" y="89"/>
                    <a:pt x="1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8" y="4"/>
                    <a:pt x="94" y="7"/>
                    <a:pt x="143" y="9"/>
                  </a:cubicBezTo>
                  <a:cubicBezTo>
                    <a:pt x="577" y="33"/>
                    <a:pt x="1152" y="22"/>
                    <a:pt x="1152" y="22"/>
                  </a:cubicBezTo>
                  <a:cubicBezTo>
                    <a:pt x="1158" y="21"/>
                    <a:pt x="1160" y="28"/>
                    <a:pt x="1161" y="32"/>
                  </a:cubicBezTo>
                  <a:cubicBezTo>
                    <a:pt x="1161" y="34"/>
                    <a:pt x="1161" y="34"/>
                    <a:pt x="1161" y="34"/>
                  </a:cubicBezTo>
                  <a:cubicBezTo>
                    <a:pt x="1161" y="39"/>
                    <a:pt x="1166" y="114"/>
                    <a:pt x="1166" y="114"/>
                  </a:cubicBezTo>
                  <a:cubicBezTo>
                    <a:pt x="1166" y="114"/>
                    <a:pt x="1189" y="259"/>
                    <a:pt x="1191" y="284"/>
                  </a:cubicBezTo>
                  <a:cubicBezTo>
                    <a:pt x="1193" y="310"/>
                    <a:pt x="1196" y="608"/>
                    <a:pt x="1196" y="60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1" name="Freeform 60">
              <a:extLst>
                <a:ext uri="{FF2B5EF4-FFF2-40B4-BE49-F238E27FC236}">
                  <a16:creationId xmlns:a16="http://schemas.microsoft.com/office/drawing/2014/main" id="{92EA8025-4C05-45EB-924B-EE29D5C5B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26279" y="2372204"/>
              <a:ext cx="903736" cy="712561"/>
            </a:xfrm>
            <a:custGeom>
              <a:avLst/>
              <a:gdLst>
                <a:gd name="T0" fmla="*/ 1001 w 1001"/>
                <a:gd name="T1" fmla="*/ 81 h 788"/>
                <a:gd name="T2" fmla="*/ 993 w 1001"/>
                <a:gd name="T3" fmla="*/ 262 h 788"/>
                <a:gd name="T4" fmla="*/ 969 w 1001"/>
                <a:gd name="T5" fmla="*/ 788 h 788"/>
                <a:gd name="T6" fmla="*/ 830 w 1001"/>
                <a:gd name="T7" fmla="*/ 779 h 788"/>
                <a:gd name="T8" fmla="*/ 0 w 1001"/>
                <a:gd name="T9" fmla="*/ 702 h 788"/>
                <a:gd name="T10" fmla="*/ 87 w 1001"/>
                <a:gd name="T11" fmla="*/ 0 h 788"/>
                <a:gd name="T12" fmla="*/ 742 w 1001"/>
                <a:gd name="T13" fmla="*/ 67 h 788"/>
                <a:gd name="T14" fmla="*/ 1001 w 1001"/>
                <a:gd name="T15" fmla="*/ 81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1" h="788">
                  <a:moveTo>
                    <a:pt x="1001" y="81"/>
                  </a:moveTo>
                  <a:cubicBezTo>
                    <a:pt x="993" y="262"/>
                    <a:pt x="993" y="262"/>
                    <a:pt x="993" y="262"/>
                  </a:cubicBezTo>
                  <a:cubicBezTo>
                    <a:pt x="969" y="788"/>
                    <a:pt x="969" y="788"/>
                    <a:pt x="969" y="788"/>
                  </a:cubicBezTo>
                  <a:cubicBezTo>
                    <a:pt x="920" y="786"/>
                    <a:pt x="874" y="783"/>
                    <a:pt x="830" y="779"/>
                  </a:cubicBezTo>
                  <a:cubicBezTo>
                    <a:pt x="830" y="779"/>
                    <a:pt x="67" y="719"/>
                    <a:pt x="0" y="70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07" y="19"/>
                    <a:pt x="474" y="48"/>
                    <a:pt x="742" y="67"/>
                  </a:cubicBezTo>
                  <a:cubicBezTo>
                    <a:pt x="830" y="73"/>
                    <a:pt x="918" y="78"/>
                    <a:pt x="1001" y="8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2" name="Freeform 61">
              <a:extLst>
                <a:ext uri="{FF2B5EF4-FFF2-40B4-BE49-F238E27FC236}">
                  <a16:creationId xmlns:a16="http://schemas.microsoft.com/office/drawing/2014/main" id="{A43EE3A8-F9B5-4BFF-B1A0-D45D552E5A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463" y="2609310"/>
              <a:ext cx="918633" cy="496558"/>
            </a:xfrm>
            <a:custGeom>
              <a:avLst/>
              <a:gdLst>
                <a:gd name="T0" fmla="*/ 1018 w 1018"/>
                <a:gd name="T1" fmla="*/ 549 h 550"/>
                <a:gd name="T2" fmla="*/ 1009 w 1018"/>
                <a:gd name="T3" fmla="*/ 539 h 550"/>
                <a:gd name="T4" fmla="*/ 0 w 1018"/>
                <a:gd name="T5" fmla="*/ 526 h 550"/>
                <a:gd name="T6" fmla="*/ 24 w 1018"/>
                <a:gd name="T7" fmla="*/ 0 h 550"/>
                <a:gd name="T8" fmla="*/ 901 w 1018"/>
                <a:gd name="T9" fmla="*/ 13 h 550"/>
                <a:gd name="T10" fmla="*/ 904 w 1018"/>
                <a:gd name="T11" fmla="*/ 13 h 550"/>
                <a:gd name="T12" fmla="*/ 918 w 1018"/>
                <a:gd name="T13" fmla="*/ 17 h 550"/>
                <a:gd name="T14" fmla="*/ 949 w 1018"/>
                <a:gd name="T15" fmla="*/ 34 h 550"/>
                <a:gd name="T16" fmla="*/ 970 w 1018"/>
                <a:gd name="T17" fmla="*/ 47 h 550"/>
                <a:gd name="T18" fmla="*/ 956 w 1018"/>
                <a:gd name="T19" fmla="*/ 66 h 550"/>
                <a:gd name="T20" fmla="*/ 947 w 1018"/>
                <a:gd name="T21" fmla="*/ 87 h 550"/>
                <a:gd name="T22" fmla="*/ 965 w 1018"/>
                <a:gd name="T23" fmla="*/ 114 h 550"/>
                <a:gd name="T24" fmla="*/ 973 w 1018"/>
                <a:gd name="T25" fmla="*/ 134 h 550"/>
                <a:gd name="T26" fmla="*/ 1002 w 1018"/>
                <a:gd name="T27" fmla="*/ 160 h 550"/>
                <a:gd name="T28" fmla="*/ 1011 w 1018"/>
                <a:gd name="T29" fmla="*/ 172 h 550"/>
                <a:gd name="T30" fmla="*/ 1011 w 1018"/>
                <a:gd name="T31" fmla="*/ 260 h 550"/>
                <a:gd name="T32" fmla="*/ 1018 w 1018"/>
                <a:gd name="T33" fmla="*/ 549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8" h="550">
                  <a:moveTo>
                    <a:pt x="1018" y="549"/>
                  </a:moveTo>
                  <a:cubicBezTo>
                    <a:pt x="1017" y="545"/>
                    <a:pt x="1015" y="538"/>
                    <a:pt x="1009" y="539"/>
                  </a:cubicBezTo>
                  <a:cubicBezTo>
                    <a:pt x="1009" y="539"/>
                    <a:pt x="434" y="550"/>
                    <a:pt x="0" y="526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09" y="11"/>
                    <a:pt x="845" y="13"/>
                    <a:pt x="901" y="13"/>
                  </a:cubicBezTo>
                  <a:cubicBezTo>
                    <a:pt x="903" y="13"/>
                    <a:pt x="904" y="13"/>
                    <a:pt x="904" y="13"/>
                  </a:cubicBezTo>
                  <a:cubicBezTo>
                    <a:pt x="904" y="13"/>
                    <a:pt x="912" y="12"/>
                    <a:pt x="918" y="17"/>
                  </a:cubicBezTo>
                  <a:cubicBezTo>
                    <a:pt x="924" y="21"/>
                    <a:pt x="941" y="33"/>
                    <a:pt x="949" y="34"/>
                  </a:cubicBezTo>
                  <a:cubicBezTo>
                    <a:pt x="957" y="35"/>
                    <a:pt x="967" y="36"/>
                    <a:pt x="970" y="47"/>
                  </a:cubicBezTo>
                  <a:cubicBezTo>
                    <a:pt x="972" y="57"/>
                    <a:pt x="961" y="63"/>
                    <a:pt x="956" y="66"/>
                  </a:cubicBezTo>
                  <a:cubicBezTo>
                    <a:pt x="952" y="70"/>
                    <a:pt x="949" y="74"/>
                    <a:pt x="947" y="87"/>
                  </a:cubicBezTo>
                  <a:cubicBezTo>
                    <a:pt x="946" y="100"/>
                    <a:pt x="961" y="111"/>
                    <a:pt x="965" y="114"/>
                  </a:cubicBezTo>
                  <a:cubicBezTo>
                    <a:pt x="969" y="118"/>
                    <a:pt x="973" y="129"/>
                    <a:pt x="973" y="134"/>
                  </a:cubicBezTo>
                  <a:cubicBezTo>
                    <a:pt x="973" y="139"/>
                    <a:pt x="995" y="155"/>
                    <a:pt x="1002" y="160"/>
                  </a:cubicBezTo>
                  <a:cubicBezTo>
                    <a:pt x="1010" y="164"/>
                    <a:pt x="1011" y="172"/>
                    <a:pt x="1011" y="172"/>
                  </a:cubicBezTo>
                  <a:cubicBezTo>
                    <a:pt x="1011" y="260"/>
                    <a:pt x="1011" y="260"/>
                    <a:pt x="1011" y="260"/>
                  </a:cubicBezTo>
                  <a:cubicBezTo>
                    <a:pt x="1011" y="287"/>
                    <a:pt x="1017" y="526"/>
                    <a:pt x="1018" y="54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3" name="Freeform 62">
              <a:extLst>
                <a:ext uri="{FF2B5EF4-FFF2-40B4-BE49-F238E27FC236}">
                  <a16:creationId xmlns:a16="http://schemas.microsoft.com/office/drawing/2014/main" id="{163EA48A-8C04-4BF4-B3A5-EABDADABB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633" y="2116476"/>
              <a:ext cx="1017945" cy="504007"/>
            </a:xfrm>
            <a:custGeom>
              <a:avLst/>
              <a:gdLst>
                <a:gd name="T0" fmla="*/ 251 w 1128"/>
                <a:gd name="T1" fmla="*/ 545 h 558"/>
                <a:gd name="T2" fmla="*/ 259 w 1128"/>
                <a:gd name="T3" fmla="*/ 364 h 558"/>
                <a:gd name="T4" fmla="*/ 0 w 1128"/>
                <a:gd name="T5" fmla="*/ 350 h 558"/>
                <a:gd name="T6" fmla="*/ 0 w 1128"/>
                <a:gd name="T7" fmla="*/ 350 h 558"/>
                <a:gd name="T8" fmla="*/ 25 w 1128"/>
                <a:gd name="T9" fmla="*/ 0 h 558"/>
                <a:gd name="T10" fmla="*/ 671 w 1128"/>
                <a:gd name="T11" fmla="*/ 30 h 558"/>
                <a:gd name="T12" fmla="*/ 716 w 1128"/>
                <a:gd name="T13" fmla="*/ 30 h 558"/>
                <a:gd name="T14" fmla="*/ 739 w 1128"/>
                <a:gd name="T15" fmla="*/ 42 h 558"/>
                <a:gd name="T16" fmla="*/ 766 w 1128"/>
                <a:gd name="T17" fmla="*/ 60 h 558"/>
                <a:gd name="T18" fmla="*/ 786 w 1128"/>
                <a:gd name="T19" fmla="*/ 71 h 558"/>
                <a:gd name="T20" fmla="*/ 804 w 1128"/>
                <a:gd name="T21" fmla="*/ 59 h 558"/>
                <a:gd name="T22" fmla="*/ 821 w 1128"/>
                <a:gd name="T23" fmla="*/ 57 h 558"/>
                <a:gd name="T24" fmla="*/ 870 w 1128"/>
                <a:gd name="T25" fmla="*/ 58 h 558"/>
                <a:gd name="T26" fmla="*/ 903 w 1128"/>
                <a:gd name="T27" fmla="*/ 69 h 558"/>
                <a:gd name="T28" fmla="*/ 939 w 1128"/>
                <a:gd name="T29" fmla="*/ 84 h 558"/>
                <a:gd name="T30" fmla="*/ 978 w 1128"/>
                <a:gd name="T31" fmla="*/ 116 h 558"/>
                <a:gd name="T32" fmla="*/ 992 w 1128"/>
                <a:gd name="T33" fmla="*/ 125 h 558"/>
                <a:gd name="T34" fmla="*/ 992 w 1128"/>
                <a:gd name="T35" fmla="*/ 125 h 558"/>
                <a:gd name="T36" fmla="*/ 995 w 1128"/>
                <a:gd name="T37" fmla="*/ 130 h 558"/>
                <a:gd name="T38" fmla="*/ 995 w 1128"/>
                <a:gd name="T39" fmla="*/ 130 h 558"/>
                <a:gd name="T40" fmla="*/ 995 w 1128"/>
                <a:gd name="T41" fmla="*/ 130 h 558"/>
                <a:gd name="T42" fmla="*/ 996 w 1128"/>
                <a:gd name="T43" fmla="*/ 133 h 558"/>
                <a:gd name="T44" fmla="*/ 1011 w 1128"/>
                <a:gd name="T45" fmla="*/ 186 h 558"/>
                <a:gd name="T46" fmla="*/ 1030 w 1128"/>
                <a:gd name="T47" fmla="*/ 230 h 558"/>
                <a:gd name="T48" fmla="*/ 1037 w 1128"/>
                <a:gd name="T49" fmla="*/ 259 h 558"/>
                <a:gd name="T50" fmla="*/ 1041 w 1128"/>
                <a:gd name="T51" fmla="*/ 290 h 558"/>
                <a:gd name="T52" fmla="*/ 1058 w 1128"/>
                <a:gd name="T53" fmla="*/ 320 h 558"/>
                <a:gd name="T54" fmla="*/ 1071 w 1128"/>
                <a:gd name="T55" fmla="*/ 419 h 558"/>
                <a:gd name="T56" fmla="*/ 1081 w 1128"/>
                <a:gd name="T57" fmla="*/ 448 h 558"/>
                <a:gd name="T58" fmla="*/ 1081 w 1128"/>
                <a:gd name="T59" fmla="*/ 452 h 558"/>
                <a:gd name="T60" fmla="*/ 1081 w 1128"/>
                <a:gd name="T61" fmla="*/ 464 h 558"/>
                <a:gd name="T62" fmla="*/ 1108 w 1128"/>
                <a:gd name="T63" fmla="*/ 508 h 558"/>
                <a:gd name="T64" fmla="*/ 1128 w 1128"/>
                <a:gd name="T65" fmla="*/ 558 h 558"/>
                <a:gd name="T66" fmla="*/ 251 w 1128"/>
                <a:gd name="T67" fmla="*/ 545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8" h="558">
                  <a:moveTo>
                    <a:pt x="251" y="545"/>
                  </a:moveTo>
                  <a:cubicBezTo>
                    <a:pt x="259" y="364"/>
                    <a:pt x="259" y="364"/>
                    <a:pt x="259" y="364"/>
                  </a:cubicBezTo>
                  <a:cubicBezTo>
                    <a:pt x="176" y="361"/>
                    <a:pt x="88" y="356"/>
                    <a:pt x="0" y="35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648" y="30"/>
                    <a:pt x="671" y="30"/>
                  </a:cubicBezTo>
                  <a:cubicBezTo>
                    <a:pt x="694" y="30"/>
                    <a:pt x="716" y="30"/>
                    <a:pt x="716" y="30"/>
                  </a:cubicBezTo>
                  <a:cubicBezTo>
                    <a:pt x="716" y="30"/>
                    <a:pt x="724" y="28"/>
                    <a:pt x="739" y="42"/>
                  </a:cubicBezTo>
                  <a:cubicBezTo>
                    <a:pt x="766" y="60"/>
                    <a:pt x="766" y="60"/>
                    <a:pt x="766" y="60"/>
                  </a:cubicBezTo>
                  <a:cubicBezTo>
                    <a:pt x="766" y="60"/>
                    <a:pt x="780" y="71"/>
                    <a:pt x="786" y="71"/>
                  </a:cubicBezTo>
                  <a:cubicBezTo>
                    <a:pt x="793" y="70"/>
                    <a:pt x="798" y="62"/>
                    <a:pt x="804" y="59"/>
                  </a:cubicBezTo>
                  <a:cubicBezTo>
                    <a:pt x="809" y="56"/>
                    <a:pt x="812" y="57"/>
                    <a:pt x="821" y="57"/>
                  </a:cubicBezTo>
                  <a:cubicBezTo>
                    <a:pt x="831" y="57"/>
                    <a:pt x="858" y="58"/>
                    <a:pt x="870" y="58"/>
                  </a:cubicBezTo>
                  <a:cubicBezTo>
                    <a:pt x="881" y="58"/>
                    <a:pt x="899" y="67"/>
                    <a:pt x="903" y="69"/>
                  </a:cubicBezTo>
                  <a:cubicBezTo>
                    <a:pt x="906" y="71"/>
                    <a:pt x="936" y="80"/>
                    <a:pt x="939" y="84"/>
                  </a:cubicBezTo>
                  <a:cubicBezTo>
                    <a:pt x="942" y="87"/>
                    <a:pt x="971" y="114"/>
                    <a:pt x="978" y="116"/>
                  </a:cubicBezTo>
                  <a:cubicBezTo>
                    <a:pt x="983" y="117"/>
                    <a:pt x="989" y="120"/>
                    <a:pt x="992" y="125"/>
                  </a:cubicBezTo>
                  <a:cubicBezTo>
                    <a:pt x="992" y="125"/>
                    <a:pt x="992" y="125"/>
                    <a:pt x="992" y="125"/>
                  </a:cubicBezTo>
                  <a:cubicBezTo>
                    <a:pt x="993" y="126"/>
                    <a:pt x="994" y="128"/>
                    <a:pt x="995" y="130"/>
                  </a:cubicBezTo>
                  <a:cubicBezTo>
                    <a:pt x="995" y="130"/>
                    <a:pt x="995" y="130"/>
                    <a:pt x="995" y="130"/>
                  </a:cubicBezTo>
                  <a:cubicBezTo>
                    <a:pt x="995" y="130"/>
                    <a:pt x="995" y="130"/>
                    <a:pt x="995" y="130"/>
                  </a:cubicBezTo>
                  <a:cubicBezTo>
                    <a:pt x="995" y="131"/>
                    <a:pt x="996" y="132"/>
                    <a:pt x="996" y="133"/>
                  </a:cubicBezTo>
                  <a:cubicBezTo>
                    <a:pt x="996" y="141"/>
                    <a:pt x="1002" y="165"/>
                    <a:pt x="1011" y="186"/>
                  </a:cubicBezTo>
                  <a:cubicBezTo>
                    <a:pt x="1021" y="207"/>
                    <a:pt x="1024" y="221"/>
                    <a:pt x="1030" y="230"/>
                  </a:cubicBezTo>
                  <a:cubicBezTo>
                    <a:pt x="1036" y="239"/>
                    <a:pt x="1037" y="251"/>
                    <a:pt x="1037" y="259"/>
                  </a:cubicBezTo>
                  <a:cubicBezTo>
                    <a:pt x="1037" y="266"/>
                    <a:pt x="1036" y="284"/>
                    <a:pt x="1041" y="290"/>
                  </a:cubicBezTo>
                  <a:cubicBezTo>
                    <a:pt x="1046" y="296"/>
                    <a:pt x="1057" y="305"/>
                    <a:pt x="1058" y="320"/>
                  </a:cubicBezTo>
                  <a:cubicBezTo>
                    <a:pt x="1058" y="335"/>
                    <a:pt x="1071" y="397"/>
                    <a:pt x="1071" y="419"/>
                  </a:cubicBezTo>
                  <a:cubicBezTo>
                    <a:pt x="1071" y="440"/>
                    <a:pt x="1080" y="442"/>
                    <a:pt x="1081" y="448"/>
                  </a:cubicBezTo>
                  <a:cubicBezTo>
                    <a:pt x="1081" y="450"/>
                    <a:pt x="1081" y="451"/>
                    <a:pt x="1081" y="452"/>
                  </a:cubicBezTo>
                  <a:cubicBezTo>
                    <a:pt x="1080" y="457"/>
                    <a:pt x="1079" y="460"/>
                    <a:pt x="1081" y="464"/>
                  </a:cubicBezTo>
                  <a:cubicBezTo>
                    <a:pt x="1083" y="469"/>
                    <a:pt x="1099" y="497"/>
                    <a:pt x="1108" y="508"/>
                  </a:cubicBezTo>
                  <a:cubicBezTo>
                    <a:pt x="1117" y="518"/>
                    <a:pt x="1128" y="538"/>
                    <a:pt x="1128" y="558"/>
                  </a:cubicBezTo>
                  <a:cubicBezTo>
                    <a:pt x="1072" y="558"/>
                    <a:pt x="336" y="556"/>
                    <a:pt x="251" y="54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05" name="Freeform 67">
            <a:extLst>
              <a:ext uri="{FF2B5EF4-FFF2-40B4-BE49-F238E27FC236}">
                <a16:creationId xmlns:a16="http://schemas.microsoft.com/office/drawing/2014/main" id="{293AE2FD-0E88-41FE-8251-36CAAB94CDE2}"/>
              </a:ext>
            </a:extLst>
          </p:cNvPr>
          <p:cNvSpPr>
            <a:spLocks/>
          </p:cNvSpPr>
          <p:nvPr userDrawn="1"/>
        </p:nvSpPr>
        <p:spPr bwMode="auto">
          <a:xfrm>
            <a:off x="2960344" y="3698651"/>
            <a:ext cx="1979" cy="4204"/>
          </a:xfrm>
          <a:custGeom>
            <a:avLst/>
            <a:gdLst>
              <a:gd name="T0" fmla="*/ 0 w 3"/>
              <a:gd name="T1" fmla="*/ 0 h 5"/>
              <a:gd name="T2" fmla="*/ 3 w 3"/>
              <a:gd name="T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" h="5">
                <a:moveTo>
                  <a:pt x="0" y="0"/>
                </a:moveTo>
                <a:cubicBezTo>
                  <a:pt x="1" y="2"/>
                  <a:pt x="2" y="4"/>
                  <a:pt x="3" y="5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6" name="Freeform 68">
            <a:extLst>
              <a:ext uri="{FF2B5EF4-FFF2-40B4-BE49-F238E27FC236}">
                <a16:creationId xmlns:a16="http://schemas.microsoft.com/office/drawing/2014/main" id="{7FABDF94-E385-46DC-B560-5AB84183E94A}"/>
              </a:ext>
            </a:extLst>
          </p:cNvPr>
          <p:cNvSpPr>
            <a:spLocks/>
          </p:cNvSpPr>
          <p:nvPr userDrawn="1"/>
        </p:nvSpPr>
        <p:spPr bwMode="auto">
          <a:xfrm>
            <a:off x="2960344" y="3698651"/>
            <a:ext cx="1979" cy="4204"/>
          </a:xfrm>
          <a:custGeom>
            <a:avLst/>
            <a:gdLst>
              <a:gd name="T0" fmla="*/ 0 w 3"/>
              <a:gd name="T1" fmla="*/ 0 h 5"/>
              <a:gd name="T2" fmla="*/ 3 w 3"/>
              <a:gd name="T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" h="5">
                <a:moveTo>
                  <a:pt x="0" y="0"/>
                </a:moveTo>
                <a:cubicBezTo>
                  <a:pt x="1" y="2"/>
                  <a:pt x="2" y="4"/>
                  <a:pt x="3" y="5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7" name="Line 70">
            <a:extLst>
              <a:ext uri="{FF2B5EF4-FFF2-40B4-BE49-F238E27FC236}">
                <a16:creationId xmlns:a16="http://schemas.microsoft.com/office/drawing/2014/main" id="{F58398C0-D115-4486-8072-40BC276F03A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493727" y="3673427"/>
            <a:ext cx="0" cy="0"/>
          </a:xfrm>
          <a:prstGeom prst="line">
            <a:avLst/>
          </a:prstGeom>
          <a:solidFill>
            <a:srgbClr val="CDD0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8" name="Line 71">
            <a:extLst>
              <a:ext uri="{FF2B5EF4-FFF2-40B4-BE49-F238E27FC236}">
                <a16:creationId xmlns:a16="http://schemas.microsoft.com/office/drawing/2014/main" id="{58325F2A-B635-44C8-A1F5-63BBCD42B36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493727" y="3673427"/>
            <a:ext cx="0" cy="0"/>
          </a:xfrm>
          <a:prstGeom prst="line">
            <a:avLst/>
          </a:pr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09" name="Group 408"/>
          <p:cNvGrpSpPr/>
          <p:nvPr/>
        </p:nvGrpSpPr>
        <p:grpSpPr>
          <a:xfrm>
            <a:off x="3594665" y="3628232"/>
            <a:ext cx="863902" cy="1047893"/>
            <a:chOff x="6987415" y="2146270"/>
            <a:chExt cx="1083738" cy="1237671"/>
          </a:xfrm>
          <a:pattFill prst="narHorz">
            <a:fgClr>
              <a:srgbClr val="FFC000"/>
            </a:fgClr>
            <a:bgClr>
              <a:schemeClr val="bg1"/>
            </a:bgClr>
          </a:pattFill>
        </p:grpSpPr>
        <p:sp>
          <p:nvSpPr>
            <p:cNvPr id="567" name="Freeform 22">
              <a:extLst>
                <a:ext uri="{FF2B5EF4-FFF2-40B4-BE49-F238E27FC236}">
                  <a16:creationId xmlns:a16="http://schemas.microsoft.com/office/drawing/2014/main" id="{576E5806-A24A-44B1-9AFE-D8A876BF1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7415" y="3012764"/>
              <a:ext cx="1048980" cy="371177"/>
            </a:xfrm>
            <a:custGeom>
              <a:avLst/>
              <a:gdLst>
                <a:gd name="T0" fmla="*/ 1160 w 1161"/>
                <a:gd name="T1" fmla="*/ 30 h 411"/>
                <a:gd name="T2" fmla="*/ 1144 w 1161"/>
                <a:gd name="T3" fmla="*/ 52 h 411"/>
                <a:gd name="T4" fmla="*/ 1132 w 1161"/>
                <a:gd name="T5" fmla="*/ 68 h 411"/>
                <a:gd name="T6" fmla="*/ 1120 w 1161"/>
                <a:gd name="T7" fmla="*/ 92 h 411"/>
                <a:gd name="T8" fmla="*/ 1088 w 1161"/>
                <a:gd name="T9" fmla="*/ 90 h 411"/>
                <a:gd name="T10" fmla="*/ 1066 w 1161"/>
                <a:gd name="T11" fmla="*/ 116 h 411"/>
                <a:gd name="T12" fmla="*/ 1048 w 1161"/>
                <a:gd name="T13" fmla="*/ 124 h 411"/>
                <a:gd name="T14" fmla="*/ 1028 w 1161"/>
                <a:gd name="T15" fmla="*/ 127 h 411"/>
                <a:gd name="T16" fmla="*/ 1008 w 1161"/>
                <a:gd name="T17" fmla="*/ 155 h 411"/>
                <a:gd name="T18" fmla="*/ 988 w 1161"/>
                <a:gd name="T19" fmla="*/ 172 h 411"/>
                <a:gd name="T20" fmla="*/ 958 w 1161"/>
                <a:gd name="T21" fmla="*/ 196 h 411"/>
                <a:gd name="T22" fmla="*/ 927 w 1161"/>
                <a:gd name="T23" fmla="*/ 217 h 411"/>
                <a:gd name="T24" fmla="*/ 888 w 1161"/>
                <a:gd name="T25" fmla="*/ 226 h 411"/>
                <a:gd name="T26" fmla="*/ 868 w 1161"/>
                <a:gd name="T27" fmla="*/ 254 h 411"/>
                <a:gd name="T28" fmla="*/ 860 w 1161"/>
                <a:gd name="T29" fmla="*/ 275 h 411"/>
                <a:gd name="T30" fmla="*/ 834 w 1161"/>
                <a:gd name="T31" fmla="*/ 286 h 411"/>
                <a:gd name="T32" fmla="*/ 834 w 1161"/>
                <a:gd name="T33" fmla="*/ 331 h 411"/>
                <a:gd name="T34" fmla="*/ 655 w 1161"/>
                <a:gd name="T35" fmla="*/ 353 h 411"/>
                <a:gd name="T36" fmla="*/ 303 w 1161"/>
                <a:gd name="T37" fmla="*/ 390 h 411"/>
                <a:gd name="T38" fmla="*/ 302 w 1161"/>
                <a:gd name="T39" fmla="*/ 390 h 411"/>
                <a:gd name="T40" fmla="*/ 12 w 1161"/>
                <a:gd name="T41" fmla="*/ 409 h 411"/>
                <a:gd name="T42" fmla="*/ 0 w 1161"/>
                <a:gd name="T43" fmla="*/ 411 h 411"/>
                <a:gd name="T44" fmla="*/ 16 w 1161"/>
                <a:gd name="T45" fmla="*/ 387 h 411"/>
                <a:gd name="T46" fmla="*/ 26 w 1161"/>
                <a:gd name="T47" fmla="*/ 357 h 411"/>
                <a:gd name="T48" fmla="*/ 9 w 1161"/>
                <a:gd name="T49" fmla="*/ 338 h 411"/>
                <a:gd name="T50" fmla="*/ 33 w 1161"/>
                <a:gd name="T51" fmla="*/ 312 h 411"/>
                <a:gd name="T52" fmla="*/ 33 w 1161"/>
                <a:gd name="T53" fmla="*/ 291 h 411"/>
                <a:gd name="T54" fmla="*/ 39 w 1161"/>
                <a:gd name="T55" fmla="*/ 277 h 411"/>
                <a:gd name="T56" fmla="*/ 67 w 1161"/>
                <a:gd name="T57" fmla="*/ 249 h 411"/>
                <a:gd name="T58" fmla="*/ 61 w 1161"/>
                <a:gd name="T59" fmla="*/ 235 h 411"/>
                <a:gd name="T60" fmla="*/ 70 w 1161"/>
                <a:gd name="T61" fmla="*/ 205 h 411"/>
                <a:gd name="T62" fmla="*/ 65 w 1161"/>
                <a:gd name="T63" fmla="*/ 191 h 411"/>
                <a:gd name="T64" fmla="*/ 74 w 1161"/>
                <a:gd name="T65" fmla="*/ 178 h 411"/>
                <a:gd name="T66" fmla="*/ 82 w 1161"/>
                <a:gd name="T67" fmla="*/ 162 h 411"/>
                <a:gd name="T68" fmla="*/ 82 w 1161"/>
                <a:gd name="T69" fmla="*/ 143 h 411"/>
                <a:gd name="T70" fmla="*/ 93 w 1161"/>
                <a:gd name="T71" fmla="*/ 138 h 411"/>
                <a:gd name="T72" fmla="*/ 271 w 1161"/>
                <a:gd name="T73" fmla="*/ 127 h 411"/>
                <a:gd name="T74" fmla="*/ 288 w 1161"/>
                <a:gd name="T75" fmla="*/ 112 h 411"/>
                <a:gd name="T76" fmla="*/ 305 w 1161"/>
                <a:gd name="T77" fmla="*/ 93 h 411"/>
                <a:gd name="T78" fmla="*/ 892 w 1161"/>
                <a:gd name="T79" fmla="*/ 37 h 411"/>
                <a:gd name="T80" fmla="*/ 892 w 1161"/>
                <a:gd name="T81" fmla="*/ 37 h 411"/>
                <a:gd name="T82" fmla="*/ 1160 w 1161"/>
                <a:gd name="T83" fmla="*/ 0 h 411"/>
                <a:gd name="T84" fmla="*/ 1160 w 1161"/>
                <a:gd name="T85" fmla="*/ 3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1" h="411">
                  <a:moveTo>
                    <a:pt x="1160" y="30"/>
                  </a:moveTo>
                  <a:cubicBezTo>
                    <a:pt x="1159" y="34"/>
                    <a:pt x="1152" y="45"/>
                    <a:pt x="1144" y="52"/>
                  </a:cubicBezTo>
                  <a:cubicBezTo>
                    <a:pt x="1136" y="60"/>
                    <a:pt x="1136" y="60"/>
                    <a:pt x="1132" y="68"/>
                  </a:cubicBezTo>
                  <a:cubicBezTo>
                    <a:pt x="1128" y="76"/>
                    <a:pt x="1128" y="92"/>
                    <a:pt x="1120" y="92"/>
                  </a:cubicBezTo>
                  <a:cubicBezTo>
                    <a:pt x="1111" y="91"/>
                    <a:pt x="1096" y="84"/>
                    <a:pt x="1088" y="90"/>
                  </a:cubicBezTo>
                  <a:cubicBezTo>
                    <a:pt x="1080" y="96"/>
                    <a:pt x="1070" y="112"/>
                    <a:pt x="1066" y="116"/>
                  </a:cubicBezTo>
                  <a:cubicBezTo>
                    <a:pt x="1063" y="120"/>
                    <a:pt x="1056" y="129"/>
                    <a:pt x="1048" y="124"/>
                  </a:cubicBezTo>
                  <a:cubicBezTo>
                    <a:pt x="1040" y="118"/>
                    <a:pt x="1034" y="122"/>
                    <a:pt x="1028" y="127"/>
                  </a:cubicBezTo>
                  <a:cubicBezTo>
                    <a:pt x="1021" y="132"/>
                    <a:pt x="1016" y="143"/>
                    <a:pt x="1008" y="155"/>
                  </a:cubicBezTo>
                  <a:cubicBezTo>
                    <a:pt x="1002" y="167"/>
                    <a:pt x="992" y="171"/>
                    <a:pt x="988" y="172"/>
                  </a:cubicBezTo>
                  <a:cubicBezTo>
                    <a:pt x="983" y="172"/>
                    <a:pt x="968" y="188"/>
                    <a:pt x="958" y="196"/>
                  </a:cubicBezTo>
                  <a:cubicBezTo>
                    <a:pt x="948" y="204"/>
                    <a:pt x="946" y="216"/>
                    <a:pt x="927" y="217"/>
                  </a:cubicBezTo>
                  <a:cubicBezTo>
                    <a:pt x="908" y="218"/>
                    <a:pt x="896" y="217"/>
                    <a:pt x="888" y="226"/>
                  </a:cubicBezTo>
                  <a:cubicBezTo>
                    <a:pt x="881" y="234"/>
                    <a:pt x="868" y="244"/>
                    <a:pt x="868" y="254"/>
                  </a:cubicBezTo>
                  <a:cubicBezTo>
                    <a:pt x="868" y="264"/>
                    <a:pt x="874" y="272"/>
                    <a:pt x="860" y="275"/>
                  </a:cubicBezTo>
                  <a:cubicBezTo>
                    <a:pt x="844" y="278"/>
                    <a:pt x="834" y="282"/>
                    <a:pt x="834" y="286"/>
                  </a:cubicBezTo>
                  <a:cubicBezTo>
                    <a:pt x="834" y="331"/>
                    <a:pt x="834" y="331"/>
                    <a:pt x="834" y="331"/>
                  </a:cubicBezTo>
                  <a:cubicBezTo>
                    <a:pt x="744" y="343"/>
                    <a:pt x="655" y="353"/>
                    <a:pt x="655" y="353"/>
                  </a:cubicBezTo>
                  <a:cubicBezTo>
                    <a:pt x="604" y="359"/>
                    <a:pt x="356" y="381"/>
                    <a:pt x="303" y="390"/>
                  </a:cubicBezTo>
                  <a:cubicBezTo>
                    <a:pt x="302" y="390"/>
                    <a:pt x="302" y="390"/>
                    <a:pt x="302" y="390"/>
                  </a:cubicBezTo>
                  <a:cubicBezTo>
                    <a:pt x="275" y="393"/>
                    <a:pt x="31" y="409"/>
                    <a:pt x="12" y="409"/>
                  </a:cubicBezTo>
                  <a:cubicBezTo>
                    <a:pt x="5" y="410"/>
                    <a:pt x="2" y="410"/>
                    <a:pt x="0" y="411"/>
                  </a:cubicBezTo>
                  <a:cubicBezTo>
                    <a:pt x="3" y="405"/>
                    <a:pt x="7" y="395"/>
                    <a:pt x="16" y="387"/>
                  </a:cubicBezTo>
                  <a:cubicBezTo>
                    <a:pt x="25" y="379"/>
                    <a:pt x="27" y="365"/>
                    <a:pt x="26" y="357"/>
                  </a:cubicBezTo>
                  <a:cubicBezTo>
                    <a:pt x="25" y="348"/>
                    <a:pt x="11" y="345"/>
                    <a:pt x="9" y="338"/>
                  </a:cubicBezTo>
                  <a:cubicBezTo>
                    <a:pt x="7" y="331"/>
                    <a:pt x="27" y="315"/>
                    <a:pt x="33" y="312"/>
                  </a:cubicBezTo>
                  <a:cubicBezTo>
                    <a:pt x="40" y="309"/>
                    <a:pt x="34" y="295"/>
                    <a:pt x="33" y="291"/>
                  </a:cubicBezTo>
                  <a:cubicBezTo>
                    <a:pt x="33" y="286"/>
                    <a:pt x="37" y="279"/>
                    <a:pt x="39" y="277"/>
                  </a:cubicBezTo>
                  <a:cubicBezTo>
                    <a:pt x="42" y="275"/>
                    <a:pt x="49" y="276"/>
                    <a:pt x="67" y="249"/>
                  </a:cubicBezTo>
                  <a:cubicBezTo>
                    <a:pt x="73" y="240"/>
                    <a:pt x="69" y="236"/>
                    <a:pt x="61" y="235"/>
                  </a:cubicBezTo>
                  <a:cubicBezTo>
                    <a:pt x="61" y="235"/>
                    <a:pt x="71" y="207"/>
                    <a:pt x="70" y="205"/>
                  </a:cubicBezTo>
                  <a:cubicBezTo>
                    <a:pt x="69" y="203"/>
                    <a:pt x="63" y="197"/>
                    <a:pt x="65" y="191"/>
                  </a:cubicBezTo>
                  <a:cubicBezTo>
                    <a:pt x="68" y="185"/>
                    <a:pt x="73" y="181"/>
                    <a:pt x="74" y="178"/>
                  </a:cubicBezTo>
                  <a:cubicBezTo>
                    <a:pt x="75" y="175"/>
                    <a:pt x="82" y="165"/>
                    <a:pt x="82" y="162"/>
                  </a:cubicBezTo>
                  <a:cubicBezTo>
                    <a:pt x="82" y="159"/>
                    <a:pt x="81" y="144"/>
                    <a:pt x="82" y="143"/>
                  </a:cubicBezTo>
                  <a:cubicBezTo>
                    <a:pt x="83" y="141"/>
                    <a:pt x="88" y="137"/>
                    <a:pt x="93" y="138"/>
                  </a:cubicBezTo>
                  <a:cubicBezTo>
                    <a:pt x="97" y="139"/>
                    <a:pt x="269" y="128"/>
                    <a:pt x="271" y="127"/>
                  </a:cubicBezTo>
                  <a:cubicBezTo>
                    <a:pt x="273" y="127"/>
                    <a:pt x="293" y="127"/>
                    <a:pt x="288" y="112"/>
                  </a:cubicBezTo>
                  <a:cubicBezTo>
                    <a:pt x="283" y="97"/>
                    <a:pt x="283" y="95"/>
                    <a:pt x="305" y="93"/>
                  </a:cubicBezTo>
                  <a:cubicBezTo>
                    <a:pt x="626" y="74"/>
                    <a:pt x="767" y="56"/>
                    <a:pt x="892" y="37"/>
                  </a:cubicBezTo>
                  <a:cubicBezTo>
                    <a:pt x="892" y="37"/>
                    <a:pt x="892" y="37"/>
                    <a:pt x="892" y="37"/>
                  </a:cubicBezTo>
                  <a:cubicBezTo>
                    <a:pt x="973" y="24"/>
                    <a:pt x="1047" y="12"/>
                    <a:pt x="1160" y="0"/>
                  </a:cubicBezTo>
                  <a:cubicBezTo>
                    <a:pt x="1160" y="0"/>
                    <a:pt x="1161" y="24"/>
                    <a:pt x="1160" y="3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8" name="Freeform 40">
              <a:extLst>
                <a:ext uri="{FF2B5EF4-FFF2-40B4-BE49-F238E27FC236}">
                  <a16:creationId xmlns:a16="http://schemas.microsoft.com/office/drawing/2014/main" id="{3C6B85AA-5975-4485-86D8-FE216DDCC6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49767" y="2146270"/>
              <a:ext cx="521386" cy="600836"/>
            </a:xfrm>
            <a:custGeom>
              <a:avLst/>
              <a:gdLst>
                <a:gd name="T0" fmla="*/ 574 w 578"/>
                <a:gd name="T1" fmla="*/ 228 h 666"/>
                <a:gd name="T2" fmla="*/ 573 w 578"/>
                <a:gd name="T3" fmla="*/ 230 h 666"/>
                <a:gd name="T4" fmla="*/ 563 w 578"/>
                <a:gd name="T5" fmla="*/ 234 h 666"/>
                <a:gd name="T6" fmla="*/ 569 w 578"/>
                <a:gd name="T7" fmla="*/ 278 h 666"/>
                <a:gd name="T8" fmla="*/ 569 w 578"/>
                <a:gd name="T9" fmla="*/ 322 h 666"/>
                <a:gd name="T10" fmla="*/ 563 w 578"/>
                <a:gd name="T11" fmla="*/ 386 h 666"/>
                <a:gd name="T12" fmla="*/ 545 w 578"/>
                <a:gd name="T13" fmla="*/ 422 h 666"/>
                <a:gd name="T14" fmla="*/ 501 w 578"/>
                <a:gd name="T15" fmla="*/ 466 h 666"/>
                <a:gd name="T16" fmla="*/ 482 w 578"/>
                <a:gd name="T17" fmla="*/ 482 h 666"/>
                <a:gd name="T18" fmla="*/ 464 w 578"/>
                <a:gd name="T19" fmla="*/ 498 h 666"/>
                <a:gd name="T20" fmla="*/ 459 w 578"/>
                <a:gd name="T21" fmla="*/ 539 h 666"/>
                <a:gd name="T22" fmla="*/ 446 w 578"/>
                <a:gd name="T23" fmla="*/ 560 h 666"/>
                <a:gd name="T24" fmla="*/ 418 w 578"/>
                <a:gd name="T25" fmla="*/ 546 h 666"/>
                <a:gd name="T26" fmla="*/ 410 w 578"/>
                <a:gd name="T27" fmla="*/ 593 h 666"/>
                <a:gd name="T28" fmla="*/ 410 w 578"/>
                <a:gd name="T29" fmla="*/ 628 h 666"/>
                <a:gd name="T30" fmla="*/ 388 w 578"/>
                <a:gd name="T31" fmla="*/ 657 h 666"/>
                <a:gd name="T32" fmla="*/ 368 w 578"/>
                <a:gd name="T33" fmla="*/ 660 h 666"/>
                <a:gd name="T34" fmla="*/ 368 w 578"/>
                <a:gd name="T35" fmla="*/ 659 h 666"/>
                <a:gd name="T36" fmla="*/ 367 w 578"/>
                <a:gd name="T37" fmla="*/ 659 h 666"/>
                <a:gd name="T38" fmla="*/ 367 w 578"/>
                <a:gd name="T39" fmla="*/ 659 h 666"/>
                <a:gd name="T40" fmla="*/ 367 w 578"/>
                <a:gd name="T41" fmla="*/ 658 h 666"/>
                <a:gd name="T42" fmla="*/ 367 w 578"/>
                <a:gd name="T43" fmla="*/ 658 h 666"/>
                <a:gd name="T44" fmla="*/ 367 w 578"/>
                <a:gd name="T45" fmla="*/ 657 h 666"/>
                <a:gd name="T46" fmla="*/ 366 w 578"/>
                <a:gd name="T47" fmla="*/ 657 h 666"/>
                <a:gd name="T48" fmla="*/ 366 w 578"/>
                <a:gd name="T49" fmla="*/ 657 h 666"/>
                <a:gd name="T50" fmla="*/ 366 w 578"/>
                <a:gd name="T51" fmla="*/ 657 h 666"/>
                <a:gd name="T52" fmla="*/ 346 w 578"/>
                <a:gd name="T53" fmla="*/ 640 h 666"/>
                <a:gd name="T54" fmla="*/ 320 w 578"/>
                <a:gd name="T55" fmla="*/ 615 h 666"/>
                <a:gd name="T56" fmla="*/ 275 w 578"/>
                <a:gd name="T57" fmla="*/ 637 h 666"/>
                <a:gd name="T58" fmla="*/ 252 w 578"/>
                <a:gd name="T59" fmla="*/ 634 h 666"/>
                <a:gd name="T60" fmla="*/ 229 w 578"/>
                <a:gd name="T61" fmla="*/ 635 h 666"/>
                <a:gd name="T62" fmla="*/ 201 w 578"/>
                <a:gd name="T63" fmla="*/ 636 h 666"/>
                <a:gd name="T64" fmla="*/ 162 w 578"/>
                <a:gd name="T65" fmla="*/ 627 h 666"/>
                <a:gd name="T66" fmla="*/ 138 w 578"/>
                <a:gd name="T67" fmla="*/ 611 h 666"/>
                <a:gd name="T68" fmla="*/ 96 w 578"/>
                <a:gd name="T69" fmla="*/ 579 h 666"/>
                <a:gd name="T70" fmla="*/ 54 w 578"/>
                <a:gd name="T71" fmla="*/ 579 h 666"/>
                <a:gd name="T72" fmla="*/ 50 w 578"/>
                <a:gd name="T73" fmla="*/ 591 h 666"/>
                <a:gd name="T74" fmla="*/ 0 w 578"/>
                <a:gd name="T75" fmla="*/ 131 h 666"/>
                <a:gd name="T76" fmla="*/ 165 w 578"/>
                <a:gd name="T77" fmla="*/ 100 h 666"/>
                <a:gd name="T78" fmla="*/ 165 w 578"/>
                <a:gd name="T79" fmla="*/ 100 h 666"/>
                <a:gd name="T80" fmla="*/ 225 w 578"/>
                <a:gd name="T81" fmla="*/ 115 h 666"/>
                <a:gd name="T82" fmla="*/ 237 w 578"/>
                <a:gd name="T83" fmla="*/ 132 h 666"/>
                <a:gd name="T84" fmla="*/ 254 w 578"/>
                <a:gd name="T85" fmla="*/ 135 h 666"/>
                <a:gd name="T86" fmla="*/ 317 w 578"/>
                <a:gd name="T87" fmla="*/ 135 h 666"/>
                <a:gd name="T88" fmla="*/ 349 w 578"/>
                <a:gd name="T89" fmla="*/ 113 h 666"/>
                <a:gd name="T90" fmla="*/ 402 w 578"/>
                <a:gd name="T91" fmla="*/ 99 h 666"/>
                <a:gd name="T92" fmla="*/ 446 w 578"/>
                <a:gd name="T93" fmla="*/ 50 h 666"/>
                <a:gd name="T94" fmla="*/ 537 w 578"/>
                <a:gd name="T95" fmla="*/ 0 h 666"/>
                <a:gd name="T96" fmla="*/ 574 w 578"/>
                <a:gd name="T97" fmla="*/ 228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8" h="666">
                  <a:moveTo>
                    <a:pt x="574" y="228"/>
                  </a:moveTo>
                  <a:cubicBezTo>
                    <a:pt x="574" y="229"/>
                    <a:pt x="574" y="230"/>
                    <a:pt x="573" y="230"/>
                  </a:cubicBezTo>
                  <a:cubicBezTo>
                    <a:pt x="567" y="226"/>
                    <a:pt x="565" y="231"/>
                    <a:pt x="563" y="234"/>
                  </a:cubicBezTo>
                  <a:cubicBezTo>
                    <a:pt x="562" y="236"/>
                    <a:pt x="561" y="254"/>
                    <a:pt x="569" y="278"/>
                  </a:cubicBezTo>
                  <a:cubicBezTo>
                    <a:pt x="578" y="301"/>
                    <a:pt x="569" y="298"/>
                    <a:pt x="569" y="322"/>
                  </a:cubicBezTo>
                  <a:cubicBezTo>
                    <a:pt x="569" y="346"/>
                    <a:pt x="565" y="365"/>
                    <a:pt x="563" y="386"/>
                  </a:cubicBezTo>
                  <a:cubicBezTo>
                    <a:pt x="561" y="407"/>
                    <a:pt x="563" y="406"/>
                    <a:pt x="545" y="422"/>
                  </a:cubicBezTo>
                  <a:cubicBezTo>
                    <a:pt x="527" y="438"/>
                    <a:pt x="512" y="469"/>
                    <a:pt x="501" y="466"/>
                  </a:cubicBezTo>
                  <a:cubicBezTo>
                    <a:pt x="491" y="464"/>
                    <a:pt x="483" y="474"/>
                    <a:pt x="482" y="482"/>
                  </a:cubicBezTo>
                  <a:cubicBezTo>
                    <a:pt x="481" y="489"/>
                    <a:pt x="473" y="488"/>
                    <a:pt x="464" y="498"/>
                  </a:cubicBezTo>
                  <a:cubicBezTo>
                    <a:pt x="456" y="508"/>
                    <a:pt x="455" y="528"/>
                    <a:pt x="459" y="539"/>
                  </a:cubicBezTo>
                  <a:cubicBezTo>
                    <a:pt x="464" y="550"/>
                    <a:pt x="453" y="557"/>
                    <a:pt x="446" y="560"/>
                  </a:cubicBezTo>
                  <a:cubicBezTo>
                    <a:pt x="439" y="562"/>
                    <a:pt x="425" y="545"/>
                    <a:pt x="418" y="546"/>
                  </a:cubicBezTo>
                  <a:cubicBezTo>
                    <a:pt x="411" y="548"/>
                    <a:pt x="405" y="586"/>
                    <a:pt x="410" y="593"/>
                  </a:cubicBezTo>
                  <a:cubicBezTo>
                    <a:pt x="415" y="600"/>
                    <a:pt x="414" y="623"/>
                    <a:pt x="410" y="628"/>
                  </a:cubicBezTo>
                  <a:cubicBezTo>
                    <a:pt x="406" y="632"/>
                    <a:pt x="405" y="642"/>
                    <a:pt x="388" y="657"/>
                  </a:cubicBezTo>
                  <a:cubicBezTo>
                    <a:pt x="377" y="666"/>
                    <a:pt x="371" y="663"/>
                    <a:pt x="368" y="660"/>
                  </a:cubicBezTo>
                  <a:cubicBezTo>
                    <a:pt x="368" y="659"/>
                    <a:pt x="368" y="659"/>
                    <a:pt x="368" y="659"/>
                  </a:cubicBezTo>
                  <a:cubicBezTo>
                    <a:pt x="368" y="659"/>
                    <a:pt x="368" y="659"/>
                    <a:pt x="367" y="659"/>
                  </a:cubicBezTo>
                  <a:cubicBezTo>
                    <a:pt x="367" y="659"/>
                    <a:pt x="367" y="659"/>
                    <a:pt x="367" y="659"/>
                  </a:cubicBezTo>
                  <a:cubicBezTo>
                    <a:pt x="367" y="658"/>
                    <a:pt x="367" y="658"/>
                    <a:pt x="367" y="658"/>
                  </a:cubicBezTo>
                  <a:cubicBezTo>
                    <a:pt x="367" y="658"/>
                    <a:pt x="367" y="658"/>
                    <a:pt x="367" y="658"/>
                  </a:cubicBezTo>
                  <a:cubicBezTo>
                    <a:pt x="367" y="657"/>
                    <a:pt x="367" y="657"/>
                    <a:pt x="367" y="657"/>
                  </a:cubicBezTo>
                  <a:cubicBezTo>
                    <a:pt x="367" y="657"/>
                    <a:pt x="366" y="657"/>
                    <a:pt x="366" y="657"/>
                  </a:cubicBezTo>
                  <a:cubicBezTo>
                    <a:pt x="366" y="657"/>
                    <a:pt x="366" y="657"/>
                    <a:pt x="366" y="657"/>
                  </a:cubicBezTo>
                  <a:cubicBezTo>
                    <a:pt x="366" y="657"/>
                    <a:pt x="366" y="657"/>
                    <a:pt x="366" y="657"/>
                  </a:cubicBezTo>
                  <a:cubicBezTo>
                    <a:pt x="361" y="648"/>
                    <a:pt x="352" y="642"/>
                    <a:pt x="346" y="640"/>
                  </a:cubicBezTo>
                  <a:cubicBezTo>
                    <a:pt x="336" y="637"/>
                    <a:pt x="328" y="630"/>
                    <a:pt x="320" y="615"/>
                  </a:cubicBezTo>
                  <a:cubicBezTo>
                    <a:pt x="312" y="600"/>
                    <a:pt x="289" y="631"/>
                    <a:pt x="275" y="637"/>
                  </a:cubicBezTo>
                  <a:cubicBezTo>
                    <a:pt x="261" y="644"/>
                    <a:pt x="260" y="638"/>
                    <a:pt x="252" y="634"/>
                  </a:cubicBezTo>
                  <a:cubicBezTo>
                    <a:pt x="243" y="630"/>
                    <a:pt x="238" y="631"/>
                    <a:pt x="229" y="635"/>
                  </a:cubicBezTo>
                  <a:cubicBezTo>
                    <a:pt x="220" y="639"/>
                    <a:pt x="208" y="645"/>
                    <a:pt x="201" y="636"/>
                  </a:cubicBezTo>
                  <a:cubicBezTo>
                    <a:pt x="194" y="627"/>
                    <a:pt x="175" y="627"/>
                    <a:pt x="162" y="627"/>
                  </a:cubicBezTo>
                  <a:cubicBezTo>
                    <a:pt x="150" y="629"/>
                    <a:pt x="154" y="629"/>
                    <a:pt x="138" y="611"/>
                  </a:cubicBezTo>
                  <a:cubicBezTo>
                    <a:pt x="120" y="593"/>
                    <a:pt x="110" y="583"/>
                    <a:pt x="96" y="579"/>
                  </a:cubicBezTo>
                  <a:cubicBezTo>
                    <a:pt x="82" y="575"/>
                    <a:pt x="62" y="577"/>
                    <a:pt x="54" y="579"/>
                  </a:cubicBezTo>
                  <a:cubicBezTo>
                    <a:pt x="50" y="580"/>
                    <a:pt x="49" y="585"/>
                    <a:pt x="50" y="591"/>
                  </a:cubicBezTo>
                  <a:cubicBezTo>
                    <a:pt x="47" y="575"/>
                    <a:pt x="1" y="143"/>
                    <a:pt x="0" y="131"/>
                  </a:cubicBezTo>
                  <a:cubicBezTo>
                    <a:pt x="0" y="131"/>
                    <a:pt x="142" y="105"/>
                    <a:pt x="165" y="100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89" y="96"/>
                    <a:pt x="213" y="110"/>
                    <a:pt x="225" y="115"/>
                  </a:cubicBezTo>
                  <a:cubicBezTo>
                    <a:pt x="237" y="120"/>
                    <a:pt x="237" y="126"/>
                    <a:pt x="237" y="132"/>
                  </a:cubicBezTo>
                  <a:cubicBezTo>
                    <a:pt x="237" y="137"/>
                    <a:pt x="243" y="138"/>
                    <a:pt x="254" y="135"/>
                  </a:cubicBezTo>
                  <a:cubicBezTo>
                    <a:pt x="265" y="132"/>
                    <a:pt x="286" y="132"/>
                    <a:pt x="317" y="135"/>
                  </a:cubicBezTo>
                  <a:cubicBezTo>
                    <a:pt x="347" y="138"/>
                    <a:pt x="328" y="130"/>
                    <a:pt x="349" y="113"/>
                  </a:cubicBezTo>
                  <a:cubicBezTo>
                    <a:pt x="371" y="96"/>
                    <a:pt x="381" y="103"/>
                    <a:pt x="402" y="99"/>
                  </a:cubicBezTo>
                  <a:cubicBezTo>
                    <a:pt x="423" y="95"/>
                    <a:pt x="434" y="60"/>
                    <a:pt x="446" y="50"/>
                  </a:cubicBezTo>
                  <a:cubicBezTo>
                    <a:pt x="458" y="40"/>
                    <a:pt x="537" y="0"/>
                    <a:pt x="537" y="0"/>
                  </a:cubicBezTo>
                  <a:cubicBezTo>
                    <a:pt x="537" y="0"/>
                    <a:pt x="574" y="205"/>
                    <a:pt x="574" y="22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9" name="Freeform 72">
              <a:extLst>
                <a:ext uri="{FF2B5EF4-FFF2-40B4-BE49-F238E27FC236}">
                  <a16:creationId xmlns:a16="http://schemas.microsoft.com/office/drawing/2014/main" id="{83F221B5-DCD5-4C82-8EC5-57C2A2AA7D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1898" y="2665173"/>
              <a:ext cx="907461" cy="476696"/>
            </a:xfrm>
            <a:custGeom>
              <a:avLst/>
              <a:gdLst>
                <a:gd name="T0" fmla="*/ 942 w 1005"/>
                <a:gd name="T1" fmla="*/ 294 h 527"/>
                <a:gd name="T2" fmla="*/ 894 w 1005"/>
                <a:gd name="T3" fmla="*/ 364 h 527"/>
                <a:gd name="T4" fmla="*/ 810 w 1005"/>
                <a:gd name="T5" fmla="*/ 421 h 527"/>
                <a:gd name="T6" fmla="*/ 206 w 1005"/>
                <a:gd name="T7" fmla="*/ 496 h 527"/>
                <a:gd name="T8" fmla="*/ 11 w 1005"/>
                <a:gd name="T9" fmla="*/ 522 h 527"/>
                <a:gd name="T10" fmla="*/ 34 w 1005"/>
                <a:gd name="T11" fmla="*/ 509 h 527"/>
                <a:gd name="T12" fmla="*/ 41 w 1005"/>
                <a:gd name="T13" fmla="*/ 436 h 527"/>
                <a:gd name="T14" fmla="*/ 48 w 1005"/>
                <a:gd name="T15" fmla="*/ 413 h 527"/>
                <a:gd name="T16" fmla="*/ 137 w 1005"/>
                <a:gd name="T17" fmla="*/ 412 h 527"/>
                <a:gd name="T18" fmla="*/ 149 w 1005"/>
                <a:gd name="T19" fmla="*/ 349 h 527"/>
                <a:gd name="T20" fmla="*/ 180 w 1005"/>
                <a:gd name="T21" fmla="*/ 289 h 527"/>
                <a:gd name="T22" fmla="*/ 200 w 1005"/>
                <a:gd name="T23" fmla="*/ 272 h 527"/>
                <a:gd name="T24" fmla="*/ 250 w 1005"/>
                <a:gd name="T25" fmla="*/ 254 h 527"/>
                <a:gd name="T26" fmla="*/ 314 w 1005"/>
                <a:gd name="T27" fmla="*/ 264 h 527"/>
                <a:gd name="T28" fmla="*/ 380 w 1005"/>
                <a:gd name="T29" fmla="*/ 245 h 527"/>
                <a:gd name="T30" fmla="*/ 458 w 1005"/>
                <a:gd name="T31" fmla="*/ 218 h 527"/>
                <a:gd name="T32" fmla="*/ 486 w 1005"/>
                <a:gd name="T33" fmla="*/ 164 h 527"/>
                <a:gd name="T34" fmla="*/ 508 w 1005"/>
                <a:gd name="T35" fmla="*/ 132 h 527"/>
                <a:gd name="T36" fmla="*/ 544 w 1005"/>
                <a:gd name="T37" fmla="*/ 77 h 527"/>
                <a:gd name="T38" fmla="*/ 590 w 1005"/>
                <a:gd name="T39" fmla="*/ 63 h 527"/>
                <a:gd name="T40" fmla="*/ 590 w 1005"/>
                <a:gd name="T41" fmla="*/ 16 h 527"/>
                <a:gd name="T42" fmla="*/ 636 w 1005"/>
                <a:gd name="T43" fmla="*/ 4 h 527"/>
                <a:gd name="T44" fmla="*/ 702 w 1005"/>
                <a:gd name="T45" fmla="*/ 52 h 527"/>
                <a:gd name="T46" fmla="*/ 769 w 1005"/>
                <a:gd name="T47" fmla="*/ 60 h 527"/>
                <a:gd name="T48" fmla="*/ 815 w 1005"/>
                <a:gd name="T49" fmla="*/ 62 h 527"/>
                <a:gd name="T50" fmla="*/ 886 w 1005"/>
                <a:gd name="T51" fmla="*/ 65 h 527"/>
                <a:gd name="T52" fmla="*/ 906 w 1005"/>
                <a:gd name="T53" fmla="*/ 82 h 527"/>
                <a:gd name="T54" fmla="*/ 907 w 1005"/>
                <a:gd name="T55" fmla="*/ 82 h 527"/>
                <a:gd name="T56" fmla="*/ 908 w 1005"/>
                <a:gd name="T57" fmla="*/ 84 h 527"/>
                <a:gd name="T58" fmla="*/ 912 w 1005"/>
                <a:gd name="T59" fmla="*/ 97 h 527"/>
                <a:gd name="T60" fmla="*/ 986 w 1005"/>
                <a:gd name="T61" fmla="*/ 214 h 527"/>
                <a:gd name="T62" fmla="*/ 1003 w 1005"/>
                <a:gd name="T63" fmla="*/ 226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5" h="527">
                  <a:moveTo>
                    <a:pt x="1001" y="239"/>
                  </a:moveTo>
                  <a:cubicBezTo>
                    <a:pt x="990" y="252"/>
                    <a:pt x="951" y="286"/>
                    <a:pt x="942" y="294"/>
                  </a:cubicBezTo>
                  <a:cubicBezTo>
                    <a:pt x="934" y="302"/>
                    <a:pt x="926" y="318"/>
                    <a:pt x="922" y="326"/>
                  </a:cubicBezTo>
                  <a:cubicBezTo>
                    <a:pt x="918" y="333"/>
                    <a:pt x="909" y="352"/>
                    <a:pt x="894" y="364"/>
                  </a:cubicBezTo>
                  <a:cubicBezTo>
                    <a:pt x="880" y="376"/>
                    <a:pt x="833" y="412"/>
                    <a:pt x="810" y="421"/>
                  </a:cubicBezTo>
                  <a:cubicBezTo>
                    <a:pt x="810" y="421"/>
                    <a:pt x="810" y="421"/>
                    <a:pt x="810" y="421"/>
                  </a:cubicBezTo>
                  <a:cubicBezTo>
                    <a:pt x="685" y="440"/>
                    <a:pt x="544" y="458"/>
                    <a:pt x="223" y="477"/>
                  </a:cubicBezTo>
                  <a:cubicBezTo>
                    <a:pt x="201" y="479"/>
                    <a:pt x="201" y="481"/>
                    <a:pt x="206" y="496"/>
                  </a:cubicBezTo>
                  <a:cubicBezTo>
                    <a:pt x="211" y="511"/>
                    <a:pt x="191" y="511"/>
                    <a:pt x="189" y="511"/>
                  </a:cubicBezTo>
                  <a:cubicBezTo>
                    <a:pt x="187" y="512"/>
                    <a:pt x="15" y="523"/>
                    <a:pt x="11" y="522"/>
                  </a:cubicBezTo>
                  <a:cubicBezTo>
                    <a:pt x="6" y="521"/>
                    <a:pt x="1" y="525"/>
                    <a:pt x="0" y="527"/>
                  </a:cubicBezTo>
                  <a:cubicBezTo>
                    <a:pt x="0" y="518"/>
                    <a:pt x="18" y="513"/>
                    <a:pt x="34" y="509"/>
                  </a:cubicBezTo>
                  <a:cubicBezTo>
                    <a:pt x="50" y="505"/>
                    <a:pt x="45" y="494"/>
                    <a:pt x="47" y="464"/>
                  </a:cubicBezTo>
                  <a:cubicBezTo>
                    <a:pt x="48" y="448"/>
                    <a:pt x="46" y="440"/>
                    <a:pt x="41" y="436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1" y="435"/>
                    <a:pt x="40" y="419"/>
                    <a:pt x="48" y="413"/>
                  </a:cubicBezTo>
                  <a:cubicBezTo>
                    <a:pt x="55" y="406"/>
                    <a:pt x="71" y="389"/>
                    <a:pt x="94" y="403"/>
                  </a:cubicBezTo>
                  <a:cubicBezTo>
                    <a:pt x="117" y="417"/>
                    <a:pt x="132" y="423"/>
                    <a:pt x="137" y="412"/>
                  </a:cubicBezTo>
                  <a:cubicBezTo>
                    <a:pt x="143" y="401"/>
                    <a:pt x="141" y="396"/>
                    <a:pt x="135" y="387"/>
                  </a:cubicBezTo>
                  <a:cubicBezTo>
                    <a:pt x="129" y="379"/>
                    <a:pt x="125" y="356"/>
                    <a:pt x="149" y="349"/>
                  </a:cubicBezTo>
                  <a:cubicBezTo>
                    <a:pt x="172" y="343"/>
                    <a:pt x="191" y="341"/>
                    <a:pt x="181" y="322"/>
                  </a:cubicBezTo>
                  <a:cubicBezTo>
                    <a:pt x="174" y="308"/>
                    <a:pt x="177" y="295"/>
                    <a:pt x="180" y="289"/>
                  </a:cubicBezTo>
                  <a:cubicBezTo>
                    <a:pt x="181" y="286"/>
                    <a:pt x="183" y="285"/>
                    <a:pt x="184" y="285"/>
                  </a:cubicBezTo>
                  <a:cubicBezTo>
                    <a:pt x="188" y="284"/>
                    <a:pt x="198" y="280"/>
                    <a:pt x="200" y="272"/>
                  </a:cubicBezTo>
                  <a:cubicBezTo>
                    <a:pt x="204" y="264"/>
                    <a:pt x="230" y="261"/>
                    <a:pt x="234" y="261"/>
                  </a:cubicBezTo>
                  <a:cubicBezTo>
                    <a:pt x="237" y="261"/>
                    <a:pt x="245" y="258"/>
                    <a:pt x="250" y="254"/>
                  </a:cubicBezTo>
                  <a:cubicBezTo>
                    <a:pt x="254" y="250"/>
                    <a:pt x="272" y="250"/>
                    <a:pt x="286" y="258"/>
                  </a:cubicBezTo>
                  <a:cubicBezTo>
                    <a:pt x="300" y="266"/>
                    <a:pt x="304" y="272"/>
                    <a:pt x="314" y="264"/>
                  </a:cubicBezTo>
                  <a:cubicBezTo>
                    <a:pt x="322" y="256"/>
                    <a:pt x="338" y="234"/>
                    <a:pt x="348" y="240"/>
                  </a:cubicBezTo>
                  <a:cubicBezTo>
                    <a:pt x="358" y="246"/>
                    <a:pt x="370" y="266"/>
                    <a:pt x="380" y="245"/>
                  </a:cubicBezTo>
                  <a:cubicBezTo>
                    <a:pt x="390" y="224"/>
                    <a:pt x="395" y="186"/>
                    <a:pt x="414" y="200"/>
                  </a:cubicBezTo>
                  <a:cubicBezTo>
                    <a:pt x="434" y="216"/>
                    <a:pt x="448" y="228"/>
                    <a:pt x="458" y="218"/>
                  </a:cubicBezTo>
                  <a:cubicBezTo>
                    <a:pt x="468" y="209"/>
                    <a:pt x="470" y="202"/>
                    <a:pt x="470" y="190"/>
                  </a:cubicBezTo>
                  <a:cubicBezTo>
                    <a:pt x="470" y="178"/>
                    <a:pt x="475" y="167"/>
                    <a:pt x="486" y="164"/>
                  </a:cubicBezTo>
                  <a:cubicBezTo>
                    <a:pt x="498" y="161"/>
                    <a:pt x="497" y="156"/>
                    <a:pt x="498" y="150"/>
                  </a:cubicBezTo>
                  <a:cubicBezTo>
                    <a:pt x="499" y="142"/>
                    <a:pt x="501" y="140"/>
                    <a:pt x="508" y="132"/>
                  </a:cubicBezTo>
                  <a:cubicBezTo>
                    <a:pt x="516" y="126"/>
                    <a:pt x="530" y="124"/>
                    <a:pt x="526" y="112"/>
                  </a:cubicBezTo>
                  <a:cubicBezTo>
                    <a:pt x="520" y="100"/>
                    <a:pt x="522" y="74"/>
                    <a:pt x="544" y="77"/>
                  </a:cubicBezTo>
                  <a:cubicBezTo>
                    <a:pt x="567" y="80"/>
                    <a:pt x="560" y="80"/>
                    <a:pt x="569" y="74"/>
                  </a:cubicBezTo>
                  <a:cubicBezTo>
                    <a:pt x="578" y="66"/>
                    <a:pt x="588" y="64"/>
                    <a:pt x="590" y="63"/>
                  </a:cubicBezTo>
                  <a:cubicBezTo>
                    <a:pt x="592" y="62"/>
                    <a:pt x="599" y="60"/>
                    <a:pt x="598" y="56"/>
                  </a:cubicBezTo>
                  <a:cubicBezTo>
                    <a:pt x="598" y="54"/>
                    <a:pt x="591" y="31"/>
                    <a:pt x="590" y="16"/>
                  </a:cubicBezTo>
                  <a:cubicBezTo>
                    <a:pt x="589" y="10"/>
                    <a:pt x="590" y="5"/>
                    <a:pt x="594" y="4"/>
                  </a:cubicBezTo>
                  <a:cubicBezTo>
                    <a:pt x="602" y="2"/>
                    <a:pt x="622" y="0"/>
                    <a:pt x="636" y="4"/>
                  </a:cubicBezTo>
                  <a:cubicBezTo>
                    <a:pt x="650" y="8"/>
                    <a:pt x="660" y="18"/>
                    <a:pt x="678" y="36"/>
                  </a:cubicBezTo>
                  <a:cubicBezTo>
                    <a:pt x="694" y="54"/>
                    <a:pt x="690" y="54"/>
                    <a:pt x="702" y="52"/>
                  </a:cubicBezTo>
                  <a:cubicBezTo>
                    <a:pt x="715" y="52"/>
                    <a:pt x="734" y="52"/>
                    <a:pt x="741" y="61"/>
                  </a:cubicBezTo>
                  <a:cubicBezTo>
                    <a:pt x="748" y="70"/>
                    <a:pt x="760" y="64"/>
                    <a:pt x="769" y="60"/>
                  </a:cubicBezTo>
                  <a:cubicBezTo>
                    <a:pt x="778" y="56"/>
                    <a:pt x="783" y="55"/>
                    <a:pt x="792" y="59"/>
                  </a:cubicBezTo>
                  <a:cubicBezTo>
                    <a:pt x="800" y="63"/>
                    <a:pt x="801" y="69"/>
                    <a:pt x="815" y="62"/>
                  </a:cubicBezTo>
                  <a:cubicBezTo>
                    <a:pt x="829" y="56"/>
                    <a:pt x="852" y="25"/>
                    <a:pt x="860" y="40"/>
                  </a:cubicBezTo>
                  <a:cubicBezTo>
                    <a:pt x="868" y="55"/>
                    <a:pt x="876" y="62"/>
                    <a:pt x="886" y="65"/>
                  </a:cubicBezTo>
                  <a:cubicBezTo>
                    <a:pt x="892" y="67"/>
                    <a:pt x="901" y="73"/>
                    <a:pt x="906" y="82"/>
                  </a:cubicBezTo>
                  <a:cubicBezTo>
                    <a:pt x="906" y="82"/>
                    <a:pt x="906" y="82"/>
                    <a:pt x="906" y="82"/>
                  </a:cubicBezTo>
                  <a:cubicBezTo>
                    <a:pt x="906" y="82"/>
                    <a:pt x="906" y="82"/>
                    <a:pt x="906" y="82"/>
                  </a:cubicBezTo>
                  <a:cubicBezTo>
                    <a:pt x="906" y="82"/>
                    <a:pt x="907" y="82"/>
                    <a:pt x="907" y="82"/>
                  </a:cubicBezTo>
                  <a:cubicBezTo>
                    <a:pt x="907" y="84"/>
                    <a:pt x="907" y="84"/>
                    <a:pt x="907" y="84"/>
                  </a:cubicBezTo>
                  <a:cubicBezTo>
                    <a:pt x="908" y="84"/>
                    <a:pt x="908" y="84"/>
                    <a:pt x="908" y="84"/>
                  </a:cubicBezTo>
                  <a:cubicBezTo>
                    <a:pt x="908" y="85"/>
                    <a:pt x="908" y="85"/>
                    <a:pt x="908" y="85"/>
                  </a:cubicBezTo>
                  <a:cubicBezTo>
                    <a:pt x="910" y="88"/>
                    <a:pt x="911" y="93"/>
                    <a:pt x="912" y="97"/>
                  </a:cubicBezTo>
                  <a:cubicBezTo>
                    <a:pt x="912" y="112"/>
                    <a:pt x="910" y="134"/>
                    <a:pt x="928" y="158"/>
                  </a:cubicBezTo>
                  <a:cubicBezTo>
                    <a:pt x="948" y="180"/>
                    <a:pt x="980" y="210"/>
                    <a:pt x="986" y="214"/>
                  </a:cubicBezTo>
                  <a:cubicBezTo>
                    <a:pt x="990" y="216"/>
                    <a:pt x="999" y="220"/>
                    <a:pt x="1003" y="226"/>
                  </a:cubicBezTo>
                  <a:cubicBezTo>
                    <a:pt x="1003" y="226"/>
                    <a:pt x="1003" y="226"/>
                    <a:pt x="1003" y="226"/>
                  </a:cubicBezTo>
                  <a:cubicBezTo>
                    <a:pt x="1005" y="230"/>
                    <a:pt x="1005" y="234"/>
                    <a:pt x="1001" y="23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10" name="Freeform 75">
            <a:extLst>
              <a:ext uri="{FF2B5EF4-FFF2-40B4-BE49-F238E27FC236}">
                <a16:creationId xmlns:a16="http://schemas.microsoft.com/office/drawing/2014/main" id="{6E2611F9-7794-4DD7-9399-9EF23CA409EB}"/>
              </a:ext>
            </a:extLst>
          </p:cNvPr>
          <p:cNvSpPr>
            <a:spLocks/>
          </p:cNvSpPr>
          <p:nvPr userDrawn="1"/>
        </p:nvSpPr>
        <p:spPr bwMode="auto">
          <a:xfrm>
            <a:off x="3430394" y="354730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1" name="Freeform 76">
            <a:extLst>
              <a:ext uri="{FF2B5EF4-FFF2-40B4-BE49-F238E27FC236}">
                <a16:creationId xmlns:a16="http://schemas.microsoft.com/office/drawing/2014/main" id="{527F3CF5-9673-4D8F-A46C-0ADC65910EA4}"/>
              </a:ext>
            </a:extLst>
          </p:cNvPr>
          <p:cNvSpPr>
            <a:spLocks/>
          </p:cNvSpPr>
          <p:nvPr userDrawn="1"/>
        </p:nvSpPr>
        <p:spPr bwMode="auto">
          <a:xfrm>
            <a:off x="3430394" y="354730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2" name="Freeform 78">
            <a:extLst>
              <a:ext uri="{FF2B5EF4-FFF2-40B4-BE49-F238E27FC236}">
                <a16:creationId xmlns:a16="http://schemas.microsoft.com/office/drawing/2014/main" id="{A6E766DA-D9D5-4132-9A41-4E7A3997E4E0}"/>
              </a:ext>
            </a:extLst>
          </p:cNvPr>
          <p:cNvSpPr>
            <a:spLocks/>
          </p:cNvSpPr>
          <p:nvPr userDrawn="1"/>
        </p:nvSpPr>
        <p:spPr bwMode="auto">
          <a:xfrm>
            <a:off x="3329456" y="311426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3" name="Freeform 79">
            <a:extLst>
              <a:ext uri="{FF2B5EF4-FFF2-40B4-BE49-F238E27FC236}">
                <a16:creationId xmlns:a16="http://schemas.microsoft.com/office/drawing/2014/main" id="{44BC0BF6-B24B-4720-BFA4-32CA21ED6063}"/>
              </a:ext>
            </a:extLst>
          </p:cNvPr>
          <p:cNvSpPr>
            <a:spLocks/>
          </p:cNvSpPr>
          <p:nvPr userDrawn="1"/>
        </p:nvSpPr>
        <p:spPr bwMode="auto">
          <a:xfrm>
            <a:off x="3329456" y="311426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4" name="Freeform 81">
            <a:extLst>
              <a:ext uri="{FF2B5EF4-FFF2-40B4-BE49-F238E27FC236}">
                <a16:creationId xmlns:a16="http://schemas.microsoft.com/office/drawing/2014/main" id="{4792A1BD-FADB-4C9F-A295-92A4B97A5AE4}"/>
              </a:ext>
            </a:extLst>
          </p:cNvPr>
          <p:cNvSpPr>
            <a:spLocks/>
          </p:cNvSpPr>
          <p:nvPr userDrawn="1"/>
        </p:nvSpPr>
        <p:spPr bwMode="auto">
          <a:xfrm>
            <a:off x="3784664" y="3742795"/>
            <a:ext cx="990" cy="1051"/>
          </a:xfrm>
          <a:custGeom>
            <a:avLst/>
            <a:gdLst>
              <a:gd name="T0" fmla="*/ 1 w 1"/>
              <a:gd name="T1" fmla="*/ 2 h 2"/>
              <a:gd name="T2" fmla="*/ 0 w 1"/>
              <a:gd name="T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">
                <a:moveTo>
                  <a:pt x="1" y="2"/>
                </a:moveTo>
                <a:cubicBezTo>
                  <a:pt x="0" y="1"/>
                  <a:pt x="0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5" name="Freeform 82">
            <a:extLst>
              <a:ext uri="{FF2B5EF4-FFF2-40B4-BE49-F238E27FC236}">
                <a16:creationId xmlns:a16="http://schemas.microsoft.com/office/drawing/2014/main" id="{83FE607A-42C8-41EC-8C92-1F5CC3EF0111}"/>
              </a:ext>
            </a:extLst>
          </p:cNvPr>
          <p:cNvSpPr>
            <a:spLocks/>
          </p:cNvSpPr>
          <p:nvPr userDrawn="1"/>
        </p:nvSpPr>
        <p:spPr bwMode="auto">
          <a:xfrm>
            <a:off x="3784664" y="3742795"/>
            <a:ext cx="990" cy="1051"/>
          </a:xfrm>
          <a:custGeom>
            <a:avLst/>
            <a:gdLst>
              <a:gd name="T0" fmla="*/ 1 w 1"/>
              <a:gd name="T1" fmla="*/ 2 h 2"/>
              <a:gd name="T2" fmla="*/ 0 w 1"/>
              <a:gd name="T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">
                <a:moveTo>
                  <a:pt x="1" y="2"/>
                </a:moveTo>
                <a:cubicBezTo>
                  <a:pt x="0" y="1"/>
                  <a:pt x="0" y="0"/>
                  <a:pt x="0" y="0"/>
                </a:cubicBezTo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16" name="Group 415"/>
          <p:cNvGrpSpPr/>
          <p:nvPr/>
        </p:nvGrpSpPr>
        <p:grpSpPr>
          <a:xfrm>
            <a:off x="3476904" y="2903009"/>
            <a:ext cx="760987" cy="1385280"/>
            <a:chOff x="6839688" y="1289707"/>
            <a:chExt cx="954634" cy="1636160"/>
          </a:xfrm>
          <a:pattFill prst="narHorz">
            <a:fgClr>
              <a:srgbClr val="BDD898"/>
            </a:fgClr>
            <a:bgClr>
              <a:schemeClr val="bg1"/>
            </a:bgClr>
          </a:pattFill>
        </p:grpSpPr>
        <p:sp>
          <p:nvSpPr>
            <p:cNvPr id="563" name="Freeform 80">
              <a:extLst>
                <a:ext uri="{FF2B5EF4-FFF2-40B4-BE49-F238E27FC236}">
                  <a16:creationId xmlns:a16="http://schemas.microsoft.com/office/drawing/2014/main" id="{609B2923-A70C-4B9F-8DB2-A86E888276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2038" y="2253030"/>
              <a:ext cx="381109" cy="672837"/>
            </a:xfrm>
            <a:custGeom>
              <a:avLst/>
              <a:gdLst>
                <a:gd name="T0" fmla="*/ 420 w 421"/>
                <a:gd name="T1" fmla="*/ 512 h 745"/>
                <a:gd name="T2" fmla="*/ 412 w 421"/>
                <a:gd name="T3" fmla="*/ 519 h 745"/>
                <a:gd name="T4" fmla="*/ 391 w 421"/>
                <a:gd name="T5" fmla="*/ 530 h 745"/>
                <a:gd name="T6" fmla="*/ 366 w 421"/>
                <a:gd name="T7" fmla="*/ 533 h 745"/>
                <a:gd name="T8" fmla="*/ 348 w 421"/>
                <a:gd name="T9" fmla="*/ 568 h 745"/>
                <a:gd name="T10" fmla="*/ 330 w 421"/>
                <a:gd name="T11" fmla="*/ 588 h 745"/>
                <a:gd name="T12" fmla="*/ 320 w 421"/>
                <a:gd name="T13" fmla="*/ 606 h 745"/>
                <a:gd name="T14" fmla="*/ 308 w 421"/>
                <a:gd name="T15" fmla="*/ 620 h 745"/>
                <a:gd name="T16" fmla="*/ 292 w 421"/>
                <a:gd name="T17" fmla="*/ 646 h 745"/>
                <a:gd name="T18" fmla="*/ 280 w 421"/>
                <a:gd name="T19" fmla="*/ 674 h 745"/>
                <a:gd name="T20" fmla="*/ 236 w 421"/>
                <a:gd name="T21" fmla="*/ 656 h 745"/>
                <a:gd name="T22" fmla="*/ 202 w 421"/>
                <a:gd name="T23" fmla="*/ 701 h 745"/>
                <a:gd name="T24" fmla="*/ 170 w 421"/>
                <a:gd name="T25" fmla="*/ 696 h 745"/>
                <a:gd name="T26" fmla="*/ 136 w 421"/>
                <a:gd name="T27" fmla="*/ 720 h 745"/>
                <a:gd name="T28" fmla="*/ 108 w 421"/>
                <a:gd name="T29" fmla="*/ 714 h 745"/>
                <a:gd name="T30" fmla="*/ 72 w 421"/>
                <a:gd name="T31" fmla="*/ 710 h 745"/>
                <a:gd name="T32" fmla="*/ 56 w 421"/>
                <a:gd name="T33" fmla="*/ 717 h 745"/>
                <a:gd name="T34" fmla="*/ 22 w 421"/>
                <a:gd name="T35" fmla="*/ 728 h 745"/>
                <a:gd name="T36" fmla="*/ 6 w 421"/>
                <a:gd name="T37" fmla="*/ 741 h 745"/>
                <a:gd name="T38" fmla="*/ 2 w 421"/>
                <a:gd name="T39" fmla="*/ 745 h 745"/>
                <a:gd name="T40" fmla="*/ 5 w 421"/>
                <a:gd name="T41" fmla="*/ 700 h 745"/>
                <a:gd name="T42" fmla="*/ 11 w 421"/>
                <a:gd name="T43" fmla="*/ 653 h 745"/>
                <a:gd name="T44" fmla="*/ 55 w 421"/>
                <a:gd name="T45" fmla="*/ 578 h 745"/>
                <a:gd name="T46" fmla="*/ 55 w 421"/>
                <a:gd name="T47" fmla="*/ 535 h 745"/>
                <a:gd name="T48" fmla="*/ 35 w 421"/>
                <a:gd name="T49" fmla="*/ 486 h 745"/>
                <a:gd name="T50" fmla="*/ 47 w 421"/>
                <a:gd name="T51" fmla="*/ 442 h 745"/>
                <a:gd name="T52" fmla="*/ 38 w 421"/>
                <a:gd name="T53" fmla="*/ 341 h 745"/>
                <a:gd name="T54" fmla="*/ 10 w 421"/>
                <a:gd name="T55" fmla="*/ 49 h 745"/>
                <a:gd name="T56" fmla="*/ 5 w 421"/>
                <a:gd name="T57" fmla="*/ 33 h 745"/>
                <a:gd name="T58" fmla="*/ 58 w 421"/>
                <a:gd name="T59" fmla="*/ 54 h 745"/>
                <a:gd name="T60" fmla="*/ 92 w 421"/>
                <a:gd name="T61" fmla="*/ 34 h 745"/>
                <a:gd name="T62" fmla="*/ 102 w 421"/>
                <a:gd name="T63" fmla="*/ 31 h 745"/>
                <a:gd name="T64" fmla="*/ 339 w 421"/>
                <a:gd name="T65" fmla="*/ 4 h 745"/>
                <a:gd name="T66" fmla="*/ 362 w 421"/>
                <a:gd name="T67" fmla="*/ 12 h 745"/>
                <a:gd name="T68" fmla="*/ 412 w 421"/>
                <a:gd name="T69" fmla="*/ 472 h 745"/>
                <a:gd name="T70" fmla="*/ 420 w 421"/>
                <a:gd name="T71" fmla="*/ 512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1" h="745">
                  <a:moveTo>
                    <a:pt x="420" y="512"/>
                  </a:moveTo>
                  <a:cubicBezTo>
                    <a:pt x="421" y="516"/>
                    <a:pt x="414" y="518"/>
                    <a:pt x="412" y="519"/>
                  </a:cubicBezTo>
                  <a:cubicBezTo>
                    <a:pt x="410" y="520"/>
                    <a:pt x="400" y="522"/>
                    <a:pt x="391" y="530"/>
                  </a:cubicBezTo>
                  <a:cubicBezTo>
                    <a:pt x="382" y="536"/>
                    <a:pt x="389" y="536"/>
                    <a:pt x="366" y="533"/>
                  </a:cubicBezTo>
                  <a:cubicBezTo>
                    <a:pt x="344" y="530"/>
                    <a:pt x="342" y="556"/>
                    <a:pt x="348" y="568"/>
                  </a:cubicBezTo>
                  <a:cubicBezTo>
                    <a:pt x="352" y="580"/>
                    <a:pt x="338" y="582"/>
                    <a:pt x="330" y="588"/>
                  </a:cubicBezTo>
                  <a:cubicBezTo>
                    <a:pt x="323" y="596"/>
                    <a:pt x="321" y="598"/>
                    <a:pt x="320" y="606"/>
                  </a:cubicBezTo>
                  <a:cubicBezTo>
                    <a:pt x="319" y="612"/>
                    <a:pt x="320" y="617"/>
                    <a:pt x="308" y="620"/>
                  </a:cubicBezTo>
                  <a:cubicBezTo>
                    <a:pt x="297" y="623"/>
                    <a:pt x="292" y="634"/>
                    <a:pt x="292" y="646"/>
                  </a:cubicBezTo>
                  <a:cubicBezTo>
                    <a:pt x="292" y="658"/>
                    <a:pt x="290" y="665"/>
                    <a:pt x="280" y="674"/>
                  </a:cubicBezTo>
                  <a:cubicBezTo>
                    <a:pt x="270" y="684"/>
                    <a:pt x="256" y="672"/>
                    <a:pt x="236" y="656"/>
                  </a:cubicBezTo>
                  <a:cubicBezTo>
                    <a:pt x="217" y="642"/>
                    <a:pt x="212" y="680"/>
                    <a:pt x="202" y="701"/>
                  </a:cubicBezTo>
                  <a:cubicBezTo>
                    <a:pt x="192" y="722"/>
                    <a:pt x="180" y="702"/>
                    <a:pt x="170" y="696"/>
                  </a:cubicBezTo>
                  <a:cubicBezTo>
                    <a:pt x="160" y="690"/>
                    <a:pt x="144" y="712"/>
                    <a:pt x="136" y="720"/>
                  </a:cubicBezTo>
                  <a:cubicBezTo>
                    <a:pt x="126" y="728"/>
                    <a:pt x="122" y="722"/>
                    <a:pt x="108" y="714"/>
                  </a:cubicBezTo>
                  <a:cubicBezTo>
                    <a:pt x="94" y="706"/>
                    <a:pt x="76" y="706"/>
                    <a:pt x="72" y="710"/>
                  </a:cubicBezTo>
                  <a:cubicBezTo>
                    <a:pt x="67" y="714"/>
                    <a:pt x="59" y="717"/>
                    <a:pt x="56" y="717"/>
                  </a:cubicBezTo>
                  <a:cubicBezTo>
                    <a:pt x="52" y="717"/>
                    <a:pt x="26" y="720"/>
                    <a:pt x="22" y="728"/>
                  </a:cubicBezTo>
                  <a:cubicBezTo>
                    <a:pt x="20" y="736"/>
                    <a:pt x="10" y="740"/>
                    <a:pt x="6" y="741"/>
                  </a:cubicBezTo>
                  <a:cubicBezTo>
                    <a:pt x="5" y="741"/>
                    <a:pt x="3" y="742"/>
                    <a:pt x="2" y="745"/>
                  </a:cubicBezTo>
                  <a:cubicBezTo>
                    <a:pt x="2" y="745"/>
                    <a:pt x="0" y="716"/>
                    <a:pt x="5" y="700"/>
                  </a:cubicBezTo>
                  <a:cubicBezTo>
                    <a:pt x="10" y="683"/>
                    <a:pt x="3" y="662"/>
                    <a:pt x="11" y="653"/>
                  </a:cubicBezTo>
                  <a:cubicBezTo>
                    <a:pt x="19" y="643"/>
                    <a:pt x="51" y="593"/>
                    <a:pt x="55" y="578"/>
                  </a:cubicBezTo>
                  <a:cubicBezTo>
                    <a:pt x="60" y="564"/>
                    <a:pt x="64" y="548"/>
                    <a:pt x="55" y="535"/>
                  </a:cubicBezTo>
                  <a:cubicBezTo>
                    <a:pt x="47" y="522"/>
                    <a:pt x="30" y="506"/>
                    <a:pt x="35" y="486"/>
                  </a:cubicBezTo>
                  <a:cubicBezTo>
                    <a:pt x="41" y="465"/>
                    <a:pt x="50" y="452"/>
                    <a:pt x="47" y="442"/>
                  </a:cubicBezTo>
                  <a:cubicBezTo>
                    <a:pt x="44" y="432"/>
                    <a:pt x="41" y="355"/>
                    <a:pt x="38" y="341"/>
                  </a:cubicBezTo>
                  <a:cubicBezTo>
                    <a:pt x="35" y="327"/>
                    <a:pt x="12" y="52"/>
                    <a:pt x="10" y="49"/>
                  </a:cubicBezTo>
                  <a:cubicBezTo>
                    <a:pt x="9" y="46"/>
                    <a:pt x="8" y="39"/>
                    <a:pt x="5" y="33"/>
                  </a:cubicBezTo>
                  <a:cubicBezTo>
                    <a:pt x="9" y="41"/>
                    <a:pt x="28" y="72"/>
                    <a:pt x="58" y="54"/>
                  </a:cubicBezTo>
                  <a:cubicBezTo>
                    <a:pt x="78" y="43"/>
                    <a:pt x="86" y="37"/>
                    <a:pt x="92" y="34"/>
                  </a:cubicBezTo>
                  <a:cubicBezTo>
                    <a:pt x="95" y="32"/>
                    <a:pt x="98" y="31"/>
                    <a:pt x="102" y="31"/>
                  </a:cubicBezTo>
                  <a:cubicBezTo>
                    <a:pt x="114" y="30"/>
                    <a:pt x="332" y="4"/>
                    <a:pt x="339" y="4"/>
                  </a:cubicBezTo>
                  <a:cubicBezTo>
                    <a:pt x="346" y="3"/>
                    <a:pt x="360" y="0"/>
                    <a:pt x="362" y="12"/>
                  </a:cubicBezTo>
                  <a:cubicBezTo>
                    <a:pt x="363" y="24"/>
                    <a:pt x="409" y="456"/>
                    <a:pt x="412" y="472"/>
                  </a:cubicBezTo>
                  <a:cubicBezTo>
                    <a:pt x="413" y="487"/>
                    <a:pt x="420" y="510"/>
                    <a:pt x="420" y="51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4" name="Freeform 83">
              <a:extLst>
                <a:ext uri="{FF2B5EF4-FFF2-40B4-BE49-F238E27FC236}">
                  <a16:creationId xmlns:a16="http://schemas.microsoft.com/office/drawing/2014/main" id="{22DE0554-92B2-42FF-84B9-B98E41CBB4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173" y="1289707"/>
              <a:ext cx="101794" cy="60828"/>
            </a:xfrm>
            <a:custGeom>
              <a:avLst/>
              <a:gdLst>
                <a:gd name="T0" fmla="*/ 86 w 112"/>
                <a:gd name="T1" fmla="*/ 1 h 68"/>
                <a:gd name="T2" fmla="*/ 15 w 112"/>
                <a:gd name="T3" fmla="*/ 41 h 68"/>
                <a:gd name="T4" fmla="*/ 10 w 112"/>
                <a:gd name="T5" fmla="*/ 61 h 68"/>
                <a:gd name="T6" fmla="*/ 46 w 112"/>
                <a:gd name="T7" fmla="*/ 48 h 68"/>
                <a:gd name="T8" fmla="*/ 86 w 112"/>
                <a:gd name="T9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68">
                  <a:moveTo>
                    <a:pt x="86" y="1"/>
                  </a:moveTo>
                  <a:cubicBezTo>
                    <a:pt x="86" y="1"/>
                    <a:pt x="20" y="32"/>
                    <a:pt x="15" y="41"/>
                  </a:cubicBezTo>
                  <a:cubicBezTo>
                    <a:pt x="10" y="50"/>
                    <a:pt x="0" y="54"/>
                    <a:pt x="10" y="61"/>
                  </a:cubicBezTo>
                  <a:cubicBezTo>
                    <a:pt x="19" y="68"/>
                    <a:pt x="36" y="56"/>
                    <a:pt x="46" y="48"/>
                  </a:cubicBezTo>
                  <a:cubicBezTo>
                    <a:pt x="55" y="40"/>
                    <a:pt x="112" y="0"/>
                    <a:pt x="86" y="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5" name="Freeform 84">
              <a:extLst>
                <a:ext uri="{FF2B5EF4-FFF2-40B4-BE49-F238E27FC236}">
                  <a16:creationId xmlns:a16="http://schemas.microsoft.com/office/drawing/2014/main" id="{074AFDF6-9E18-4853-ACA4-251CBA0D4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9688" y="1390260"/>
              <a:ext cx="760976" cy="371177"/>
            </a:xfrm>
            <a:custGeom>
              <a:avLst/>
              <a:gdLst>
                <a:gd name="T0" fmla="*/ 835 w 843"/>
                <a:gd name="T1" fmla="*/ 215 h 411"/>
                <a:gd name="T2" fmla="*/ 805 w 843"/>
                <a:gd name="T3" fmla="*/ 215 h 411"/>
                <a:gd name="T4" fmla="*/ 774 w 843"/>
                <a:gd name="T5" fmla="*/ 206 h 411"/>
                <a:gd name="T6" fmla="*/ 727 w 843"/>
                <a:gd name="T7" fmla="*/ 217 h 411"/>
                <a:gd name="T8" fmla="*/ 711 w 843"/>
                <a:gd name="T9" fmla="*/ 213 h 411"/>
                <a:gd name="T10" fmla="*/ 695 w 843"/>
                <a:gd name="T11" fmla="*/ 237 h 411"/>
                <a:gd name="T12" fmla="*/ 693 w 843"/>
                <a:gd name="T13" fmla="*/ 238 h 411"/>
                <a:gd name="T14" fmla="*/ 653 w 843"/>
                <a:gd name="T15" fmla="*/ 217 h 411"/>
                <a:gd name="T16" fmla="*/ 596 w 843"/>
                <a:gd name="T17" fmla="*/ 218 h 411"/>
                <a:gd name="T18" fmla="*/ 561 w 843"/>
                <a:gd name="T19" fmla="*/ 237 h 411"/>
                <a:gd name="T20" fmla="*/ 519 w 843"/>
                <a:gd name="T21" fmla="*/ 247 h 411"/>
                <a:gd name="T22" fmla="*/ 494 w 843"/>
                <a:gd name="T23" fmla="*/ 281 h 411"/>
                <a:gd name="T24" fmla="*/ 466 w 843"/>
                <a:gd name="T25" fmla="*/ 307 h 411"/>
                <a:gd name="T26" fmla="*/ 474 w 843"/>
                <a:gd name="T27" fmla="*/ 288 h 411"/>
                <a:gd name="T28" fmla="*/ 476 w 843"/>
                <a:gd name="T29" fmla="*/ 267 h 411"/>
                <a:gd name="T30" fmla="*/ 449 w 843"/>
                <a:gd name="T31" fmla="*/ 281 h 411"/>
                <a:gd name="T32" fmla="*/ 429 w 843"/>
                <a:gd name="T33" fmla="*/ 293 h 411"/>
                <a:gd name="T34" fmla="*/ 414 w 843"/>
                <a:gd name="T35" fmla="*/ 289 h 411"/>
                <a:gd name="T36" fmla="*/ 362 w 843"/>
                <a:gd name="T37" fmla="*/ 411 h 411"/>
                <a:gd name="T38" fmla="*/ 352 w 843"/>
                <a:gd name="T39" fmla="*/ 385 h 411"/>
                <a:gd name="T40" fmla="*/ 328 w 843"/>
                <a:gd name="T41" fmla="*/ 370 h 411"/>
                <a:gd name="T42" fmla="*/ 335 w 843"/>
                <a:gd name="T43" fmla="*/ 327 h 411"/>
                <a:gd name="T44" fmla="*/ 297 w 843"/>
                <a:gd name="T45" fmla="*/ 296 h 411"/>
                <a:gd name="T46" fmla="*/ 279 w 843"/>
                <a:gd name="T47" fmla="*/ 273 h 411"/>
                <a:gd name="T48" fmla="*/ 212 w 843"/>
                <a:gd name="T49" fmla="*/ 265 h 411"/>
                <a:gd name="T50" fmla="*/ 116 w 843"/>
                <a:gd name="T51" fmla="*/ 237 h 411"/>
                <a:gd name="T52" fmla="*/ 49 w 843"/>
                <a:gd name="T53" fmla="*/ 225 h 411"/>
                <a:gd name="T54" fmla="*/ 0 w 843"/>
                <a:gd name="T55" fmla="*/ 186 h 411"/>
                <a:gd name="T56" fmla="*/ 84 w 843"/>
                <a:gd name="T57" fmla="*/ 136 h 411"/>
                <a:gd name="T58" fmla="*/ 159 w 843"/>
                <a:gd name="T59" fmla="*/ 101 h 411"/>
                <a:gd name="T60" fmla="*/ 213 w 843"/>
                <a:gd name="T61" fmla="*/ 49 h 411"/>
                <a:gd name="T62" fmla="*/ 266 w 843"/>
                <a:gd name="T63" fmla="*/ 7 h 411"/>
                <a:gd name="T64" fmla="*/ 309 w 843"/>
                <a:gd name="T65" fmla="*/ 10 h 411"/>
                <a:gd name="T66" fmla="*/ 279 w 843"/>
                <a:gd name="T67" fmla="*/ 34 h 411"/>
                <a:gd name="T68" fmla="*/ 244 w 843"/>
                <a:gd name="T69" fmla="*/ 90 h 411"/>
                <a:gd name="T70" fmla="*/ 231 w 843"/>
                <a:gd name="T71" fmla="*/ 121 h 411"/>
                <a:gd name="T72" fmla="*/ 258 w 843"/>
                <a:gd name="T73" fmla="*/ 109 h 411"/>
                <a:gd name="T74" fmla="*/ 294 w 843"/>
                <a:gd name="T75" fmla="*/ 103 h 411"/>
                <a:gd name="T76" fmla="*/ 335 w 843"/>
                <a:gd name="T77" fmla="*/ 127 h 411"/>
                <a:gd name="T78" fmla="*/ 395 w 843"/>
                <a:gd name="T79" fmla="*/ 166 h 411"/>
                <a:gd name="T80" fmla="*/ 425 w 843"/>
                <a:gd name="T81" fmla="*/ 161 h 411"/>
                <a:gd name="T82" fmla="*/ 454 w 843"/>
                <a:gd name="T83" fmla="*/ 166 h 411"/>
                <a:gd name="T84" fmla="*/ 517 w 843"/>
                <a:gd name="T85" fmla="*/ 121 h 411"/>
                <a:gd name="T86" fmla="*/ 588 w 843"/>
                <a:gd name="T87" fmla="*/ 115 h 411"/>
                <a:gd name="T88" fmla="*/ 643 w 843"/>
                <a:gd name="T89" fmla="*/ 95 h 411"/>
                <a:gd name="T90" fmla="*/ 651 w 843"/>
                <a:gd name="T91" fmla="*/ 129 h 411"/>
                <a:gd name="T92" fmla="*/ 677 w 843"/>
                <a:gd name="T93" fmla="*/ 136 h 411"/>
                <a:gd name="T94" fmla="*/ 705 w 843"/>
                <a:gd name="T95" fmla="*/ 136 h 411"/>
                <a:gd name="T96" fmla="*/ 738 w 843"/>
                <a:gd name="T97" fmla="*/ 127 h 411"/>
                <a:gd name="T98" fmla="*/ 749 w 843"/>
                <a:gd name="T99" fmla="*/ 161 h 411"/>
                <a:gd name="T100" fmla="*/ 778 w 843"/>
                <a:gd name="T101" fmla="*/ 190 h 411"/>
                <a:gd name="T102" fmla="*/ 815 w 843"/>
                <a:gd name="T103" fmla="*/ 202 h 411"/>
                <a:gd name="T104" fmla="*/ 835 w 843"/>
                <a:gd name="T105" fmla="*/ 191 h 411"/>
                <a:gd name="T106" fmla="*/ 835 w 843"/>
                <a:gd name="T107" fmla="*/ 215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3" h="411">
                  <a:moveTo>
                    <a:pt x="835" y="215"/>
                  </a:moveTo>
                  <a:cubicBezTo>
                    <a:pt x="826" y="216"/>
                    <a:pt x="815" y="219"/>
                    <a:pt x="805" y="215"/>
                  </a:cubicBezTo>
                  <a:cubicBezTo>
                    <a:pt x="796" y="211"/>
                    <a:pt x="793" y="207"/>
                    <a:pt x="774" y="206"/>
                  </a:cubicBezTo>
                  <a:cubicBezTo>
                    <a:pt x="755" y="205"/>
                    <a:pt x="735" y="221"/>
                    <a:pt x="727" y="217"/>
                  </a:cubicBezTo>
                  <a:cubicBezTo>
                    <a:pt x="720" y="213"/>
                    <a:pt x="724" y="213"/>
                    <a:pt x="711" y="213"/>
                  </a:cubicBezTo>
                  <a:cubicBezTo>
                    <a:pt x="699" y="212"/>
                    <a:pt x="704" y="234"/>
                    <a:pt x="695" y="237"/>
                  </a:cubicBezTo>
                  <a:cubicBezTo>
                    <a:pt x="695" y="238"/>
                    <a:pt x="694" y="238"/>
                    <a:pt x="693" y="238"/>
                  </a:cubicBezTo>
                  <a:cubicBezTo>
                    <a:pt x="686" y="238"/>
                    <a:pt x="679" y="224"/>
                    <a:pt x="653" y="217"/>
                  </a:cubicBezTo>
                  <a:cubicBezTo>
                    <a:pt x="625" y="210"/>
                    <a:pt x="600" y="208"/>
                    <a:pt x="596" y="218"/>
                  </a:cubicBezTo>
                  <a:cubicBezTo>
                    <a:pt x="592" y="228"/>
                    <a:pt x="584" y="235"/>
                    <a:pt x="561" y="237"/>
                  </a:cubicBezTo>
                  <a:cubicBezTo>
                    <a:pt x="537" y="240"/>
                    <a:pt x="524" y="233"/>
                    <a:pt x="519" y="247"/>
                  </a:cubicBezTo>
                  <a:cubicBezTo>
                    <a:pt x="513" y="260"/>
                    <a:pt x="500" y="271"/>
                    <a:pt x="494" y="281"/>
                  </a:cubicBezTo>
                  <a:cubicBezTo>
                    <a:pt x="488" y="292"/>
                    <a:pt x="469" y="315"/>
                    <a:pt x="466" y="307"/>
                  </a:cubicBezTo>
                  <a:cubicBezTo>
                    <a:pt x="463" y="298"/>
                    <a:pt x="471" y="291"/>
                    <a:pt x="474" y="288"/>
                  </a:cubicBezTo>
                  <a:cubicBezTo>
                    <a:pt x="477" y="285"/>
                    <a:pt x="493" y="266"/>
                    <a:pt x="476" y="267"/>
                  </a:cubicBezTo>
                  <a:cubicBezTo>
                    <a:pt x="459" y="269"/>
                    <a:pt x="453" y="273"/>
                    <a:pt x="449" y="281"/>
                  </a:cubicBezTo>
                  <a:cubicBezTo>
                    <a:pt x="446" y="289"/>
                    <a:pt x="433" y="302"/>
                    <a:pt x="429" y="293"/>
                  </a:cubicBezTo>
                  <a:cubicBezTo>
                    <a:pt x="425" y="283"/>
                    <a:pt x="415" y="276"/>
                    <a:pt x="414" y="289"/>
                  </a:cubicBezTo>
                  <a:cubicBezTo>
                    <a:pt x="413" y="301"/>
                    <a:pt x="385" y="393"/>
                    <a:pt x="362" y="411"/>
                  </a:cubicBezTo>
                  <a:cubicBezTo>
                    <a:pt x="359" y="403"/>
                    <a:pt x="352" y="392"/>
                    <a:pt x="352" y="385"/>
                  </a:cubicBezTo>
                  <a:cubicBezTo>
                    <a:pt x="352" y="379"/>
                    <a:pt x="345" y="371"/>
                    <a:pt x="328" y="370"/>
                  </a:cubicBezTo>
                  <a:cubicBezTo>
                    <a:pt x="311" y="369"/>
                    <a:pt x="331" y="351"/>
                    <a:pt x="335" y="327"/>
                  </a:cubicBezTo>
                  <a:cubicBezTo>
                    <a:pt x="338" y="303"/>
                    <a:pt x="306" y="297"/>
                    <a:pt x="297" y="296"/>
                  </a:cubicBezTo>
                  <a:cubicBezTo>
                    <a:pt x="289" y="295"/>
                    <a:pt x="283" y="286"/>
                    <a:pt x="279" y="273"/>
                  </a:cubicBezTo>
                  <a:cubicBezTo>
                    <a:pt x="276" y="259"/>
                    <a:pt x="238" y="265"/>
                    <a:pt x="212" y="265"/>
                  </a:cubicBezTo>
                  <a:cubicBezTo>
                    <a:pt x="186" y="264"/>
                    <a:pt x="131" y="243"/>
                    <a:pt x="116" y="237"/>
                  </a:cubicBezTo>
                  <a:cubicBezTo>
                    <a:pt x="101" y="232"/>
                    <a:pt x="65" y="227"/>
                    <a:pt x="49" y="225"/>
                  </a:cubicBezTo>
                  <a:cubicBezTo>
                    <a:pt x="35" y="222"/>
                    <a:pt x="13" y="197"/>
                    <a:pt x="0" y="186"/>
                  </a:cubicBezTo>
                  <a:cubicBezTo>
                    <a:pt x="0" y="186"/>
                    <a:pt x="65" y="138"/>
                    <a:pt x="84" y="136"/>
                  </a:cubicBezTo>
                  <a:cubicBezTo>
                    <a:pt x="103" y="134"/>
                    <a:pt x="138" y="117"/>
                    <a:pt x="159" y="101"/>
                  </a:cubicBezTo>
                  <a:cubicBezTo>
                    <a:pt x="179" y="84"/>
                    <a:pt x="203" y="65"/>
                    <a:pt x="213" y="49"/>
                  </a:cubicBezTo>
                  <a:cubicBezTo>
                    <a:pt x="223" y="34"/>
                    <a:pt x="241" y="8"/>
                    <a:pt x="266" y="7"/>
                  </a:cubicBezTo>
                  <a:cubicBezTo>
                    <a:pt x="291" y="5"/>
                    <a:pt x="316" y="0"/>
                    <a:pt x="309" y="10"/>
                  </a:cubicBezTo>
                  <a:cubicBezTo>
                    <a:pt x="303" y="20"/>
                    <a:pt x="284" y="23"/>
                    <a:pt x="279" y="34"/>
                  </a:cubicBezTo>
                  <a:cubicBezTo>
                    <a:pt x="275" y="45"/>
                    <a:pt x="255" y="76"/>
                    <a:pt x="244" y="90"/>
                  </a:cubicBezTo>
                  <a:cubicBezTo>
                    <a:pt x="233" y="104"/>
                    <a:pt x="225" y="120"/>
                    <a:pt x="231" y="121"/>
                  </a:cubicBezTo>
                  <a:cubicBezTo>
                    <a:pt x="236" y="121"/>
                    <a:pt x="253" y="113"/>
                    <a:pt x="258" y="109"/>
                  </a:cubicBezTo>
                  <a:cubicBezTo>
                    <a:pt x="263" y="105"/>
                    <a:pt x="281" y="99"/>
                    <a:pt x="294" y="103"/>
                  </a:cubicBezTo>
                  <a:cubicBezTo>
                    <a:pt x="307" y="108"/>
                    <a:pt x="327" y="116"/>
                    <a:pt x="335" y="127"/>
                  </a:cubicBezTo>
                  <a:cubicBezTo>
                    <a:pt x="343" y="137"/>
                    <a:pt x="373" y="177"/>
                    <a:pt x="395" y="166"/>
                  </a:cubicBezTo>
                  <a:cubicBezTo>
                    <a:pt x="416" y="156"/>
                    <a:pt x="417" y="155"/>
                    <a:pt x="425" y="161"/>
                  </a:cubicBezTo>
                  <a:cubicBezTo>
                    <a:pt x="434" y="167"/>
                    <a:pt x="437" y="185"/>
                    <a:pt x="454" y="166"/>
                  </a:cubicBezTo>
                  <a:cubicBezTo>
                    <a:pt x="471" y="147"/>
                    <a:pt x="502" y="127"/>
                    <a:pt x="517" y="121"/>
                  </a:cubicBezTo>
                  <a:cubicBezTo>
                    <a:pt x="533" y="114"/>
                    <a:pt x="575" y="124"/>
                    <a:pt x="588" y="115"/>
                  </a:cubicBezTo>
                  <a:cubicBezTo>
                    <a:pt x="601" y="107"/>
                    <a:pt x="633" y="93"/>
                    <a:pt x="643" y="95"/>
                  </a:cubicBezTo>
                  <a:cubicBezTo>
                    <a:pt x="653" y="97"/>
                    <a:pt x="650" y="124"/>
                    <a:pt x="651" y="129"/>
                  </a:cubicBezTo>
                  <a:cubicBezTo>
                    <a:pt x="651" y="133"/>
                    <a:pt x="662" y="136"/>
                    <a:pt x="677" y="136"/>
                  </a:cubicBezTo>
                  <a:cubicBezTo>
                    <a:pt x="693" y="136"/>
                    <a:pt x="697" y="137"/>
                    <a:pt x="705" y="136"/>
                  </a:cubicBezTo>
                  <a:cubicBezTo>
                    <a:pt x="713" y="135"/>
                    <a:pt x="726" y="113"/>
                    <a:pt x="738" y="127"/>
                  </a:cubicBezTo>
                  <a:cubicBezTo>
                    <a:pt x="750" y="141"/>
                    <a:pt x="747" y="156"/>
                    <a:pt x="749" y="161"/>
                  </a:cubicBezTo>
                  <a:cubicBezTo>
                    <a:pt x="752" y="167"/>
                    <a:pt x="773" y="189"/>
                    <a:pt x="778" y="190"/>
                  </a:cubicBezTo>
                  <a:cubicBezTo>
                    <a:pt x="783" y="191"/>
                    <a:pt x="813" y="207"/>
                    <a:pt x="815" y="202"/>
                  </a:cubicBezTo>
                  <a:cubicBezTo>
                    <a:pt x="817" y="197"/>
                    <a:pt x="829" y="184"/>
                    <a:pt x="835" y="191"/>
                  </a:cubicBezTo>
                  <a:cubicBezTo>
                    <a:pt x="841" y="197"/>
                    <a:pt x="843" y="215"/>
                    <a:pt x="835" y="21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6" name="Freeform 85">
              <a:extLst>
                <a:ext uri="{FF2B5EF4-FFF2-40B4-BE49-F238E27FC236}">
                  <a16:creationId xmlns:a16="http://schemas.microsoft.com/office/drawing/2014/main" id="{93DACD91-0BD9-42C5-8E82-1E4FDA9334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5212" y="1622401"/>
              <a:ext cx="489110" cy="661664"/>
            </a:xfrm>
            <a:custGeom>
              <a:avLst/>
              <a:gdLst>
                <a:gd name="T0" fmla="*/ 537 w 541"/>
                <a:gd name="T1" fmla="*/ 460 h 732"/>
                <a:gd name="T2" fmla="*/ 525 w 541"/>
                <a:gd name="T3" fmla="*/ 503 h 732"/>
                <a:gd name="T4" fmla="*/ 500 w 541"/>
                <a:gd name="T5" fmla="*/ 510 h 732"/>
                <a:gd name="T6" fmla="*/ 494 w 541"/>
                <a:gd name="T7" fmla="*/ 539 h 732"/>
                <a:gd name="T8" fmla="*/ 483 w 541"/>
                <a:gd name="T9" fmla="*/ 559 h 732"/>
                <a:gd name="T10" fmla="*/ 470 w 541"/>
                <a:gd name="T11" fmla="*/ 587 h 732"/>
                <a:gd name="T12" fmla="*/ 447 w 541"/>
                <a:gd name="T13" fmla="*/ 657 h 732"/>
                <a:gd name="T14" fmla="*/ 437 w 541"/>
                <a:gd name="T15" fmla="*/ 679 h 732"/>
                <a:gd name="T16" fmla="*/ 435 w 541"/>
                <a:gd name="T17" fmla="*/ 679 h 732"/>
                <a:gd name="T18" fmla="*/ 435 w 541"/>
                <a:gd name="T19" fmla="*/ 679 h 732"/>
                <a:gd name="T20" fmla="*/ 270 w 541"/>
                <a:gd name="T21" fmla="*/ 710 h 732"/>
                <a:gd name="T22" fmla="*/ 247 w 541"/>
                <a:gd name="T23" fmla="*/ 702 h 732"/>
                <a:gd name="T24" fmla="*/ 10 w 541"/>
                <a:gd name="T25" fmla="*/ 729 h 732"/>
                <a:gd name="T26" fmla="*/ 0 w 541"/>
                <a:gd name="T27" fmla="*/ 732 h 732"/>
                <a:gd name="T28" fmla="*/ 32 w 541"/>
                <a:gd name="T29" fmla="*/ 697 h 732"/>
                <a:gd name="T30" fmla="*/ 67 w 541"/>
                <a:gd name="T31" fmla="*/ 565 h 732"/>
                <a:gd name="T32" fmla="*/ 17 w 541"/>
                <a:gd name="T33" fmla="*/ 423 h 732"/>
                <a:gd name="T34" fmla="*/ 7 w 541"/>
                <a:gd name="T35" fmla="*/ 386 h 732"/>
                <a:gd name="T36" fmla="*/ 13 w 541"/>
                <a:gd name="T37" fmla="*/ 355 h 732"/>
                <a:gd name="T38" fmla="*/ 8 w 541"/>
                <a:gd name="T39" fmla="*/ 315 h 732"/>
                <a:gd name="T40" fmla="*/ 27 w 541"/>
                <a:gd name="T41" fmla="*/ 269 h 732"/>
                <a:gd name="T42" fmla="*/ 29 w 541"/>
                <a:gd name="T43" fmla="*/ 208 h 732"/>
                <a:gd name="T44" fmla="*/ 67 w 541"/>
                <a:gd name="T45" fmla="*/ 148 h 732"/>
                <a:gd name="T46" fmla="*/ 96 w 541"/>
                <a:gd name="T47" fmla="*/ 137 h 732"/>
                <a:gd name="T48" fmla="*/ 103 w 541"/>
                <a:gd name="T49" fmla="*/ 164 h 732"/>
                <a:gd name="T50" fmla="*/ 111 w 541"/>
                <a:gd name="T51" fmla="*/ 153 h 732"/>
                <a:gd name="T52" fmla="*/ 119 w 541"/>
                <a:gd name="T53" fmla="*/ 161 h 732"/>
                <a:gd name="T54" fmla="*/ 121 w 541"/>
                <a:gd name="T55" fmla="*/ 127 h 732"/>
                <a:gd name="T56" fmla="*/ 127 w 541"/>
                <a:gd name="T57" fmla="*/ 82 h 732"/>
                <a:gd name="T58" fmla="*/ 162 w 541"/>
                <a:gd name="T59" fmla="*/ 58 h 732"/>
                <a:gd name="T60" fmla="*/ 151 w 541"/>
                <a:gd name="T61" fmla="*/ 27 h 732"/>
                <a:gd name="T62" fmla="*/ 183 w 541"/>
                <a:gd name="T63" fmla="*/ 2 h 732"/>
                <a:gd name="T64" fmla="*/ 207 w 541"/>
                <a:gd name="T65" fmla="*/ 5 h 732"/>
                <a:gd name="T66" fmla="*/ 275 w 541"/>
                <a:gd name="T67" fmla="*/ 31 h 732"/>
                <a:gd name="T68" fmla="*/ 315 w 541"/>
                <a:gd name="T69" fmla="*/ 44 h 732"/>
                <a:gd name="T70" fmla="*/ 366 w 541"/>
                <a:gd name="T71" fmla="*/ 63 h 732"/>
                <a:gd name="T72" fmla="*/ 361 w 541"/>
                <a:gd name="T73" fmla="*/ 107 h 732"/>
                <a:gd name="T74" fmla="*/ 360 w 541"/>
                <a:gd name="T75" fmla="*/ 120 h 732"/>
                <a:gd name="T76" fmla="*/ 379 w 541"/>
                <a:gd name="T77" fmla="*/ 147 h 732"/>
                <a:gd name="T78" fmla="*/ 379 w 541"/>
                <a:gd name="T79" fmla="*/ 223 h 732"/>
                <a:gd name="T80" fmla="*/ 367 w 541"/>
                <a:gd name="T81" fmla="*/ 256 h 732"/>
                <a:gd name="T82" fmla="*/ 354 w 541"/>
                <a:gd name="T83" fmla="*/ 280 h 732"/>
                <a:gd name="T84" fmla="*/ 334 w 541"/>
                <a:gd name="T85" fmla="*/ 342 h 732"/>
                <a:gd name="T86" fmla="*/ 380 w 541"/>
                <a:gd name="T87" fmla="*/ 349 h 732"/>
                <a:gd name="T88" fmla="*/ 393 w 541"/>
                <a:gd name="T89" fmla="*/ 322 h 732"/>
                <a:gd name="T90" fmla="*/ 402 w 541"/>
                <a:gd name="T91" fmla="*/ 290 h 732"/>
                <a:gd name="T92" fmla="*/ 445 w 541"/>
                <a:gd name="T93" fmla="*/ 272 h 732"/>
                <a:gd name="T94" fmla="*/ 479 w 541"/>
                <a:gd name="T95" fmla="*/ 292 h 732"/>
                <a:gd name="T96" fmla="*/ 521 w 541"/>
                <a:gd name="T97" fmla="*/ 400 h 732"/>
                <a:gd name="T98" fmla="*/ 537 w 541"/>
                <a:gd name="T99" fmla="*/ 46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41" h="732">
                  <a:moveTo>
                    <a:pt x="537" y="460"/>
                  </a:moveTo>
                  <a:cubicBezTo>
                    <a:pt x="534" y="477"/>
                    <a:pt x="534" y="501"/>
                    <a:pt x="525" y="503"/>
                  </a:cubicBezTo>
                  <a:cubicBezTo>
                    <a:pt x="515" y="504"/>
                    <a:pt x="504" y="491"/>
                    <a:pt x="500" y="510"/>
                  </a:cubicBezTo>
                  <a:cubicBezTo>
                    <a:pt x="496" y="529"/>
                    <a:pt x="494" y="535"/>
                    <a:pt x="494" y="539"/>
                  </a:cubicBezTo>
                  <a:cubicBezTo>
                    <a:pt x="494" y="543"/>
                    <a:pt x="488" y="559"/>
                    <a:pt x="483" y="559"/>
                  </a:cubicBezTo>
                  <a:cubicBezTo>
                    <a:pt x="477" y="559"/>
                    <a:pt x="471" y="564"/>
                    <a:pt x="470" y="587"/>
                  </a:cubicBezTo>
                  <a:cubicBezTo>
                    <a:pt x="469" y="609"/>
                    <a:pt x="451" y="643"/>
                    <a:pt x="447" y="657"/>
                  </a:cubicBezTo>
                  <a:cubicBezTo>
                    <a:pt x="443" y="672"/>
                    <a:pt x="443" y="677"/>
                    <a:pt x="437" y="679"/>
                  </a:cubicBezTo>
                  <a:cubicBezTo>
                    <a:pt x="437" y="679"/>
                    <a:pt x="436" y="679"/>
                    <a:pt x="435" y="679"/>
                  </a:cubicBezTo>
                  <a:cubicBezTo>
                    <a:pt x="435" y="679"/>
                    <a:pt x="435" y="679"/>
                    <a:pt x="435" y="679"/>
                  </a:cubicBezTo>
                  <a:cubicBezTo>
                    <a:pt x="412" y="684"/>
                    <a:pt x="270" y="710"/>
                    <a:pt x="270" y="710"/>
                  </a:cubicBezTo>
                  <a:cubicBezTo>
                    <a:pt x="268" y="698"/>
                    <a:pt x="254" y="701"/>
                    <a:pt x="247" y="702"/>
                  </a:cubicBezTo>
                  <a:cubicBezTo>
                    <a:pt x="240" y="702"/>
                    <a:pt x="22" y="728"/>
                    <a:pt x="10" y="729"/>
                  </a:cubicBezTo>
                  <a:cubicBezTo>
                    <a:pt x="6" y="729"/>
                    <a:pt x="3" y="730"/>
                    <a:pt x="0" y="732"/>
                  </a:cubicBezTo>
                  <a:cubicBezTo>
                    <a:pt x="2" y="730"/>
                    <a:pt x="24" y="714"/>
                    <a:pt x="32" y="697"/>
                  </a:cubicBezTo>
                  <a:cubicBezTo>
                    <a:pt x="40" y="679"/>
                    <a:pt x="69" y="601"/>
                    <a:pt x="67" y="565"/>
                  </a:cubicBezTo>
                  <a:cubicBezTo>
                    <a:pt x="65" y="529"/>
                    <a:pt x="35" y="447"/>
                    <a:pt x="17" y="423"/>
                  </a:cubicBezTo>
                  <a:cubicBezTo>
                    <a:pt x="0" y="399"/>
                    <a:pt x="7" y="392"/>
                    <a:pt x="7" y="386"/>
                  </a:cubicBezTo>
                  <a:cubicBezTo>
                    <a:pt x="8" y="380"/>
                    <a:pt x="20" y="369"/>
                    <a:pt x="13" y="355"/>
                  </a:cubicBezTo>
                  <a:cubicBezTo>
                    <a:pt x="7" y="342"/>
                    <a:pt x="3" y="323"/>
                    <a:pt x="8" y="315"/>
                  </a:cubicBezTo>
                  <a:cubicBezTo>
                    <a:pt x="13" y="306"/>
                    <a:pt x="27" y="295"/>
                    <a:pt x="27" y="269"/>
                  </a:cubicBezTo>
                  <a:cubicBezTo>
                    <a:pt x="27" y="243"/>
                    <a:pt x="11" y="239"/>
                    <a:pt x="29" y="208"/>
                  </a:cubicBezTo>
                  <a:cubicBezTo>
                    <a:pt x="46" y="177"/>
                    <a:pt x="55" y="164"/>
                    <a:pt x="67" y="148"/>
                  </a:cubicBezTo>
                  <a:cubicBezTo>
                    <a:pt x="79" y="132"/>
                    <a:pt x="97" y="107"/>
                    <a:pt x="96" y="137"/>
                  </a:cubicBezTo>
                  <a:cubicBezTo>
                    <a:pt x="95" y="167"/>
                    <a:pt x="103" y="177"/>
                    <a:pt x="103" y="164"/>
                  </a:cubicBezTo>
                  <a:cubicBezTo>
                    <a:pt x="104" y="151"/>
                    <a:pt x="111" y="144"/>
                    <a:pt x="111" y="153"/>
                  </a:cubicBezTo>
                  <a:cubicBezTo>
                    <a:pt x="111" y="163"/>
                    <a:pt x="117" y="169"/>
                    <a:pt x="119" y="161"/>
                  </a:cubicBezTo>
                  <a:cubicBezTo>
                    <a:pt x="120" y="153"/>
                    <a:pt x="124" y="135"/>
                    <a:pt x="121" y="127"/>
                  </a:cubicBezTo>
                  <a:cubicBezTo>
                    <a:pt x="119" y="119"/>
                    <a:pt x="107" y="89"/>
                    <a:pt x="127" y="82"/>
                  </a:cubicBezTo>
                  <a:cubicBezTo>
                    <a:pt x="147" y="75"/>
                    <a:pt x="169" y="65"/>
                    <a:pt x="162" y="58"/>
                  </a:cubicBezTo>
                  <a:cubicBezTo>
                    <a:pt x="155" y="51"/>
                    <a:pt x="145" y="37"/>
                    <a:pt x="151" y="27"/>
                  </a:cubicBezTo>
                  <a:cubicBezTo>
                    <a:pt x="156" y="20"/>
                    <a:pt x="167" y="5"/>
                    <a:pt x="183" y="2"/>
                  </a:cubicBezTo>
                  <a:cubicBezTo>
                    <a:pt x="190" y="0"/>
                    <a:pt x="198" y="1"/>
                    <a:pt x="207" y="5"/>
                  </a:cubicBezTo>
                  <a:cubicBezTo>
                    <a:pt x="236" y="18"/>
                    <a:pt x="262" y="26"/>
                    <a:pt x="275" y="31"/>
                  </a:cubicBezTo>
                  <a:cubicBezTo>
                    <a:pt x="289" y="35"/>
                    <a:pt x="302" y="47"/>
                    <a:pt x="315" y="44"/>
                  </a:cubicBezTo>
                  <a:cubicBezTo>
                    <a:pt x="327" y="41"/>
                    <a:pt x="359" y="45"/>
                    <a:pt x="366" y="63"/>
                  </a:cubicBezTo>
                  <a:cubicBezTo>
                    <a:pt x="373" y="80"/>
                    <a:pt x="371" y="107"/>
                    <a:pt x="361" y="107"/>
                  </a:cubicBezTo>
                  <a:cubicBezTo>
                    <a:pt x="351" y="108"/>
                    <a:pt x="353" y="117"/>
                    <a:pt x="360" y="120"/>
                  </a:cubicBezTo>
                  <a:cubicBezTo>
                    <a:pt x="367" y="123"/>
                    <a:pt x="376" y="135"/>
                    <a:pt x="379" y="147"/>
                  </a:cubicBezTo>
                  <a:cubicBezTo>
                    <a:pt x="381" y="158"/>
                    <a:pt x="389" y="217"/>
                    <a:pt x="379" y="223"/>
                  </a:cubicBezTo>
                  <a:cubicBezTo>
                    <a:pt x="368" y="229"/>
                    <a:pt x="367" y="245"/>
                    <a:pt x="367" y="256"/>
                  </a:cubicBezTo>
                  <a:cubicBezTo>
                    <a:pt x="366" y="267"/>
                    <a:pt x="364" y="276"/>
                    <a:pt x="354" y="280"/>
                  </a:cubicBezTo>
                  <a:cubicBezTo>
                    <a:pt x="344" y="284"/>
                    <a:pt x="311" y="325"/>
                    <a:pt x="334" y="342"/>
                  </a:cubicBezTo>
                  <a:cubicBezTo>
                    <a:pt x="357" y="359"/>
                    <a:pt x="371" y="363"/>
                    <a:pt x="380" y="349"/>
                  </a:cubicBezTo>
                  <a:cubicBezTo>
                    <a:pt x="389" y="335"/>
                    <a:pt x="393" y="333"/>
                    <a:pt x="393" y="322"/>
                  </a:cubicBezTo>
                  <a:cubicBezTo>
                    <a:pt x="394" y="311"/>
                    <a:pt x="390" y="297"/>
                    <a:pt x="402" y="290"/>
                  </a:cubicBezTo>
                  <a:cubicBezTo>
                    <a:pt x="414" y="283"/>
                    <a:pt x="445" y="274"/>
                    <a:pt x="445" y="272"/>
                  </a:cubicBezTo>
                  <a:cubicBezTo>
                    <a:pt x="445" y="270"/>
                    <a:pt x="469" y="262"/>
                    <a:pt x="479" y="292"/>
                  </a:cubicBezTo>
                  <a:cubicBezTo>
                    <a:pt x="489" y="322"/>
                    <a:pt x="517" y="387"/>
                    <a:pt x="521" y="400"/>
                  </a:cubicBezTo>
                  <a:cubicBezTo>
                    <a:pt x="525" y="413"/>
                    <a:pt x="541" y="443"/>
                    <a:pt x="537" y="46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17" name="Freeform 86">
            <a:extLst>
              <a:ext uri="{FF2B5EF4-FFF2-40B4-BE49-F238E27FC236}">
                <a16:creationId xmlns:a16="http://schemas.microsoft.com/office/drawing/2014/main" id="{69069795-A720-419F-94EF-5E18888C6995}"/>
              </a:ext>
            </a:extLst>
          </p:cNvPr>
          <p:cNvSpPr>
            <a:spLocks/>
          </p:cNvSpPr>
          <p:nvPr userDrawn="1"/>
        </p:nvSpPr>
        <p:spPr bwMode="auto">
          <a:xfrm>
            <a:off x="3903413" y="3193098"/>
            <a:ext cx="15833" cy="26277"/>
          </a:xfrm>
          <a:custGeom>
            <a:avLst/>
            <a:gdLst>
              <a:gd name="T0" fmla="*/ 6 w 22"/>
              <a:gd name="T1" fmla="*/ 7 h 34"/>
              <a:gd name="T2" fmla="*/ 6 w 22"/>
              <a:gd name="T3" fmla="*/ 27 h 34"/>
              <a:gd name="T4" fmla="*/ 18 w 22"/>
              <a:gd name="T5" fmla="*/ 7 h 34"/>
              <a:gd name="T6" fmla="*/ 6 w 22"/>
              <a:gd name="T7" fmla="*/ 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" h="34">
                <a:moveTo>
                  <a:pt x="6" y="7"/>
                </a:moveTo>
                <a:cubicBezTo>
                  <a:pt x="6" y="7"/>
                  <a:pt x="0" y="20"/>
                  <a:pt x="6" y="27"/>
                </a:cubicBezTo>
                <a:cubicBezTo>
                  <a:pt x="13" y="34"/>
                  <a:pt x="22" y="8"/>
                  <a:pt x="18" y="7"/>
                </a:cubicBezTo>
                <a:cubicBezTo>
                  <a:pt x="14" y="6"/>
                  <a:pt x="9" y="0"/>
                  <a:pt x="6" y="7"/>
                </a:cubicBezTo>
                <a:close/>
              </a:path>
            </a:pathLst>
          </a:custGeom>
          <a:solidFill>
            <a:srgbClr val="CDD0DA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18" name="Group 417"/>
          <p:cNvGrpSpPr/>
          <p:nvPr/>
        </p:nvGrpSpPr>
        <p:grpSpPr>
          <a:xfrm>
            <a:off x="3805444" y="3833185"/>
            <a:ext cx="1238953" cy="2042184"/>
            <a:chOff x="5550529" y="1901709"/>
            <a:chExt cx="1067983" cy="1657421"/>
          </a:xfrm>
          <a:pattFill prst="pct50">
            <a:fgClr>
              <a:schemeClr val="accent4"/>
            </a:fgClr>
            <a:bgClr>
              <a:schemeClr val="bg1"/>
            </a:bgClr>
          </a:pattFill>
        </p:grpSpPr>
        <p:grpSp>
          <p:nvGrpSpPr>
            <p:cNvPr id="553" name="Group 552"/>
            <p:cNvGrpSpPr/>
            <p:nvPr/>
          </p:nvGrpSpPr>
          <p:grpSpPr>
            <a:xfrm>
              <a:off x="5550529" y="1901709"/>
              <a:ext cx="1067983" cy="1657421"/>
              <a:chOff x="7251832" y="2388342"/>
              <a:chExt cx="1554228" cy="2412032"/>
            </a:xfrm>
            <a:grpFill/>
          </p:grpSpPr>
          <p:sp>
            <p:nvSpPr>
              <p:cNvPr id="555" name="Freeform 44">
                <a:extLst>
                  <a:ext uri="{FF2B5EF4-FFF2-40B4-BE49-F238E27FC236}">
                    <a16:creationId xmlns:a16="http://schemas.microsoft.com/office/drawing/2014/main" id="{8C7E0566-A7AB-4425-BEE0-A42989B922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07989" y="2667656"/>
                <a:ext cx="48414" cy="135312"/>
              </a:xfrm>
              <a:custGeom>
                <a:avLst/>
                <a:gdLst>
                  <a:gd name="T0" fmla="*/ 54 w 54"/>
                  <a:gd name="T1" fmla="*/ 0 h 150"/>
                  <a:gd name="T2" fmla="*/ 53 w 54"/>
                  <a:gd name="T3" fmla="*/ 9 h 150"/>
                  <a:gd name="T4" fmla="*/ 44 w 54"/>
                  <a:gd name="T5" fmla="*/ 64 h 150"/>
                  <a:gd name="T6" fmla="*/ 30 w 54"/>
                  <a:gd name="T7" fmla="*/ 74 h 150"/>
                  <a:gd name="T8" fmla="*/ 25 w 54"/>
                  <a:gd name="T9" fmla="*/ 126 h 150"/>
                  <a:gd name="T10" fmla="*/ 3 w 54"/>
                  <a:gd name="T11" fmla="*/ 123 h 150"/>
                  <a:gd name="T12" fmla="*/ 0 w 54"/>
                  <a:gd name="T13" fmla="*/ 111 h 150"/>
                  <a:gd name="T14" fmla="*/ 5 w 54"/>
                  <a:gd name="T15" fmla="*/ 60 h 150"/>
                  <a:gd name="T16" fmla="*/ 17 w 54"/>
                  <a:gd name="T17" fmla="*/ 18 h 150"/>
                  <a:gd name="T18" fmla="*/ 25 w 54"/>
                  <a:gd name="T19" fmla="*/ 0 h 150"/>
                  <a:gd name="T20" fmla="*/ 54 w 54"/>
                  <a:gd name="T21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150">
                    <a:moveTo>
                      <a:pt x="54" y="0"/>
                    </a:moveTo>
                    <a:cubicBezTo>
                      <a:pt x="54" y="3"/>
                      <a:pt x="53" y="5"/>
                      <a:pt x="53" y="9"/>
                    </a:cubicBezTo>
                    <a:cubicBezTo>
                      <a:pt x="51" y="16"/>
                      <a:pt x="49" y="52"/>
                      <a:pt x="44" y="64"/>
                    </a:cubicBezTo>
                    <a:cubicBezTo>
                      <a:pt x="39" y="76"/>
                      <a:pt x="35" y="68"/>
                      <a:pt x="30" y="74"/>
                    </a:cubicBezTo>
                    <a:cubicBezTo>
                      <a:pt x="25" y="82"/>
                      <a:pt x="26" y="102"/>
                      <a:pt x="25" y="126"/>
                    </a:cubicBezTo>
                    <a:cubicBezTo>
                      <a:pt x="24" y="150"/>
                      <a:pt x="8" y="133"/>
                      <a:pt x="3" y="123"/>
                    </a:cubicBezTo>
                    <a:cubicBezTo>
                      <a:pt x="1" y="120"/>
                      <a:pt x="0" y="116"/>
                      <a:pt x="0" y="111"/>
                    </a:cubicBezTo>
                    <a:cubicBezTo>
                      <a:pt x="0" y="97"/>
                      <a:pt x="4" y="77"/>
                      <a:pt x="5" y="60"/>
                    </a:cubicBezTo>
                    <a:cubicBezTo>
                      <a:pt x="7" y="36"/>
                      <a:pt x="15" y="20"/>
                      <a:pt x="17" y="18"/>
                    </a:cubicBezTo>
                    <a:cubicBezTo>
                      <a:pt x="20" y="15"/>
                      <a:pt x="26" y="10"/>
                      <a:pt x="2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6" name="Freeform 5">
                <a:extLst>
                  <a:ext uri="{FF2B5EF4-FFF2-40B4-BE49-F238E27FC236}">
                    <a16:creationId xmlns:a16="http://schemas.microsoft.com/office/drawing/2014/main" id="{2E718FF3-266F-46CC-AC17-DD1AF51124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420" y="3920224"/>
                <a:ext cx="1138360" cy="880150"/>
              </a:xfrm>
              <a:custGeom>
                <a:avLst/>
                <a:gdLst>
                  <a:gd name="T0" fmla="*/ 1248 w 1260"/>
                  <a:gd name="T1" fmla="*/ 880 h 974"/>
                  <a:gd name="T2" fmla="*/ 1218 w 1260"/>
                  <a:gd name="T3" fmla="*/ 972 h 974"/>
                  <a:gd name="T4" fmla="*/ 1221 w 1260"/>
                  <a:gd name="T5" fmla="*/ 920 h 974"/>
                  <a:gd name="T6" fmla="*/ 1156 w 1260"/>
                  <a:gd name="T7" fmla="*/ 949 h 974"/>
                  <a:gd name="T8" fmla="*/ 1115 w 1260"/>
                  <a:gd name="T9" fmla="*/ 926 h 974"/>
                  <a:gd name="T10" fmla="*/ 1148 w 1260"/>
                  <a:gd name="T11" fmla="*/ 918 h 974"/>
                  <a:gd name="T12" fmla="*/ 1071 w 1260"/>
                  <a:gd name="T13" fmla="*/ 842 h 974"/>
                  <a:gd name="T14" fmla="*/ 987 w 1260"/>
                  <a:gd name="T15" fmla="*/ 783 h 974"/>
                  <a:gd name="T16" fmla="*/ 946 w 1260"/>
                  <a:gd name="T17" fmla="*/ 734 h 974"/>
                  <a:gd name="T18" fmla="*/ 918 w 1260"/>
                  <a:gd name="T19" fmla="*/ 668 h 974"/>
                  <a:gd name="T20" fmla="*/ 920 w 1260"/>
                  <a:gd name="T21" fmla="*/ 694 h 974"/>
                  <a:gd name="T22" fmla="*/ 842 w 1260"/>
                  <a:gd name="T23" fmla="*/ 606 h 974"/>
                  <a:gd name="T24" fmla="*/ 833 w 1260"/>
                  <a:gd name="T25" fmla="*/ 571 h 974"/>
                  <a:gd name="T26" fmla="*/ 830 w 1260"/>
                  <a:gd name="T27" fmla="*/ 510 h 974"/>
                  <a:gd name="T28" fmla="*/ 820 w 1260"/>
                  <a:gd name="T29" fmla="*/ 522 h 974"/>
                  <a:gd name="T30" fmla="*/ 795 w 1260"/>
                  <a:gd name="T31" fmla="*/ 546 h 974"/>
                  <a:gd name="T32" fmla="*/ 791 w 1260"/>
                  <a:gd name="T33" fmla="*/ 373 h 974"/>
                  <a:gd name="T34" fmla="*/ 740 w 1260"/>
                  <a:gd name="T35" fmla="*/ 305 h 974"/>
                  <a:gd name="T36" fmla="*/ 600 w 1260"/>
                  <a:gd name="T37" fmla="*/ 192 h 974"/>
                  <a:gd name="T38" fmla="*/ 512 w 1260"/>
                  <a:gd name="T39" fmla="*/ 196 h 974"/>
                  <a:gd name="T40" fmla="*/ 459 w 1260"/>
                  <a:gd name="T41" fmla="*/ 237 h 974"/>
                  <a:gd name="T42" fmla="*/ 363 w 1260"/>
                  <a:gd name="T43" fmla="*/ 264 h 974"/>
                  <a:gd name="T44" fmla="*/ 360 w 1260"/>
                  <a:gd name="T45" fmla="*/ 230 h 974"/>
                  <a:gd name="T46" fmla="*/ 303 w 1260"/>
                  <a:gd name="T47" fmla="*/ 176 h 974"/>
                  <a:gd name="T48" fmla="*/ 290 w 1260"/>
                  <a:gd name="T49" fmla="*/ 194 h 974"/>
                  <a:gd name="T50" fmla="*/ 204 w 1260"/>
                  <a:gd name="T51" fmla="*/ 167 h 974"/>
                  <a:gd name="T52" fmla="*/ 177 w 1260"/>
                  <a:gd name="T53" fmla="*/ 146 h 974"/>
                  <a:gd name="T54" fmla="*/ 112 w 1260"/>
                  <a:gd name="T55" fmla="*/ 178 h 974"/>
                  <a:gd name="T56" fmla="*/ 108 w 1260"/>
                  <a:gd name="T57" fmla="*/ 161 h 974"/>
                  <a:gd name="T58" fmla="*/ 82 w 1260"/>
                  <a:gd name="T59" fmla="*/ 156 h 974"/>
                  <a:gd name="T60" fmla="*/ 32 w 1260"/>
                  <a:gd name="T61" fmla="*/ 194 h 974"/>
                  <a:gd name="T62" fmla="*/ 37 w 1260"/>
                  <a:gd name="T63" fmla="*/ 158 h 974"/>
                  <a:gd name="T64" fmla="*/ 2 w 1260"/>
                  <a:gd name="T65" fmla="*/ 91 h 974"/>
                  <a:gd name="T66" fmla="*/ 378 w 1260"/>
                  <a:gd name="T67" fmla="*/ 33 h 974"/>
                  <a:gd name="T68" fmla="*/ 392 w 1260"/>
                  <a:gd name="T69" fmla="*/ 40 h 974"/>
                  <a:gd name="T70" fmla="*/ 422 w 1260"/>
                  <a:gd name="T71" fmla="*/ 78 h 974"/>
                  <a:gd name="T72" fmla="*/ 810 w 1260"/>
                  <a:gd name="T73" fmla="*/ 62 h 974"/>
                  <a:gd name="T74" fmla="*/ 842 w 1260"/>
                  <a:gd name="T75" fmla="*/ 68 h 974"/>
                  <a:gd name="T76" fmla="*/ 838 w 1260"/>
                  <a:gd name="T77" fmla="*/ 6 h 974"/>
                  <a:gd name="T78" fmla="*/ 909 w 1260"/>
                  <a:gd name="T79" fmla="*/ 8 h 974"/>
                  <a:gd name="T80" fmla="*/ 922 w 1260"/>
                  <a:gd name="T81" fmla="*/ 10 h 974"/>
                  <a:gd name="T82" fmla="*/ 1082 w 1260"/>
                  <a:gd name="T83" fmla="*/ 316 h 974"/>
                  <a:gd name="T84" fmla="*/ 1102 w 1260"/>
                  <a:gd name="T85" fmla="*/ 363 h 974"/>
                  <a:gd name="T86" fmla="*/ 1087 w 1260"/>
                  <a:gd name="T87" fmla="*/ 376 h 974"/>
                  <a:gd name="T88" fmla="*/ 1179 w 1260"/>
                  <a:gd name="T89" fmla="*/ 516 h 974"/>
                  <a:gd name="T90" fmla="*/ 1250 w 1260"/>
                  <a:gd name="T91" fmla="*/ 650 h 974"/>
                  <a:gd name="T92" fmla="*/ 1248 w 1260"/>
                  <a:gd name="T93" fmla="*/ 837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60" h="974">
                    <a:moveTo>
                      <a:pt x="1248" y="837"/>
                    </a:moveTo>
                    <a:cubicBezTo>
                      <a:pt x="1245" y="851"/>
                      <a:pt x="1244" y="874"/>
                      <a:pt x="1248" y="880"/>
                    </a:cubicBezTo>
                    <a:cubicBezTo>
                      <a:pt x="1251" y="886"/>
                      <a:pt x="1253" y="914"/>
                      <a:pt x="1250" y="921"/>
                    </a:cubicBezTo>
                    <a:cubicBezTo>
                      <a:pt x="1246" y="928"/>
                      <a:pt x="1221" y="974"/>
                      <a:pt x="1218" y="972"/>
                    </a:cubicBezTo>
                    <a:cubicBezTo>
                      <a:pt x="1214" y="970"/>
                      <a:pt x="1234" y="931"/>
                      <a:pt x="1232" y="928"/>
                    </a:cubicBezTo>
                    <a:cubicBezTo>
                      <a:pt x="1230" y="926"/>
                      <a:pt x="1225" y="920"/>
                      <a:pt x="1221" y="920"/>
                    </a:cubicBezTo>
                    <a:cubicBezTo>
                      <a:pt x="1217" y="920"/>
                      <a:pt x="1210" y="929"/>
                      <a:pt x="1202" y="933"/>
                    </a:cubicBezTo>
                    <a:cubicBezTo>
                      <a:pt x="1193" y="937"/>
                      <a:pt x="1175" y="942"/>
                      <a:pt x="1156" y="949"/>
                    </a:cubicBezTo>
                    <a:cubicBezTo>
                      <a:pt x="1138" y="956"/>
                      <a:pt x="1124" y="956"/>
                      <a:pt x="1121" y="946"/>
                    </a:cubicBezTo>
                    <a:cubicBezTo>
                      <a:pt x="1118" y="935"/>
                      <a:pt x="1106" y="926"/>
                      <a:pt x="1115" y="926"/>
                    </a:cubicBezTo>
                    <a:cubicBezTo>
                      <a:pt x="1124" y="925"/>
                      <a:pt x="1142" y="934"/>
                      <a:pt x="1145" y="931"/>
                    </a:cubicBezTo>
                    <a:cubicBezTo>
                      <a:pt x="1148" y="928"/>
                      <a:pt x="1150" y="918"/>
                      <a:pt x="1148" y="918"/>
                    </a:cubicBezTo>
                    <a:cubicBezTo>
                      <a:pt x="1145" y="917"/>
                      <a:pt x="1121" y="918"/>
                      <a:pt x="1116" y="910"/>
                    </a:cubicBezTo>
                    <a:cubicBezTo>
                      <a:pt x="1110" y="901"/>
                      <a:pt x="1084" y="845"/>
                      <a:pt x="1071" y="842"/>
                    </a:cubicBezTo>
                    <a:cubicBezTo>
                      <a:pt x="1058" y="840"/>
                      <a:pt x="1027" y="836"/>
                      <a:pt x="1016" y="833"/>
                    </a:cubicBezTo>
                    <a:cubicBezTo>
                      <a:pt x="1006" y="830"/>
                      <a:pt x="991" y="800"/>
                      <a:pt x="987" y="783"/>
                    </a:cubicBezTo>
                    <a:cubicBezTo>
                      <a:pt x="983" y="766"/>
                      <a:pt x="978" y="754"/>
                      <a:pt x="968" y="748"/>
                    </a:cubicBezTo>
                    <a:cubicBezTo>
                      <a:pt x="959" y="742"/>
                      <a:pt x="952" y="739"/>
                      <a:pt x="946" y="734"/>
                    </a:cubicBezTo>
                    <a:cubicBezTo>
                      <a:pt x="940" y="730"/>
                      <a:pt x="940" y="698"/>
                      <a:pt x="934" y="684"/>
                    </a:cubicBezTo>
                    <a:cubicBezTo>
                      <a:pt x="929" y="670"/>
                      <a:pt x="922" y="668"/>
                      <a:pt x="918" y="668"/>
                    </a:cubicBezTo>
                    <a:cubicBezTo>
                      <a:pt x="913" y="668"/>
                      <a:pt x="906" y="675"/>
                      <a:pt x="913" y="680"/>
                    </a:cubicBezTo>
                    <a:cubicBezTo>
                      <a:pt x="920" y="684"/>
                      <a:pt x="929" y="693"/>
                      <a:pt x="920" y="694"/>
                    </a:cubicBezTo>
                    <a:cubicBezTo>
                      <a:pt x="910" y="694"/>
                      <a:pt x="894" y="703"/>
                      <a:pt x="883" y="683"/>
                    </a:cubicBezTo>
                    <a:cubicBezTo>
                      <a:pt x="872" y="663"/>
                      <a:pt x="853" y="616"/>
                      <a:pt x="842" y="606"/>
                    </a:cubicBezTo>
                    <a:cubicBezTo>
                      <a:pt x="832" y="596"/>
                      <a:pt x="816" y="596"/>
                      <a:pt x="816" y="588"/>
                    </a:cubicBezTo>
                    <a:cubicBezTo>
                      <a:pt x="816" y="580"/>
                      <a:pt x="826" y="581"/>
                      <a:pt x="833" y="571"/>
                    </a:cubicBezTo>
                    <a:cubicBezTo>
                      <a:pt x="840" y="561"/>
                      <a:pt x="856" y="544"/>
                      <a:pt x="856" y="533"/>
                    </a:cubicBezTo>
                    <a:cubicBezTo>
                      <a:pt x="856" y="522"/>
                      <a:pt x="836" y="513"/>
                      <a:pt x="830" y="510"/>
                    </a:cubicBezTo>
                    <a:cubicBezTo>
                      <a:pt x="824" y="506"/>
                      <a:pt x="814" y="499"/>
                      <a:pt x="814" y="508"/>
                    </a:cubicBezTo>
                    <a:cubicBezTo>
                      <a:pt x="814" y="516"/>
                      <a:pt x="811" y="518"/>
                      <a:pt x="820" y="522"/>
                    </a:cubicBezTo>
                    <a:cubicBezTo>
                      <a:pt x="830" y="525"/>
                      <a:pt x="829" y="538"/>
                      <a:pt x="824" y="541"/>
                    </a:cubicBezTo>
                    <a:cubicBezTo>
                      <a:pt x="820" y="544"/>
                      <a:pt x="801" y="564"/>
                      <a:pt x="795" y="546"/>
                    </a:cubicBezTo>
                    <a:cubicBezTo>
                      <a:pt x="789" y="529"/>
                      <a:pt x="782" y="497"/>
                      <a:pt x="786" y="472"/>
                    </a:cubicBezTo>
                    <a:cubicBezTo>
                      <a:pt x="790" y="448"/>
                      <a:pt x="797" y="405"/>
                      <a:pt x="791" y="373"/>
                    </a:cubicBezTo>
                    <a:cubicBezTo>
                      <a:pt x="785" y="341"/>
                      <a:pt x="777" y="342"/>
                      <a:pt x="767" y="326"/>
                    </a:cubicBezTo>
                    <a:cubicBezTo>
                      <a:pt x="757" y="309"/>
                      <a:pt x="752" y="305"/>
                      <a:pt x="740" y="305"/>
                    </a:cubicBezTo>
                    <a:cubicBezTo>
                      <a:pt x="728" y="305"/>
                      <a:pt x="680" y="278"/>
                      <a:pt x="666" y="256"/>
                    </a:cubicBezTo>
                    <a:cubicBezTo>
                      <a:pt x="652" y="233"/>
                      <a:pt x="616" y="205"/>
                      <a:pt x="600" y="192"/>
                    </a:cubicBezTo>
                    <a:cubicBezTo>
                      <a:pt x="584" y="178"/>
                      <a:pt x="558" y="170"/>
                      <a:pt x="543" y="172"/>
                    </a:cubicBezTo>
                    <a:cubicBezTo>
                      <a:pt x="528" y="174"/>
                      <a:pt x="513" y="186"/>
                      <a:pt x="512" y="196"/>
                    </a:cubicBezTo>
                    <a:cubicBezTo>
                      <a:pt x="510" y="207"/>
                      <a:pt x="506" y="215"/>
                      <a:pt x="496" y="215"/>
                    </a:cubicBezTo>
                    <a:cubicBezTo>
                      <a:pt x="487" y="215"/>
                      <a:pt x="468" y="233"/>
                      <a:pt x="459" y="237"/>
                    </a:cubicBezTo>
                    <a:cubicBezTo>
                      <a:pt x="450" y="241"/>
                      <a:pt x="431" y="247"/>
                      <a:pt x="411" y="252"/>
                    </a:cubicBezTo>
                    <a:cubicBezTo>
                      <a:pt x="391" y="256"/>
                      <a:pt x="366" y="270"/>
                      <a:pt x="363" y="264"/>
                    </a:cubicBezTo>
                    <a:cubicBezTo>
                      <a:pt x="360" y="257"/>
                      <a:pt x="365" y="258"/>
                      <a:pt x="366" y="252"/>
                    </a:cubicBezTo>
                    <a:cubicBezTo>
                      <a:pt x="368" y="247"/>
                      <a:pt x="366" y="236"/>
                      <a:pt x="360" y="230"/>
                    </a:cubicBezTo>
                    <a:cubicBezTo>
                      <a:pt x="353" y="225"/>
                      <a:pt x="317" y="212"/>
                      <a:pt x="312" y="206"/>
                    </a:cubicBezTo>
                    <a:cubicBezTo>
                      <a:pt x="306" y="200"/>
                      <a:pt x="306" y="179"/>
                      <a:pt x="303" y="176"/>
                    </a:cubicBezTo>
                    <a:cubicBezTo>
                      <a:pt x="300" y="174"/>
                      <a:pt x="287" y="170"/>
                      <a:pt x="287" y="175"/>
                    </a:cubicBezTo>
                    <a:cubicBezTo>
                      <a:pt x="287" y="180"/>
                      <a:pt x="294" y="198"/>
                      <a:pt x="290" y="194"/>
                    </a:cubicBezTo>
                    <a:cubicBezTo>
                      <a:pt x="286" y="191"/>
                      <a:pt x="279" y="188"/>
                      <a:pt x="258" y="179"/>
                    </a:cubicBezTo>
                    <a:cubicBezTo>
                      <a:pt x="236" y="170"/>
                      <a:pt x="220" y="167"/>
                      <a:pt x="204" y="167"/>
                    </a:cubicBezTo>
                    <a:cubicBezTo>
                      <a:pt x="189" y="167"/>
                      <a:pt x="184" y="163"/>
                      <a:pt x="192" y="158"/>
                    </a:cubicBezTo>
                    <a:cubicBezTo>
                      <a:pt x="200" y="152"/>
                      <a:pt x="184" y="140"/>
                      <a:pt x="177" y="146"/>
                    </a:cubicBezTo>
                    <a:cubicBezTo>
                      <a:pt x="170" y="152"/>
                      <a:pt x="176" y="162"/>
                      <a:pt x="164" y="162"/>
                    </a:cubicBezTo>
                    <a:cubicBezTo>
                      <a:pt x="153" y="162"/>
                      <a:pt x="129" y="174"/>
                      <a:pt x="112" y="178"/>
                    </a:cubicBezTo>
                    <a:cubicBezTo>
                      <a:pt x="96" y="183"/>
                      <a:pt x="83" y="184"/>
                      <a:pt x="86" y="178"/>
                    </a:cubicBezTo>
                    <a:cubicBezTo>
                      <a:pt x="88" y="171"/>
                      <a:pt x="108" y="167"/>
                      <a:pt x="108" y="161"/>
                    </a:cubicBezTo>
                    <a:cubicBezTo>
                      <a:pt x="108" y="155"/>
                      <a:pt x="100" y="148"/>
                      <a:pt x="92" y="148"/>
                    </a:cubicBezTo>
                    <a:cubicBezTo>
                      <a:pt x="83" y="149"/>
                      <a:pt x="84" y="151"/>
                      <a:pt x="82" y="156"/>
                    </a:cubicBezTo>
                    <a:cubicBezTo>
                      <a:pt x="80" y="160"/>
                      <a:pt x="73" y="184"/>
                      <a:pt x="67" y="185"/>
                    </a:cubicBezTo>
                    <a:cubicBezTo>
                      <a:pt x="61" y="186"/>
                      <a:pt x="46" y="212"/>
                      <a:pt x="32" y="194"/>
                    </a:cubicBezTo>
                    <a:cubicBezTo>
                      <a:pt x="32" y="194"/>
                      <a:pt x="32" y="193"/>
                      <a:pt x="32" y="192"/>
                    </a:cubicBezTo>
                    <a:cubicBezTo>
                      <a:pt x="33" y="188"/>
                      <a:pt x="37" y="174"/>
                      <a:pt x="37" y="158"/>
                    </a:cubicBezTo>
                    <a:cubicBezTo>
                      <a:pt x="37" y="138"/>
                      <a:pt x="34" y="130"/>
                      <a:pt x="25" y="123"/>
                    </a:cubicBezTo>
                    <a:cubicBezTo>
                      <a:pt x="16" y="116"/>
                      <a:pt x="0" y="102"/>
                      <a:pt x="2" y="91"/>
                    </a:cubicBezTo>
                    <a:cubicBezTo>
                      <a:pt x="3" y="80"/>
                      <a:pt x="14" y="72"/>
                      <a:pt x="37" y="70"/>
                    </a:cubicBezTo>
                    <a:cubicBezTo>
                      <a:pt x="57" y="69"/>
                      <a:pt x="325" y="39"/>
                      <a:pt x="378" y="33"/>
                    </a:cubicBezTo>
                    <a:cubicBezTo>
                      <a:pt x="381" y="33"/>
                      <a:pt x="384" y="34"/>
                      <a:pt x="387" y="35"/>
                    </a:cubicBezTo>
                    <a:cubicBezTo>
                      <a:pt x="389" y="37"/>
                      <a:pt x="390" y="38"/>
                      <a:pt x="392" y="40"/>
                    </a:cubicBezTo>
                    <a:cubicBezTo>
                      <a:pt x="409" y="71"/>
                      <a:pt x="409" y="71"/>
                      <a:pt x="409" y="71"/>
                    </a:cubicBezTo>
                    <a:cubicBezTo>
                      <a:pt x="412" y="76"/>
                      <a:pt x="417" y="79"/>
                      <a:pt x="422" y="78"/>
                    </a:cubicBezTo>
                    <a:cubicBezTo>
                      <a:pt x="789" y="54"/>
                      <a:pt x="789" y="54"/>
                      <a:pt x="789" y="54"/>
                    </a:cubicBezTo>
                    <a:cubicBezTo>
                      <a:pt x="789" y="54"/>
                      <a:pt x="804" y="49"/>
                      <a:pt x="810" y="62"/>
                    </a:cubicBezTo>
                    <a:cubicBezTo>
                      <a:pt x="817" y="74"/>
                      <a:pt x="818" y="84"/>
                      <a:pt x="826" y="82"/>
                    </a:cubicBezTo>
                    <a:cubicBezTo>
                      <a:pt x="833" y="81"/>
                      <a:pt x="842" y="78"/>
                      <a:pt x="842" y="68"/>
                    </a:cubicBezTo>
                    <a:cubicBezTo>
                      <a:pt x="842" y="57"/>
                      <a:pt x="838" y="36"/>
                      <a:pt x="836" y="32"/>
                    </a:cubicBezTo>
                    <a:cubicBezTo>
                      <a:pt x="834" y="28"/>
                      <a:pt x="832" y="10"/>
                      <a:pt x="838" y="6"/>
                    </a:cubicBezTo>
                    <a:cubicBezTo>
                      <a:pt x="845" y="2"/>
                      <a:pt x="866" y="0"/>
                      <a:pt x="876" y="6"/>
                    </a:cubicBezTo>
                    <a:cubicBezTo>
                      <a:pt x="886" y="11"/>
                      <a:pt x="909" y="8"/>
                      <a:pt x="909" y="8"/>
                    </a:cubicBezTo>
                    <a:cubicBezTo>
                      <a:pt x="909" y="8"/>
                      <a:pt x="911" y="7"/>
                      <a:pt x="913" y="7"/>
                    </a:cubicBezTo>
                    <a:cubicBezTo>
                      <a:pt x="915" y="7"/>
                      <a:pt x="919" y="7"/>
                      <a:pt x="922" y="10"/>
                    </a:cubicBezTo>
                    <a:cubicBezTo>
                      <a:pt x="926" y="14"/>
                      <a:pt x="930" y="42"/>
                      <a:pt x="930" y="45"/>
                    </a:cubicBezTo>
                    <a:cubicBezTo>
                      <a:pt x="931" y="48"/>
                      <a:pt x="996" y="243"/>
                      <a:pt x="1082" y="316"/>
                    </a:cubicBezTo>
                    <a:cubicBezTo>
                      <a:pt x="1082" y="316"/>
                      <a:pt x="1120" y="352"/>
                      <a:pt x="1120" y="363"/>
                    </a:cubicBezTo>
                    <a:cubicBezTo>
                      <a:pt x="1120" y="374"/>
                      <a:pt x="1104" y="370"/>
                      <a:pt x="1102" y="363"/>
                    </a:cubicBezTo>
                    <a:cubicBezTo>
                      <a:pt x="1099" y="356"/>
                      <a:pt x="1075" y="330"/>
                      <a:pt x="1072" y="332"/>
                    </a:cubicBezTo>
                    <a:cubicBezTo>
                      <a:pt x="1070" y="334"/>
                      <a:pt x="1063" y="337"/>
                      <a:pt x="1087" y="376"/>
                    </a:cubicBezTo>
                    <a:cubicBezTo>
                      <a:pt x="1111" y="414"/>
                      <a:pt x="1132" y="436"/>
                      <a:pt x="1136" y="443"/>
                    </a:cubicBezTo>
                    <a:cubicBezTo>
                      <a:pt x="1141" y="450"/>
                      <a:pt x="1174" y="492"/>
                      <a:pt x="1179" y="516"/>
                    </a:cubicBezTo>
                    <a:cubicBezTo>
                      <a:pt x="1184" y="539"/>
                      <a:pt x="1198" y="564"/>
                      <a:pt x="1209" y="576"/>
                    </a:cubicBezTo>
                    <a:cubicBezTo>
                      <a:pt x="1220" y="588"/>
                      <a:pt x="1248" y="632"/>
                      <a:pt x="1250" y="650"/>
                    </a:cubicBezTo>
                    <a:cubicBezTo>
                      <a:pt x="1251" y="668"/>
                      <a:pt x="1260" y="756"/>
                      <a:pt x="1260" y="777"/>
                    </a:cubicBezTo>
                    <a:cubicBezTo>
                      <a:pt x="1259" y="798"/>
                      <a:pt x="1250" y="823"/>
                      <a:pt x="1248" y="83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7" name="Freeform 6">
                <a:extLst>
                  <a:ext uri="{FF2B5EF4-FFF2-40B4-BE49-F238E27FC236}">
                    <a16:creationId xmlns:a16="http://schemas.microsoft.com/office/drawing/2014/main" id="{5CFF3D83-D18D-4054-8869-9B1428F79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51832" y="3331803"/>
                <a:ext cx="481662" cy="784562"/>
              </a:xfrm>
              <a:custGeom>
                <a:avLst/>
                <a:gdLst>
                  <a:gd name="T0" fmla="*/ 534 w 534"/>
                  <a:gd name="T1" fmla="*/ 687 h 869"/>
                  <a:gd name="T2" fmla="*/ 525 w 534"/>
                  <a:gd name="T3" fmla="*/ 685 h 869"/>
                  <a:gd name="T4" fmla="*/ 184 w 534"/>
                  <a:gd name="T5" fmla="*/ 722 h 869"/>
                  <a:gd name="T6" fmla="*/ 149 w 534"/>
                  <a:gd name="T7" fmla="*/ 743 h 869"/>
                  <a:gd name="T8" fmla="*/ 172 w 534"/>
                  <a:gd name="T9" fmla="*/ 775 h 869"/>
                  <a:gd name="T10" fmla="*/ 184 w 534"/>
                  <a:gd name="T11" fmla="*/ 810 h 869"/>
                  <a:gd name="T12" fmla="*/ 179 w 534"/>
                  <a:gd name="T13" fmla="*/ 844 h 869"/>
                  <a:gd name="T14" fmla="*/ 168 w 534"/>
                  <a:gd name="T15" fmla="*/ 847 h 869"/>
                  <a:gd name="T16" fmla="*/ 163 w 534"/>
                  <a:gd name="T17" fmla="*/ 857 h 869"/>
                  <a:gd name="T18" fmla="*/ 143 w 534"/>
                  <a:gd name="T19" fmla="*/ 865 h 869"/>
                  <a:gd name="T20" fmla="*/ 111 w 534"/>
                  <a:gd name="T21" fmla="*/ 868 h 869"/>
                  <a:gd name="T22" fmla="*/ 106 w 534"/>
                  <a:gd name="T23" fmla="*/ 861 h 869"/>
                  <a:gd name="T24" fmla="*/ 122 w 534"/>
                  <a:gd name="T25" fmla="*/ 859 h 869"/>
                  <a:gd name="T26" fmla="*/ 132 w 534"/>
                  <a:gd name="T27" fmla="*/ 847 h 869"/>
                  <a:gd name="T28" fmla="*/ 118 w 534"/>
                  <a:gd name="T29" fmla="*/ 837 h 869"/>
                  <a:gd name="T30" fmla="*/ 108 w 534"/>
                  <a:gd name="T31" fmla="*/ 823 h 869"/>
                  <a:gd name="T32" fmla="*/ 111 w 534"/>
                  <a:gd name="T33" fmla="*/ 801 h 869"/>
                  <a:gd name="T34" fmla="*/ 94 w 534"/>
                  <a:gd name="T35" fmla="*/ 787 h 869"/>
                  <a:gd name="T36" fmla="*/ 84 w 534"/>
                  <a:gd name="T37" fmla="*/ 819 h 869"/>
                  <a:gd name="T38" fmla="*/ 87 w 534"/>
                  <a:gd name="T39" fmla="*/ 847 h 869"/>
                  <a:gd name="T40" fmla="*/ 40 w 534"/>
                  <a:gd name="T41" fmla="*/ 845 h 869"/>
                  <a:gd name="T42" fmla="*/ 40 w 534"/>
                  <a:gd name="T43" fmla="*/ 845 h 869"/>
                  <a:gd name="T44" fmla="*/ 40 w 534"/>
                  <a:gd name="T45" fmla="*/ 843 h 869"/>
                  <a:gd name="T46" fmla="*/ 36 w 534"/>
                  <a:gd name="T47" fmla="*/ 798 h 869"/>
                  <a:gd name="T48" fmla="*/ 9 w 534"/>
                  <a:gd name="T49" fmla="*/ 618 h 869"/>
                  <a:gd name="T50" fmla="*/ 13 w 534"/>
                  <a:gd name="T51" fmla="*/ 277 h 869"/>
                  <a:gd name="T52" fmla="*/ 15 w 534"/>
                  <a:gd name="T53" fmla="*/ 60 h 869"/>
                  <a:gd name="T54" fmla="*/ 8 w 534"/>
                  <a:gd name="T55" fmla="*/ 50 h 869"/>
                  <a:gd name="T56" fmla="*/ 0 w 534"/>
                  <a:gd name="T57" fmla="*/ 40 h 869"/>
                  <a:gd name="T58" fmla="*/ 1 w 534"/>
                  <a:gd name="T59" fmla="*/ 40 h 869"/>
                  <a:gd name="T60" fmla="*/ 1 w 534"/>
                  <a:gd name="T61" fmla="*/ 39 h 869"/>
                  <a:gd name="T62" fmla="*/ 1 w 534"/>
                  <a:gd name="T63" fmla="*/ 39 h 869"/>
                  <a:gd name="T64" fmla="*/ 2 w 534"/>
                  <a:gd name="T65" fmla="*/ 39 h 869"/>
                  <a:gd name="T66" fmla="*/ 6 w 534"/>
                  <a:gd name="T67" fmla="*/ 38 h 869"/>
                  <a:gd name="T68" fmla="*/ 8 w 534"/>
                  <a:gd name="T69" fmla="*/ 38 h 869"/>
                  <a:gd name="T70" fmla="*/ 10 w 534"/>
                  <a:gd name="T71" fmla="*/ 37 h 869"/>
                  <a:gd name="T72" fmla="*/ 11 w 534"/>
                  <a:gd name="T73" fmla="*/ 37 h 869"/>
                  <a:gd name="T74" fmla="*/ 363 w 534"/>
                  <a:gd name="T75" fmla="*/ 0 h 869"/>
                  <a:gd name="T76" fmla="*/ 436 w 534"/>
                  <a:gd name="T77" fmla="*/ 247 h 869"/>
                  <a:gd name="T78" fmla="*/ 476 w 534"/>
                  <a:gd name="T79" fmla="*/ 373 h 869"/>
                  <a:gd name="T80" fmla="*/ 498 w 534"/>
                  <a:gd name="T81" fmla="*/ 427 h 869"/>
                  <a:gd name="T82" fmla="*/ 518 w 534"/>
                  <a:gd name="T83" fmla="*/ 463 h 869"/>
                  <a:gd name="T84" fmla="*/ 506 w 534"/>
                  <a:gd name="T85" fmla="*/ 485 h 869"/>
                  <a:gd name="T86" fmla="*/ 498 w 534"/>
                  <a:gd name="T87" fmla="*/ 531 h 869"/>
                  <a:gd name="T88" fmla="*/ 515 w 534"/>
                  <a:gd name="T89" fmla="*/ 581 h 869"/>
                  <a:gd name="T90" fmla="*/ 515 w 534"/>
                  <a:gd name="T91" fmla="*/ 625 h 869"/>
                  <a:gd name="T92" fmla="*/ 525 w 534"/>
                  <a:gd name="T93" fmla="*/ 659 h 869"/>
                  <a:gd name="T94" fmla="*/ 534 w 534"/>
                  <a:gd name="T95" fmla="*/ 675 h 869"/>
                  <a:gd name="T96" fmla="*/ 534 w 534"/>
                  <a:gd name="T97" fmla="*/ 687 h 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34" h="869">
                    <a:moveTo>
                      <a:pt x="534" y="687"/>
                    </a:moveTo>
                    <a:cubicBezTo>
                      <a:pt x="531" y="686"/>
                      <a:pt x="528" y="685"/>
                      <a:pt x="525" y="685"/>
                    </a:cubicBezTo>
                    <a:cubicBezTo>
                      <a:pt x="472" y="691"/>
                      <a:pt x="204" y="721"/>
                      <a:pt x="184" y="722"/>
                    </a:cubicBezTo>
                    <a:cubicBezTo>
                      <a:pt x="161" y="724"/>
                      <a:pt x="150" y="732"/>
                      <a:pt x="149" y="743"/>
                    </a:cubicBezTo>
                    <a:cubicBezTo>
                      <a:pt x="147" y="754"/>
                      <a:pt x="163" y="768"/>
                      <a:pt x="172" y="775"/>
                    </a:cubicBezTo>
                    <a:cubicBezTo>
                      <a:pt x="181" y="782"/>
                      <a:pt x="184" y="790"/>
                      <a:pt x="184" y="810"/>
                    </a:cubicBezTo>
                    <a:cubicBezTo>
                      <a:pt x="184" y="826"/>
                      <a:pt x="180" y="840"/>
                      <a:pt x="179" y="844"/>
                    </a:cubicBezTo>
                    <a:cubicBezTo>
                      <a:pt x="179" y="844"/>
                      <a:pt x="171" y="847"/>
                      <a:pt x="168" y="847"/>
                    </a:cubicBezTo>
                    <a:cubicBezTo>
                      <a:pt x="165" y="847"/>
                      <a:pt x="164" y="855"/>
                      <a:pt x="163" y="857"/>
                    </a:cubicBezTo>
                    <a:cubicBezTo>
                      <a:pt x="162" y="859"/>
                      <a:pt x="148" y="866"/>
                      <a:pt x="143" y="865"/>
                    </a:cubicBezTo>
                    <a:cubicBezTo>
                      <a:pt x="138" y="865"/>
                      <a:pt x="117" y="869"/>
                      <a:pt x="111" y="868"/>
                    </a:cubicBezTo>
                    <a:cubicBezTo>
                      <a:pt x="105" y="867"/>
                      <a:pt x="104" y="861"/>
                      <a:pt x="106" y="861"/>
                    </a:cubicBezTo>
                    <a:cubicBezTo>
                      <a:pt x="108" y="861"/>
                      <a:pt x="117" y="860"/>
                      <a:pt x="122" y="859"/>
                    </a:cubicBezTo>
                    <a:cubicBezTo>
                      <a:pt x="128" y="859"/>
                      <a:pt x="132" y="849"/>
                      <a:pt x="132" y="847"/>
                    </a:cubicBezTo>
                    <a:cubicBezTo>
                      <a:pt x="131" y="845"/>
                      <a:pt x="122" y="840"/>
                      <a:pt x="118" y="837"/>
                    </a:cubicBezTo>
                    <a:cubicBezTo>
                      <a:pt x="113" y="835"/>
                      <a:pt x="108" y="831"/>
                      <a:pt x="108" y="823"/>
                    </a:cubicBezTo>
                    <a:cubicBezTo>
                      <a:pt x="108" y="815"/>
                      <a:pt x="117" y="810"/>
                      <a:pt x="111" y="801"/>
                    </a:cubicBezTo>
                    <a:cubicBezTo>
                      <a:pt x="105" y="792"/>
                      <a:pt x="100" y="785"/>
                      <a:pt x="94" y="787"/>
                    </a:cubicBezTo>
                    <a:cubicBezTo>
                      <a:pt x="86" y="790"/>
                      <a:pt x="82" y="809"/>
                      <a:pt x="84" y="819"/>
                    </a:cubicBezTo>
                    <a:cubicBezTo>
                      <a:pt x="88" y="829"/>
                      <a:pt x="97" y="843"/>
                      <a:pt x="87" y="847"/>
                    </a:cubicBezTo>
                    <a:cubicBezTo>
                      <a:pt x="77" y="851"/>
                      <a:pt x="43" y="858"/>
                      <a:pt x="40" y="845"/>
                    </a:cubicBezTo>
                    <a:cubicBezTo>
                      <a:pt x="40" y="845"/>
                      <a:pt x="40" y="845"/>
                      <a:pt x="40" y="845"/>
                    </a:cubicBezTo>
                    <a:cubicBezTo>
                      <a:pt x="40" y="843"/>
                      <a:pt x="40" y="843"/>
                      <a:pt x="40" y="843"/>
                    </a:cubicBezTo>
                    <a:cubicBezTo>
                      <a:pt x="39" y="834"/>
                      <a:pt x="37" y="809"/>
                      <a:pt x="36" y="798"/>
                    </a:cubicBezTo>
                    <a:cubicBezTo>
                      <a:pt x="35" y="784"/>
                      <a:pt x="10" y="635"/>
                      <a:pt x="9" y="618"/>
                    </a:cubicBezTo>
                    <a:cubicBezTo>
                      <a:pt x="7" y="600"/>
                      <a:pt x="13" y="322"/>
                      <a:pt x="13" y="277"/>
                    </a:cubicBezTo>
                    <a:cubicBezTo>
                      <a:pt x="13" y="232"/>
                      <a:pt x="15" y="60"/>
                      <a:pt x="15" y="60"/>
                    </a:cubicBezTo>
                    <a:cubicBezTo>
                      <a:pt x="15" y="60"/>
                      <a:pt x="16" y="53"/>
                      <a:pt x="8" y="50"/>
                    </a:cubicBezTo>
                    <a:cubicBezTo>
                      <a:pt x="1" y="47"/>
                      <a:pt x="0" y="45"/>
                      <a:pt x="0" y="40"/>
                    </a:cubicBezTo>
                    <a:cubicBezTo>
                      <a:pt x="0" y="40"/>
                      <a:pt x="1" y="40"/>
                      <a:pt x="1" y="40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39"/>
                      <a:pt x="4" y="38"/>
                      <a:pt x="6" y="38"/>
                    </a:cubicBezTo>
                    <a:cubicBezTo>
                      <a:pt x="7" y="38"/>
                      <a:pt x="8" y="38"/>
                      <a:pt x="8" y="38"/>
                    </a:cubicBezTo>
                    <a:cubicBezTo>
                      <a:pt x="9" y="37"/>
                      <a:pt x="9" y="37"/>
                      <a:pt x="10" y="37"/>
                    </a:cubicBezTo>
                    <a:cubicBezTo>
                      <a:pt x="10" y="37"/>
                      <a:pt x="10" y="37"/>
                      <a:pt x="11" y="37"/>
                    </a:cubicBezTo>
                    <a:cubicBezTo>
                      <a:pt x="64" y="28"/>
                      <a:pt x="312" y="6"/>
                      <a:pt x="363" y="0"/>
                    </a:cubicBezTo>
                    <a:cubicBezTo>
                      <a:pt x="364" y="4"/>
                      <a:pt x="436" y="247"/>
                      <a:pt x="436" y="247"/>
                    </a:cubicBezTo>
                    <a:cubicBezTo>
                      <a:pt x="436" y="247"/>
                      <a:pt x="472" y="363"/>
                      <a:pt x="476" y="373"/>
                    </a:cubicBezTo>
                    <a:cubicBezTo>
                      <a:pt x="480" y="381"/>
                      <a:pt x="492" y="409"/>
                      <a:pt x="498" y="427"/>
                    </a:cubicBezTo>
                    <a:cubicBezTo>
                      <a:pt x="505" y="443"/>
                      <a:pt x="518" y="459"/>
                      <a:pt x="518" y="463"/>
                    </a:cubicBezTo>
                    <a:cubicBezTo>
                      <a:pt x="518" y="468"/>
                      <a:pt x="516" y="475"/>
                      <a:pt x="506" y="485"/>
                    </a:cubicBezTo>
                    <a:cubicBezTo>
                      <a:pt x="496" y="495"/>
                      <a:pt x="502" y="505"/>
                      <a:pt x="498" y="531"/>
                    </a:cubicBezTo>
                    <a:cubicBezTo>
                      <a:pt x="496" y="557"/>
                      <a:pt x="510" y="576"/>
                      <a:pt x="515" y="581"/>
                    </a:cubicBezTo>
                    <a:cubicBezTo>
                      <a:pt x="519" y="587"/>
                      <a:pt x="516" y="612"/>
                      <a:pt x="515" y="625"/>
                    </a:cubicBezTo>
                    <a:cubicBezTo>
                      <a:pt x="514" y="639"/>
                      <a:pt x="518" y="654"/>
                      <a:pt x="525" y="659"/>
                    </a:cubicBezTo>
                    <a:cubicBezTo>
                      <a:pt x="532" y="664"/>
                      <a:pt x="534" y="673"/>
                      <a:pt x="534" y="675"/>
                    </a:cubicBezTo>
                    <a:cubicBezTo>
                      <a:pt x="534" y="676"/>
                      <a:pt x="534" y="687"/>
                      <a:pt x="534" y="68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8" name="Freeform 26">
                <a:extLst>
                  <a:ext uri="{FF2B5EF4-FFF2-40B4-BE49-F238E27FC236}">
                    <a16:creationId xmlns:a16="http://schemas.microsoft.com/office/drawing/2014/main" id="{EC03F430-C9F4-45E1-A1E2-808B13E889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79560" y="3285871"/>
                <a:ext cx="685251" cy="710078"/>
              </a:xfrm>
              <a:custGeom>
                <a:avLst/>
                <a:gdLst>
                  <a:gd name="T0" fmla="*/ 749 w 759"/>
                  <a:gd name="T1" fmla="*/ 480 h 786"/>
                  <a:gd name="T2" fmla="*/ 744 w 759"/>
                  <a:gd name="T3" fmla="*/ 490 h 786"/>
                  <a:gd name="T4" fmla="*/ 725 w 759"/>
                  <a:gd name="T5" fmla="*/ 497 h 786"/>
                  <a:gd name="T6" fmla="*/ 720 w 759"/>
                  <a:gd name="T7" fmla="*/ 504 h 786"/>
                  <a:gd name="T8" fmla="*/ 723 w 759"/>
                  <a:gd name="T9" fmla="*/ 521 h 786"/>
                  <a:gd name="T10" fmla="*/ 718 w 759"/>
                  <a:gd name="T11" fmla="*/ 534 h 786"/>
                  <a:gd name="T12" fmla="*/ 723 w 759"/>
                  <a:gd name="T13" fmla="*/ 545 h 786"/>
                  <a:gd name="T14" fmla="*/ 713 w 759"/>
                  <a:gd name="T15" fmla="*/ 554 h 786"/>
                  <a:gd name="T16" fmla="*/ 704 w 759"/>
                  <a:gd name="T17" fmla="*/ 562 h 786"/>
                  <a:gd name="T18" fmla="*/ 716 w 759"/>
                  <a:gd name="T19" fmla="*/ 574 h 786"/>
                  <a:gd name="T20" fmla="*/ 710 w 759"/>
                  <a:gd name="T21" fmla="*/ 592 h 786"/>
                  <a:gd name="T22" fmla="*/ 701 w 759"/>
                  <a:gd name="T23" fmla="*/ 595 h 786"/>
                  <a:gd name="T24" fmla="*/ 710 w 759"/>
                  <a:gd name="T25" fmla="*/ 606 h 786"/>
                  <a:gd name="T26" fmla="*/ 702 w 759"/>
                  <a:gd name="T27" fmla="*/ 628 h 786"/>
                  <a:gd name="T28" fmla="*/ 697 w 759"/>
                  <a:gd name="T29" fmla="*/ 645 h 786"/>
                  <a:gd name="T30" fmla="*/ 697 w 759"/>
                  <a:gd name="T31" fmla="*/ 661 h 786"/>
                  <a:gd name="T32" fmla="*/ 694 w 759"/>
                  <a:gd name="T33" fmla="*/ 679 h 786"/>
                  <a:gd name="T34" fmla="*/ 694 w 759"/>
                  <a:gd name="T35" fmla="*/ 689 h 786"/>
                  <a:gd name="T36" fmla="*/ 697 w 759"/>
                  <a:gd name="T37" fmla="*/ 709 h 786"/>
                  <a:gd name="T38" fmla="*/ 693 w 759"/>
                  <a:gd name="T39" fmla="*/ 710 h 786"/>
                  <a:gd name="T40" fmla="*/ 660 w 759"/>
                  <a:gd name="T41" fmla="*/ 708 h 786"/>
                  <a:gd name="T42" fmla="*/ 622 w 759"/>
                  <a:gd name="T43" fmla="*/ 708 h 786"/>
                  <a:gd name="T44" fmla="*/ 620 w 759"/>
                  <a:gd name="T45" fmla="*/ 734 h 786"/>
                  <a:gd name="T46" fmla="*/ 626 w 759"/>
                  <a:gd name="T47" fmla="*/ 770 h 786"/>
                  <a:gd name="T48" fmla="*/ 610 w 759"/>
                  <a:gd name="T49" fmla="*/ 784 h 786"/>
                  <a:gd name="T50" fmla="*/ 594 w 759"/>
                  <a:gd name="T51" fmla="*/ 764 h 786"/>
                  <a:gd name="T52" fmla="*/ 573 w 759"/>
                  <a:gd name="T53" fmla="*/ 756 h 786"/>
                  <a:gd name="T54" fmla="*/ 206 w 759"/>
                  <a:gd name="T55" fmla="*/ 780 h 786"/>
                  <a:gd name="T56" fmla="*/ 193 w 759"/>
                  <a:gd name="T57" fmla="*/ 773 h 786"/>
                  <a:gd name="T58" fmla="*/ 176 w 759"/>
                  <a:gd name="T59" fmla="*/ 742 h 786"/>
                  <a:gd name="T60" fmla="*/ 171 w 759"/>
                  <a:gd name="T61" fmla="*/ 737 h 786"/>
                  <a:gd name="T62" fmla="*/ 171 w 759"/>
                  <a:gd name="T63" fmla="*/ 725 h 786"/>
                  <a:gd name="T64" fmla="*/ 162 w 759"/>
                  <a:gd name="T65" fmla="*/ 709 h 786"/>
                  <a:gd name="T66" fmla="*/ 152 w 759"/>
                  <a:gd name="T67" fmla="*/ 675 h 786"/>
                  <a:gd name="T68" fmla="*/ 152 w 759"/>
                  <a:gd name="T69" fmla="*/ 631 h 786"/>
                  <a:gd name="T70" fmla="*/ 135 w 759"/>
                  <a:gd name="T71" fmla="*/ 581 h 786"/>
                  <a:gd name="T72" fmla="*/ 143 w 759"/>
                  <a:gd name="T73" fmla="*/ 535 h 786"/>
                  <a:gd name="T74" fmla="*/ 155 w 759"/>
                  <a:gd name="T75" fmla="*/ 513 h 786"/>
                  <a:gd name="T76" fmla="*/ 135 w 759"/>
                  <a:gd name="T77" fmla="*/ 477 h 786"/>
                  <a:gd name="T78" fmla="*/ 113 w 759"/>
                  <a:gd name="T79" fmla="*/ 423 h 786"/>
                  <a:gd name="T80" fmla="*/ 73 w 759"/>
                  <a:gd name="T81" fmla="*/ 297 h 786"/>
                  <a:gd name="T82" fmla="*/ 0 w 759"/>
                  <a:gd name="T83" fmla="*/ 50 h 786"/>
                  <a:gd name="T84" fmla="*/ 179 w 759"/>
                  <a:gd name="T85" fmla="*/ 28 h 786"/>
                  <a:gd name="T86" fmla="*/ 364 w 759"/>
                  <a:gd name="T87" fmla="*/ 0 h 786"/>
                  <a:gd name="T88" fmla="*/ 344 w 759"/>
                  <a:gd name="T89" fmla="*/ 16 h 786"/>
                  <a:gd name="T90" fmla="*/ 328 w 759"/>
                  <a:gd name="T91" fmla="*/ 54 h 786"/>
                  <a:gd name="T92" fmla="*/ 361 w 759"/>
                  <a:gd name="T93" fmla="*/ 82 h 786"/>
                  <a:gd name="T94" fmla="*/ 396 w 759"/>
                  <a:gd name="T95" fmla="*/ 91 h 786"/>
                  <a:gd name="T96" fmla="*/ 418 w 759"/>
                  <a:gd name="T97" fmla="*/ 124 h 786"/>
                  <a:gd name="T98" fmla="*/ 469 w 759"/>
                  <a:gd name="T99" fmla="*/ 174 h 786"/>
                  <a:gd name="T100" fmla="*/ 520 w 759"/>
                  <a:gd name="T101" fmla="*/ 218 h 786"/>
                  <a:gd name="T102" fmla="*/ 551 w 759"/>
                  <a:gd name="T103" fmla="*/ 243 h 786"/>
                  <a:gd name="T104" fmla="*/ 563 w 759"/>
                  <a:gd name="T105" fmla="*/ 257 h 786"/>
                  <a:gd name="T106" fmla="*/ 595 w 759"/>
                  <a:gd name="T107" fmla="*/ 290 h 786"/>
                  <a:gd name="T108" fmla="*/ 638 w 759"/>
                  <a:gd name="T109" fmla="*/ 328 h 786"/>
                  <a:gd name="T110" fmla="*/ 651 w 759"/>
                  <a:gd name="T111" fmla="*/ 354 h 786"/>
                  <a:gd name="T112" fmla="*/ 666 w 759"/>
                  <a:gd name="T113" fmla="*/ 384 h 786"/>
                  <a:gd name="T114" fmla="*/ 696 w 759"/>
                  <a:gd name="T115" fmla="*/ 404 h 786"/>
                  <a:gd name="T116" fmla="*/ 709 w 759"/>
                  <a:gd name="T117" fmla="*/ 449 h 786"/>
                  <a:gd name="T118" fmla="*/ 749 w 759"/>
                  <a:gd name="T119" fmla="*/ 464 h 786"/>
                  <a:gd name="T120" fmla="*/ 749 w 759"/>
                  <a:gd name="T121" fmla="*/ 48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59" h="786">
                    <a:moveTo>
                      <a:pt x="749" y="480"/>
                    </a:moveTo>
                    <a:cubicBezTo>
                      <a:pt x="747" y="485"/>
                      <a:pt x="744" y="486"/>
                      <a:pt x="744" y="490"/>
                    </a:cubicBezTo>
                    <a:cubicBezTo>
                      <a:pt x="744" y="495"/>
                      <a:pt x="731" y="497"/>
                      <a:pt x="725" y="497"/>
                    </a:cubicBezTo>
                    <a:cubicBezTo>
                      <a:pt x="718" y="497"/>
                      <a:pt x="720" y="498"/>
                      <a:pt x="720" y="504"/>
                    </a:cubicBezTo>
                    <a:cubicBezTo>
                      <a:pt x="721" y="511"/>
                      <a:pt x="728" y="516"/>
                      <a:pt x="723" y="521"/>
                    </a:cubicBezTo>
                    <a:cubicBezTo>
                      <a:pt x="719" y="526"/>
                      <a:pt x="715" y="528"/>
                      <a:pt x="718" y="534"/>
                    </a:cubicBezTo>
                    <a:cubicBezTo>
                      <a:pt x="722" y="539"/>
                      <a:pt x="724" y="543"/>
                      <a:pt x="723" y="545"/>
                    </a:cubicBezTo>
                    <a:cubicBezTo>
                      <a:pt x="722" y="547"/>
                      <a:pt x="714" y="552"/>
                      <a:pt x="713" y="554"/>
                    </a:cubicBezTo>
                    <a:cubicBezTo>
                      <a:pt x="712" y="556"/>
                      <a:pt x="701" y="559"/>
                      <a:pt x="704" y="562"/>
                    </a:cubicBezTo>
                    <a:cubicBezTo>
                      <a:pt x="707" y="566"/>
                      <a:pt x="716" y="570"/>
                      <a:pt x="716" y="574"/>
                    </a:cubicBezTo>
                    <a:cubicBezTo>
                      <a:pt x="716" y="578"/>
                      <a:pt x="713" y="587"/>
                      <a:pt x="710" y="592"/>
                    </a:cubicBezTo>
                    <a:cubicBezTo>
                      <a:pt x="707" y="596"/>
                      <a:pt x="703" y="592"/>
                      <a:pt x="701" y="595"/>
                    </a:cubicBezTo>
                    <a:cubicBezTo>
                      <a:pt x="699" y="598"/>
                      <a:pt x="711" y="602"/>
                      <a:pt x="710" y="606"/>
                    </a:cubicBezTo>
                    <a:cubicBezTo>
                      <a:pt x="708" y="610"/>
                      <a:pt x="706" y="624"/>
                      <a:pt x="702" y="628"/>
                    </a:cubicBezTo>
                    <a:cubicBezTo>
                      <a:pt x="699" y="631"/>
                      <a:pt x="697" y="645"/>
                      <a:pt x="697" y="645"/>
                    </a:cubicBezTo>
                    <a:cubicBezTo>
                      <a:pt x="697" y="645"/>
                      <a:pt x="698" y="656"/>
                      <a:pt x="697" y="661"/>
                    </a:cubicBezTo>
                    <a:cubicBezTo>
                      <a:pt x="695" y="666"/>
                      <a:pt x="696" y="678"/>
                      <a:pt x="694" y="679"/>
                    </a:cubicBezTo>
                    <a:cubicBezTo>
                      <a:pt x="692" y="680"/>
                      <a:pt x="692" y="688"/>
                      <a:pt x="694" y="689"/>
                    </a:cubicBezTo>
                    <a:cubicBezTo>
                      <a:pt x="696" y="690"/>
                      <a:pt x="697" y="709"/>
                      <a:pt x="697" y="709"/>
                    </a:cubicBezTo>
                    <a:cubicBezTo>
                      <a:pt x="695" y="709"/>
                      <a:pt x="693" y="710"/>
                      <a:pt x="693" y="710"/>
                    </a:cubicBezTo>
                    <a:cubicBezTo>
                      <a:pt x="693" y="710"/>
                      <a:pt x="670" y="713"/>
                      <a:pt x="660" y="708"/>
                    </a:cubicBezTo>
                    <a:cubicBezTo>
                      <a:pt x="650" y="702"/>
                      <a:pt x="629" y="704"/>
                      <a:pt x="622" y="708"/>
                    </a:cubicBezTo>
                    <a:cubicBezTo>
                      <a:pt x="616" y="712"/>
                      <a:pt x="618" y="730"/>
                      <a:pt x="620" y="734"/>
                    </a:cubicBezTo>
                    <a:cubicBezTo>
                      <a:pt x="622" y="738"/>
                      <a:pt x="626" y="759"/>
                      <a:pt x="626" y="770"/>
                    </a:cubicBezTo>
                    <a:cubicBezTo>
                      <a:pt x="626" y="780"/>
                      <a:pt x="617" y="783"/>
                      <a:pt x="610" y="784"/>
                    </a:cubicBezTo>
                    <a:cubicBezTo>
                      <a:pt x="602" y="786"/>
                      <a:pt x="601" y="776"/>
                      <a:pt x="594" y="764"/>
                    </a:cubicBezTo>
                    <a:cubicBezTo>
                      <a:pt x="588" y="751"/>
                      <a:pt x="573" y="756"/>
                      <a:pt x="573" y="756"/>
                    </a:cubicBezTo>
                    <a:cubicBezTo>
                      <a:pt x="206" y="780"/>
                      <a:pt x="206" y="780"/>
                      <a:pt x="206" y="780"/>
                    </a:cubicBezTo>
                    <a:cubicBezTo>
                      <a:pt x="201" y="781"/>
                      <a:pt x="196" y="778"/>
                      <a:pt x="193" y="773"/>
                    </a:cubicBezTo>
                    <a:cubicBezTo>
                      <a:pt x="176" y="742"/>
                      <a:pt x="176" y="742"/>
                      <a:pt x="176" y="742"/>
                    </a:cubicBezTo>
                    <a:cubicBezTo>
                      <a:pt x="174" y="740"/>
                      <a:pt x="173" y="739"/>
                      <a:pt x="171" y="737"/>
                    </a:cubicBezTo>
                    <a:cubicBezTo>
                      <a:pt x="171" y="737"/>
                      <a:pt x="171" y="726"/>
                      <a:pt x="171" y="725"/>
                    </a:cubicBezTo>
                    <a:cubicBezTo>
                      <a:pt x="171" y="723"/>
                      <a:pt x="169" y="714"/>
                      <a:pt x="162" y="709"/>
                    </a:cubicBezTo>
                    <a:cubicBezTo>
                      <a:pt x="155" y="704"/>
                      <a:pt x="151" y="689"/>
                      <a:pt x="152" y="675"/>
                    </a:cubicBezTo>
                    <a:cubicBezTo>
                      <a:pt x="153" y="662"/>
                      <a:pt x="156" y="637"/>
                      <a:pt x="152" y="631"/>
                    </a:cubicBezTo>
                    <a:cubicBezTo>
                      <a:pt x="147" y="626"/>
                      <a:pt x="133" y="607"/>
                      <a:pt x="135" y="581"/>
                    </a:cubicBezTo>
                    <a:cubicBezTo>
                      <a:pt x="139" y="555"/>
                      <a:pt x="133" y="545"/>
                      <a:pt x="143" y="535"/>
                    </a:cubicBezTo>
                    <a:cubicBezTo>
                      <a:pt x="153" y="525"/>
                      <a:pt x="155" y="518"/>
                      <a:pt x="155" y="513"/>
                    </a:cubicBezTo>
                    <a:cubicBezTo>
                      <a:pt x="155" y="509"/>
                      <a:pt x="142" y="493"/>
                      <a:pt x="135" y="477"/>
                    </a:cubicBezTo>
                    <a:cubicBezTo>
                      <a:pt x="129" y="459"/>
                      <a:pt x="117" y="431"/>
                      <a:pt x="113" y="423"/>
                    </a:cubicBezTo>
                    <a:cubicBezTo>
                      <a:pt x="109" y="413"/>
                      <a:pt x="73" y="297"/>
                      <a:pt x="73" y="297"/>
                    </a:cubicBezTo>
                    <a:cubicBezTo>
                      <a:pt x="73" y="297"/>
                      <a:pt x="1" y="54"/>
                      <a:pt x="0" y="50"/>
                    </a:cubicBezTo>
                    <a:cubicBezTo>
                      <a:pt x="0" y="50"/>
                      <a:pt x="89" y="40"/>
                      <a:pt x="179" y="28"/>
                    </a:cubicBezTo>
                    <a:cubicBezTo>
                      <a:pt x="261" y="18"/>
                      <a:pt x="344" y="6"/>
                      <a:pt x="364" y="0"/>
                    </a:cubicBezTo>
                    <a:cubicBezTo>
                      <a:pt x="355" y="7"/>
                      <a:pt x="348" y="13"/>
                      <a:pt x="344" y="16"/>
                    </a:cubicBezTo>
                    <a:cubicBezTo>
                      <a:pt x="334" y="23"/>
                      <a:pt x="328" y="40"/>
                      <a:pt x="328" y="54"/>
                    </a:cubicBezTo>
                    <a:cubicBezTo>
                      <a:pt x="328" y="67"/>
                      <a:pt x="344" y="72"/>
                      <a:pt x="361" y="82"/>
                    </a:cubicBezTo>
                    <a:cubicBezTo>
                      <a:pt x="378" y="91"/>
                      <a:pt x="386" y="89"/>
                      <a:pt x="396" y="91"/>
                    </a:cubicBezTo>
                    <a:cubicBezTo>
                      <a:pt x="405" y="93"/>
                      <a:pt x="412" y="112"/>
                      <a:pt x="418" y="124"/>
                    </a:cubicBezTo>
                    <a:cubicBezTo>
                      <a:pt x="425" y="135"/>
                      <a:pt x="450" y="162"/>
                      <a:pt x="469" y="174"/>
                    </a:cubicBezTo>
                    <a:cubicBezTo>
                      <a:pt x="488" y="186"/>
                      <a:pt x="509" y="211"/>
                      <a:pt x="520" y="218"/>
                    </a:cubicBezTo>
                    <a:cubicBezTo>
                      <a:pt x="530" y="226"/>
                      <a:pt x="543" y="237"/>
                      <a:pt x="551" y="243"/>
                    </a:cubicBezTo>
                    <a:cubicBezTo>
                      <a:pt x="559" y="249"/>
                      <a:pt x="559" y="252"/>
                      <a:pt x="563" y="257"/>
                    </a:cubicBezTo>
                    <a:cubicBezTo>
                      <a:pt x="567" y="262"/>
                      <a:pt x="584" y="282"/>
                      <a:pt x="595" y="290"/>
                    </a:cubicBezTo>
                    <a:cubicBezTo>
                      <a:pt x="606" y="297"/>
                      <a:pt x="628" y="317"/>
                      <a:pt x="638" y="328"/>
                    </a:cubicBezTo>
                    <a:cubicBezTo>
                      <a:pt x="648" y="338"/>
                      <a:pt x="651" y="346"/>
                      <a:pt x="651" y="354"/>
                    </a:cubicBezTo>
                    <a:cubicBezTo>
                      <a:pt x="651" y="361"/>
                      <a:pt x="662" y="382"/>
                      <a:pt x="666" y="384"/>
                    </a:cubicBezTo>
                    <a:cubicBezTo>
                      <a:pt x="670" y="386"/>
                      <a:pt x="687" y="394"/>
                      <a:pt x="696" y="404"/>
                    </a:cubicBezTo>
                    <a:cubicBezTo>
                      <a:pt x="704" y="414"/>
                      <a:pt x="705" y="431"/>
                      <a:pt x="709" y="449"/>
                    </a:cubicBezTo>
                    <a:cubicBezTo>
                      <a:pt x="713" y="467"/>
                      <a:pt x="739" y="464"/>
                      <a:pt x="749" y="464"/>
                    </a:cubicBezTo>
                    <a:cubicBezTo>
                      <a:pt x="759" y="465"/>
                      <a:pt x="751" y="474"/>
                      <a:pt x="749" y="48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9" name="Freeform 27">
                <a:extLst>
                  <a:ext uri="{FF2B5EF4-FFF2-40B4-BE49-F238E27FC236}">
                    <a16:creationId xmlns:a16="http://schemas.microsoft.com/office/drawing/2014/main" id="{897458BC-D72C-415F-A905-61A72473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875013" y="3225043"/>
                <a:ext cx="626905" cy="482903"/>
              </a:xfrm>
              <a:custGeom>
                <a:avLst/>
                <a:gdLst>
                  <a:gd name="T0" fmla="*/ 691 w 694"/>
                  <a:gd name="T1" fmla="*/ 167 h 534"/>
                  <a:gd name="T2" fmla="*/ 662 w 694"/>
                  <a:gd name="T3" fmla="*/ 192 h 534"/>
                  <a:gd name="T4" fmla="*/ 644 w 694"/>
                  <a:gd name="T5" fmla="*/ 220 h 534"/>
                  <a:gd name="T6" fmla="*/ 637 w 694"/>
                  <a:gd name="T7" fmla="*/ 237 h 534"/>
                  <a:gd name="T8" fmla="*/ 630 w 694"/>
                  <a:gd name="T9" fmla="*/ 264 h 534"/>
                  <a:gd name="T10" fmla="*/ 628 w 694"/>
                  <a:gd name="T11" fmla="*/ 291 h 534"/>
                  <a:gd name="T12" fmla="*/ 619 w 694"/>
                  <a:gd name="T13" fmla="*/ 306 h 534"/>
                  <a:gd name="T14" fmla="*/ 612 w 694"/>
                  <a:gd name="T15" fmla="*/ 318 h 534"/>
                  <a:gd name="T16" fmla="*/ 602 w 694"/>
                  <a:gd name="T17" fmla="*/ 331 h 534"/>
                  <a:gd name="T18" fmla="*/ 579 w 694"/>
                  <a:gd name="T19" fmla="*/ 336 h 534"/>
                  <a:gd name="T20" fmla="*/ 580 w 694"/>
                  <a:gd name="T21" fmla="*/ 354 h 534"/>
                  <a:gd name="T22" fmla="*/ 555 w 694"/>
                  <a:gd name="T23" fmla="*/ 379 h 534"/>
                  <a:gd name="T24" fmla="*/ 542 w 694"/>
                  <a:gd name="T25" fmla="*/ 379 h 534"/>
                  <a:gd name="T26" fmla="*/ 540 w 694"/>
                  <a:gd name="T27" fmla="*/ 389 h 534"/>
                  <a:gd name="T28" fmla="*/ 545 w 694"/>
                  <a:gd name="T29" fmla="*/ 400 h 534"/>
                  <a:gd name="T30" fmla="*/ 519 w 694"/>
                  <a:gd name="T31" fmla="*/ 419 h 534"/>
                  <a:gd name="T32" fmla="*/ 498 w 694"/>
                  <a:gd name="T33" fmla="*/ 435 h 534"/>
                  <a:gd name="T34" fmla="*/ 469 w 694"/>
                  <a:gd name="T35" fmla="*/ 440 h 534"/>
                  <a:gd name="T36" fmla="*/ 446 w 694"/>
                  <a:gd name="T37" fmla="*/ 445 h 534"/>
                  <a:gd name="T38" fmla="*/ 451 w 694"/>
                  <a:gd name="T39" fmla="*/ 452 h 534"/>
                  <a:gd name="T40" fmla="*/ 472 w 694"/>
                  <a:gd name="T41" fmla="*/ 457 h 534"/>
                  <a:gd name="T42" fmla="*/ 472 w 694"/>
                  <a:gd name="T43" fmla="*/ 479 h 534"/>
                  <a:gd name="T44" fmla="*/ 455 w 694"/>
                  <a:gd name="T45" fmla="*/ 485 h 534"/>
                  <a:gd name="T46" fmla="*/ 438 w 694"/>
                  <a:gd name="T47" fmla="*/ 473 h 534"/>
                  <a:gd name="T48" fmla="*/ 429 w 694"/>
                  <a:gd name="T49" fmla="*/ 478 h 534"/>
                  <a:gd name="T50" fmla="*/ 436 w 694"/>
                  <a:gd name="T51" fmla="*/ 487 h 534"/>
                  <a:gd name="T52" fmla="*/ 443 w 694"/>
                  <a:gd name="T53" fmla="*/ 503 h 534"/>
                  <a:gd name="T54" fmla="*/ 427 w 694"/>
                  <a:gd name="T55" fmla="*/ 519 h 534"/>
                  <a:gd name="T56" fmla="*/ 421 w 694"/>
                  <a:gd name="T57" fmla="*/ 531 h 534"/>
                  <a:gd name="T58" fmla="*/ 381 w 694"/>
                  <a:gd name="T59" fmla="*/ 516 h 534"/>
                  <a:gd name="T60" fmla="*/ 368 w 694"/>
                  <a:gd name="T61" fmla="*/ 471 h 534"/>
                  <a:gd name="T62" fmla="*/ 338 w 694"/>
                  <a:gd name="T63" fmla="*/ 451 h 534"/>
                  <a:gd name="T64" fmla="*/ 323 w 694"/>
                  <a:gd name="T65" fmla="*/ 421 h 534"/>
                  <a:gd name="T66" fmla="*/ 310 w 694"/>
                  <a:gd name="T67" fmla="*/ 395 h 534"/>
                  <a:gd name="T68" fmla="*/ 267 w 694"/>
                  <a:gd name="T69" fmla="*/ 357 h 534"/>
                  <a:gd name="T70" fmla="*/ 235 w 694"/>
                  <a:gd name="T71" fmla="*/ 324 h 534"/>
                  <a:gd name="T72" fmla="*/ 223 w 694"/>
                  <a:gd name="T73" fmla="*/ 310 h 534"/>
                  <a:gd name="T74" fmla="*/ 192 w 694"/>
                  <a:gd name="T75" fmla="*/ 285 h 534"/>
                  <a:gd name="T76" fmla="*/ 141 w 694"/>
                  <a:gd name="T77" fmla="*/ 241 h 534"/>
                  <a:gd name="T78" fmla="*/ 90 w 694"/>
                  <a:gd name="T79" fmla="*/ 191 h 534"/>
                  <a:gd name="T80" fmla="*/ 68 w 694"/>
                  <a:gd name="T81" fmla="*/ 158 h 534"/>
                  <a:gd name="T82" fmla="*/ 33 w 694"/>
                  <a:gd name="T83" fmla="*/ 149 h 534"/>
                  <a:gd name="T84" fmla="*/ 0 w 694"/>
                  <a:gd name="T85" fmla="*/ 121 h 534"/>
                  <a:gd name="T86" fmla="*/ 16 w 694"/>
                  <a:gd name="T87" fmla="*/ 83 h 534"/>
                  <a:gd name="T88" fmla="*/ 36 w 694"/>
                  <a:gd name="T89" fmla="*/ 67 h 534"/>
                  <a:gd name="T90" fmla="*/ 84 w 694"/>
                  <a:gd name="T91" fmla="*/ 33 h 534"/>
                  <a:gd name="T92" fmla="*/ 174 w 694"/>
                  <a:gd name="T93" fmla="*/ 11 h 534"/>
                  <a:gd name="T94" fmla="*/ 273 w 694"/>
                  <a:gd name="T95" fmla="*/ 2 h 534"/>
                  <a:gd name="T96" fmla="*/ 350 w 694"/>
                  <a:gd name="T97" fmla="*/ 25 h 534"/>
                  <a:gd name="T98" fmla="*/ 372 w 694"/>
                  <a:gd name="T99" fmla="*/ 46 h 534"/>
                  <a:gd name="T100" fmla="*/ 440 w 694"/>
                  <a:gd name="T101" fmla="*/ 35 h 534"/>
                  <a:gd name="T102" fmla="*/ 515 w 694"/>
                  <a:gd name="T103" fmla="*/ 27 h 534"/>
                  <a:gd name="T104" fmla="*/ 648 w 694"/>
                  <a:gd name="T105" fmla="*/ 121 h 534"/>
                  <a:gd name="T106" fmla="*/ 691 w 694"/>
                  <a:gd name="T107" fmla="*/ 155 h 534"/>
                  <a:gd name="T108" fmla="*/ 691 w 694"/>
                  <a:gd name="T109" fmla="*/ 156 h 534"/>
                  <a:gd name="T110" fmla="*/ 691 w 694"/>
                  <a:gd name="T111" fmla="*/ 167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94" h="534">
                    <a:moveTo>
                      <a:pt x="691" y="167"/>
                    </a:moveTo>
                    <a:cubicBezTo>
                      <a:pt x="688" y="169"/>
                      <a:pt x="664" y="185"/>
                      <a:pt x="662" y="192"/>
                    </a:cubicBezTo>
                    <a:cubicBezTo>
                      <a:pt x="661" y="199"/>
                      <a:pt x="645" y="215"/>
                      <a:pt x="644" y="220"/>
                    </a:cubicBezTo>
                    <a:cubicBezTo>
                      <a:pt x="642" y="225"/>
                      <a:pt x="641" y="233"/>
                      <a:pt x="637" y="237"/>
                    </a:cubicBezTo>
                    <a:cubicBezTo>
                      <a:pt x="633" y="241"/>
                      <a:pt x="632" y="256"/>
                      <a:pt x="630" y="264"/>
                    </a:cubicBezTo>
                    <a:cubicBezTo>
                      <a:pt x="629" y="272"/>
                      <a:pt x="628" y="285"/>
                      <a:pt x="628" y="291"/>
                    </a:cubicBezTo>
                    <a:cubicBezTo>
                      <a:pt x="627" y="297"/>
                      <a:pt x="622" y="304"/>
                      <a:pt x="619" y="306"/>
                    </a:cubicBezTo>
                    <a:cubicBezTo>
                      <a:pt x="616" y="308"/>
                      <a:pt x="615" y="313"/>
                      <a:pt x="612" y="318"/>
                    </a:cubicBezTo>
                    <a:cubicBezTo>
                      <a:pt x="610" y="323"/>
                      <a:pt x="614" y="331"/>
                      <a:pt x="602" y="331"/>
                    </a:cubicBezTo>
                    <a:cubicBezTo>
                      <a:pt x="589" y="331"/>
                      <a:pt x="579" y="331"/>
                      <a:pt x="579" y="336"/>
                    </a:cubicBezTo>
                    <a:cubicBezTo>
                      <a:pt x="579" y="341"/>
                      <a:pt x="586" y="350"/>
                      <a:pt x="580" y="354"/>
                    </a:cubicBezTo>
                    <a:cubicBezTo>
                      <a:pt x="574" y="358"/>
                      <a:pt x="560" y="377"/>
                      <a:pt x="555" y="379"/>
                    </a:cubicBezTo>
                    <a:cubicBezTo>
                      <a:pt x="550" y="381"/>
                      <a:pt x="542" y="379"/>
                      <a:pt x="542" y="379"/>
                    </a:cubicBezTo>
                    <a:cubicBezTo>
                      <a:pt x="542" y="379"/>
                      <a:pt x="540" y="386"/>
                      <a:pt x="540" y="389"/>
                    </a:cubicBezTo>
                    <a:cubicBezTo>
                      <a:pt x="541" y="392"/>
                      <a:pt x="550" y="395"/>
                      <a:pt x="545" y="400"/>
                    </a:cubicBezTo>
                    <a:cubicBezTo>
                      <a:pt x="540" y="405"/>
                      <a:pt x="525" y="412"/>
                      <a:pt x="519" y="419"/>
                    </a:cubicBezTo>
                    <a:cubicBezTo>
                      <a:pt x="513" y="425"/>
                      <a:pt x="500" y="435"/>
                      <a:pt x="498" y="435"/>
                    </a:cubicBezTo>
                    <a:cubicBezTo>
                      <a:pt x="496" y="435"/>
                      <a:pt x="472" y="440"/>
                      <a:pt x="469" y="440"/>
                    </a:cubicBezTo>
                    <a:cubicBezTo>
                      <a:pt x="466" y="440"/>
                      <a:pt x="446" y="442"/>
                      <a:pt x="446" y="445"/>
                    </a:cubicBezTo>
                    <a:cubicBezTo>
                      <a:pt x="446" y="449"/>
                      <a:pt x="449" y="452"/>
                      <a:pt x="451" y="452"/>
                    </a:cubicBezTo>
                    <a:cubicBezTo>
                      <a:pt x="453" y="452"/>
                      <a:pt x="472" y="450"/>
                      <a:pt x="472" y="457"/>
                    </a:cubicBezTo>
                    <a:cubicBezTo>
                      <a:pt x="473" y="465"/>
                      <a:pt x="475" y="477"/>
                      <a:pt x="472" y="479"/>
                    </a:cubicBezTo>
                    <a:cubicBezTo>
                      <a:pt x="470" y="480"/>
                      <a:pt x="458" y="487"/>
                      <a:pt x="455" y="485"/>
                    </a:cubicBezTo>
                    <a:cubicBezTo>
                      <a:pt x="452" y="483"/>
                      <a:pt x="444" y="471"/>
                      <a:pt x="438" y="473"/>
                    </a:cubicBezTo>
                    <a:cubicBezTo>
                      <a:pt x="432" y="475"/>
                      <a:pt x="429" y="475"/>
                      <a:pt x="429" y="478"/>
                    </a:cubicBezTo>
                    <a:cubicBezTo>
                      <a:pt x="429" y="481"/>
                      <a:pt x="432" y="482"/>
                      <a:pt x="436" y="487"/>
                    </a:cubicBezTo>
                    <a:cubicBezTo>
                      <a:pt x="440" y="491"/>
                      <a:pt x="446" y="497"/>
                      <a:pt x="443" y="503"/>
                    </a:cubicBezTo>
                    <a:cubicBezTo>
                      <a:pt x="443" y="503"/>
                      <a:pt x="429" y="517"/>
                      <a:pt x="427" y="519"/>
                    </a:cubicBezTo>
                    <a:cubicBezTo>
                      <a:pt x="424" y="521"/>
                      <a:pt x="421" y="530"/>
                      <a:pt x="421" y="531"/>
                    </a:cubicBezTo>
                    <a:cubicBezTo>
                      <a:pt x="411" y="531"/>
                      <a:pt x="385" y="534"/>
                      <a:pt x="381" y="516"/>
                    </a:cubicBezTo>
                    <a:cubicBezTo>
                      <a:pt x="377" y="498"/>
                      <a:pt x="376" y="481"/>
                      <a:pt x="368" y="471"/>
                    </a:cubicBezTo>
                    <a:cubicBezTo>
                      <a:pt x="359" y="461"/>
                      <a:pt x="342" y="453"/>
                      <a:pt x="338" y="451"/>
                    </a:cubicBezTo>
                    <a:cubicBezTo>
                      <a:pt x="334" y="449"/>
                      <a:pt x="323" y="428"/>
                      <a:pt x="323" y="421"/>
                    </a:cubicBezTo>
                    <a:cubicBezTo>
                      <a:pt x="323" y="413"/>
                      <a:pt x="320" y="405"/>
                      <a:pt x="310" y="395"/>
                    </a:cubicBezTo>
                    <a:cubicBezTo>
                      <a:pt x="300" y="384"/>
                      <a:pt x="278" y="364"/>
                      <a:pt x="267" y="357"/>
                    </a:cubicBezTo>
                    <a:cubicBezTo>
                      <a:pt x="256" y="349"/>
                      <a:pt x="239" y="329"/>
                      <a:pt x="235" y="324"/>
                    </a:cubicBezTo>
                    <a:cubicBezTo>
                      <a:pt x="231" y="319"/>
                      <a:pt x="231" y="316"/>
                      <a:pt x="223" y="310"/>
                    </a:cubicBezTo>
                    <a:cubicBezTo>
                      <a:pt x="215" y="304"/>
                      <a:pt x="202" y="293"/>
                      <a:pt x="192" y="285"/>
                    </a:cubicBezTo>
                    <a:cubicBezTo>
                      <a:pt x="181" y="278"/>
                      <a:pt x="160" y="253"/>
                      <a:pt x="141" y="241"/>
                    </a:cubicBezTo>
                    <a:cubicBezTo>
                      <a:pt x="122" y="229"/>
                      <a:pt x="97" y="202"/>
                      <a:pt x="90" y="191"/>
                    </a:cubicBezTo>
                    <a:cubicBezTo>
                      <a:pt x="84" y="179"/>
                      <a:pt x="77" y="160"/>
                      <a:pt x="68" y="158"/>
                    </a:cubicBezTo>
                    <a:cubicBezTo>
                      <a:pt x="58" y="156"/>
                      <a:pt x="50" y="158"/>
                      <a:pt x="33" y="149"/>
                    </a:cubicBezTo>
                    <a:cubicBezTo>
                      <a:pt x="16" y="139"/>
                      <a:pt x="0" y="134"/>
                      <a:pt x="0" y="121"/>
                    </a:cubicBezTo>
                    <a:cubicBezTo>
                      <a:pt x="0" y="107"/>
                      <a:pt x="6" y="90"/>
                      <a:pt x="16" y="83"/>
                    </a:cubicBezTo>
                    <a:cubicBezTo>
                      <a:pt x="20" y="80"/>
                      <a:pt x="27" y="74"/>
                      <a:pt x="36" y="67"/>
                    </a:cubicBezTo>
                    <a:cubicBezTo>
                      <a:pt x="53" y="54"/>
                      <a:pt x="74" y="38"/>
                      <a:pt x="84" y="33"/>
                    </a:cubicBezTo>
                    <a:cubicBezTo>
                      <a:pt x="101" y="27"/>
                      <a:pt x="148" y="14"/>
                      <a:pt x="174" y="11"/>
                    </a:cubicBezTo>
                    <a:cubicBezTo>
                      <a:pt x="201" y="7"/>
                      <a:pt x="252" y="0"/>
                      <a:pt x="273" y="2"/>
                    </a:cubicBezTo>
                    <a:cubicBezTo>
                      <a:pt x="294" y="4"/>
                      <a:pt x="347" y="8"/>
                      <a:pt x="350" y="25"/>
                    </a:cubicBezTo>
                    <a:cubicBezTo>
                      <a:pt x="352" y="43"/>
                      <a:pt x="354" y="48"/>
                      <a:pt x="372" y="46"/>
                    </a:cubicBezTo>
                    <a:cubicBezTo>
                      <a:pt x="391" y="44"/>
                      <a:pt x="428" y="35"/>
                      <a:pt x="440" y="35"/>
                    </a:cubicBezTo>
                    <a:cubicBezTo>
                      <a:pt x="451" y="34"/>
                      <a:pt x="504" y="21"/>
                      <a:pt x="515" y="27"/>
                    </a:cubicBezTo>
                    <a:cubicBezTo>
                      <a:pt x="526" y="32"/>
                      <a:pt x="636" y="109"/>
                      <a:pt x="648" y="121"/>
                    </a:cubicBezTo>
                    <a:cubicBezTo>
                      <a:pt x="660" y="133"/>
                      <a:pt x="687" y="151"/>
                      <a:pt x="691" y="155"/>
                    </a:cubicBezTo>
                    <a:cubicBezTo>
                      <a:pt x="691" y="156"/>
                      <a:pt x="691" y="156"/>
                      <a:pt x="691" y="156"/>
                    </a:cubicBezTo>
                    <a:cubicBezTo>
                      <a:pt x="691" y="158"/>
                      <a:pt x="694" y="164"/>
                      <a:pt x="691" y="16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60" name="Freeform 31">
                <a:extLst>
                  <a:ext uri="{FF2B5EF4-FFF2-40B4-BE49-F238E27FC236}">
                    <a16:creationId xmlns:a16="http://schemas.microsoft.com/office/drawing/2014/main" id="{81515FBF-514B-40C4-AD5F-2ACA4C15B4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740942" y="2879935"/>
                <a:ext cx="1065118" cy="489110"/>
              </a:xfrm>
              <a:custGeom>
                <a:avLst/>
                <a:gdLst>
                  <a:gd name="T0" fmla="*/ 1159 w 1180"/>
                  <a:gd name="T1" fmla="*/ 167 h 542"/>
                  <a:gd name="T2" fmla="*/ 1133 w 1180"/>
                  <a:gd name="T3" fmla="*/ 213 h 542"/>
                  <a:gd name="T4" fmla="*/ 1065 w 1180"/>
                  <a:gd name="T5" fmla="*/ 207 h 542"/>
                  <a:gd name="T6" fmla="*/ 1030 w 1180"/>
                  <a:gd name="T7" fmla="*/ 219 h 542"/>
                  <a:gd name="T8" fmla="*/ 1054 w 1180"/>
                  <a:gd name="T9" fmla="*/ 233 h 542"/>
                  <a:gd name="T10" fmla="*/ 1082 w 1180"/>
                  <a:gd name="T11" fmla="*/ 250 h 542"/>
                  <a:gd name="T12" fmla="*/ 1056 w 1180"/>
                  <a:gd name="T13" fmla="*/ 292 h 542"/>
                  <a:gd name="T14" fmla="*/ 1028 w 1180"/>
                  <a:gd name="T15" fmla="*/ 297 h 542"/>
                  <a:gd name="T16" fmla="*/ 1098 w 1180"/>
                  <a:gd name="T17" fmla="*/ 275 h 542"/>
                  <a:gd name="T18" fmla="*/ 1110 w 1180"/>
                  <a:gd name="T19" fmla="*/ 285 h 542"/>
                  <a:gd name="T20" fmla="*/ 1124 w 1180"/>
                  <a:gd name="T21" fmla="*/ 311 h 542"/>
                  <a:gd name="T22" fmla="*/ 1100 w 1180"/>
                  <a:gd name="T23" fmla="*/ 333 h 542"/>
                  <a:gd name="T24" fmla="*/ 1067 w 1180"/>
                  <a:gd name="T25" fmla="*/ 342 h 542"/>
                  <a:gd name="T26" fmla="*/ 1024 w 1180"/>
                  <a:gd name="T27" fmla="*/ 353 h 542"/>
                  <a:gd name="T28" fmla="*/ 1007 w 1180"/>
                  <a:gd name="T29" fmla="*/ 375 h 542"/>
                  <a:gd name="T30" fmla="*/ 980 w 1180"/>
                  <a:gd name="T31" fmla="*/ 385 h 542"/>
                  <a:gd name="T32" fmla="*/ 952 w 1180"/>
                  <a:gd name="T33" fmla="*/ 435 h 542"/>
                  <a:gd name="T34" fmla="*/ 926 w 1180"/>
                  <a:gd name="T35" fmla="*/ 512 h 542"/>
                  <a:gd name="T36" fmla="*/ 864 w 1180"/>
                  <a:gd name="T37" fmla="*/ 535 h 542"/>
                  <a:gd name="T38" fmla="*/ 797 w 1180"/>
                  <a:gd name="T39" fmla="*/ 504 h 542"/>
                  <a:gd name="T40" fmla="*/ 589 w 1180"/>
                  <a:gd name="T41" fmla="*/ 418 h 542"/>
                  <a:gd name="T42" fmla="*/ 499 w 1180"/>
                  <a:gd name="T43" fmla="*/ 408 h 542"/>
                  <a:gd name="T44" fmla="*/ 323 w 1180"/>
                  <a:gd name="T45" fmla="*/ 394 h 542"/>
                  <a:gd name="T46" fmla="*/ 185 w 1180"/>
                  <a:gd name="T47" fmla="*/ 450 h 542"/>
                  <a:gd name="T48" fmla="*/ 0 w 1180"/>
                  <a:gd name="T49" fmla="*/ 433 h 542"/>
                  <a:gd name="T50" fmla="*/ 34 w 1180"/>
                  <a:gd name="T51" fmla="*/ 401 h 542"/>
                  <a:gd name="T52" fmla="*/ 93 w 1180"/>
                  <a:gd name="T53" fmla="*/ 364 h 542"/>
                  <a:gd name="T54" fmla="*/ 154 w 1180"/>
                  <a:gd name="T55" fmla="*/ 319 h 542"/>
                  <a:gd name="T56" fmla="*/ 194 w 1180"/>
                  <a:gd name="T57" fmla="*/ 274 h 542"/>
                  <a:gd name="T58" fmla="*/ 232 w 1180"/>
                  <a:gd name="T59" fmla="*/ 263 h 542"/>
                  <a:gd name="T60" fmla="*/ 286 w 1180"/>
                  <a:gd name="T61" fmla="*/ 239 h 542"/>
                  <a:gd name="T62" fmla="*/ 310 w 1180"/>
                  <a:gd name="T63" fmla="*/ 199 h 542"/>
                  <a:gd name="T64" fmla="*/ 326 w 1180"/>
                  <a:gd name="T65" fmla="*/ 147 h 542"/>
                  <a:gd name="T66" fmla="*/ 559 w 1180"/>
                  <a:gd name="T67" fmla="*/ 115 h 542"/>
                  <a:gd name="T68" fmla="*/ 1118 w 1180"/>
                  <a:gd name="T69" fmla="*/ 2 h 542"/>
                  <a:gd name="T70" fmla="*/ 1115 w 1180"/>
                  <a:gd name="T71" fmla="*/ 27 h 542"/>
                  <a:gd name="T72" fmla="*/ 1130 w 1180"/>
                  <a:gd name="T73" fmla="*/ 67 h 542"/>
                  <a:gd name="T74" fmla="*/ 1107 w 1180"/>
                  <a:gd name="T75" fmla="*/ 67 h 542"/>
                  <a:gd name="T76" fmla="*/ 1092 w 1180"/>
                  <a:gd name="T77" fmla="*/ 81 h 542"/>
                  <a:gd name="T78" fmla="*/ 1039 w 1180"/>
                  <a:gd name="T79" fmla="*/ 111 h 542"/>
                  <a:gd name="T80" fmla="*/ 1048 w 1180"/>
                  <a:gd name="T81" fmla="*/ 131 h 542"/>
                  <a:gd name="T82" fmla="*/ 1098 w 1180"/>
                  <a:gd name="T83" fmla="*/ 108 h 542"/>
                  <a:gd name="T84" fmla="*/ 1122 w 1180"/>
                  <a:gd name="T85" fmla="*/ 151 h 542"/>
                  <a:gd name="T86" fmla="*/ 1135 w 1180"/>
                  <a:gd name="T87" fmla="*/ 123 h 542"/>
                  <a:gd name="T88" fmla="*/ 1172 w 1180"/>
                  <a:gd name="T89" fmla="*/ 117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80" h="542">
                    <a:moveTo>
                      <a:pt x="1172" y="149"/>
                    </a:moveTo>
                    <a:cubicBezTo>
                      <a:pt x="1171" y="161"/>
                      <a:pt x="1166" y="165"/>
                      <a:pt x="1159" y="167"/>
                    </a:cubicBezTo>
                    <a:cubicBezTo>
                      <a:pt x="1152" y="167"/>
                      <a:pt x="1154" y="166"/>
                      <a:pt x="1152" y="177"/>
                    </a:cubicBezTo>
                    <a:cubicBezTo>
                      <a:pt x="1149" y="189"/>
                      <a:pt x="1144" y="195"/>
                      <a:pt x="1133" y="213"/>
                    </a:cubicBezTo>
                    <a:cubicBezTo>
                      <a:pt x="1122" y="231"/>
                      <a:pt x="1088" y="215"/>
                      <a:pt x="1080" y="217"/>
                    </a:cubicBezTo>
                    <a:cubicBezTo>
                      <a:pt x="1072" y="217"/>
                      <a:pt x="1074" y="210"/>
                      <a:pt x="1065" y="207"/>
                    </a:cubicBezTo>
                    <a:cubicBezTo>
                      <a:pt x="1056" y="205"/>
                      <a:pt x="1060" y="213"/>
                      <a:pt x="1056" y="217"/>
                    </a:cubicBezTo>
                    <a:cubicBezTo>
                      <a:pt x="1052" y="219"/>
                      <a:pt x="1038" y="219"/>
                      <a:pt x="1030" y="219"/>
                    </a:cubicBezTo>
                    <a:cubicBezTo>
                      <a:pt x="1024" y="219"/>
                      <a:pt x="1028" y="223"/>
                      <a:pt x="1030" y="225"/>
                    </a:cubicBezTo>
                    <a:cubicBezTo>
                      <a:pt x="1032" y="228"/>
                      <a:pt x="1050" y="231"/>
                      <a:pt x="1054" y="233"/>
                    </a:cubicBezTo>
                    <a:cubicBezTo>
                      <a:pt x="1058" y="235"/>
                      <a:pt x="1076" y="237"/>
                      <a:pt x="1086" y="239"/>
                    </a:cubicBezTo>
                    <a:cubicBezTo>
                      <a:pt x="1095" y="241"/>
                      <a:pt x="1086" y="245"/>
                      <a:pt x="1082" y="250"/>
                    </a:cubicBezTo>
                    <a:cubicBezTo>
                      <a:pt x="1078" y="255"/>
                      <a:pt x="1078" y="265"/>
                      <a:pt x="1074" y="276"/>
                    </a:cubicBezTo>
                    <a:cubicBezTo>
                      <a:pt x="1071" y="287"/>
                      <a:pt x="1063" y="289"/>
                      <a:pt x="1056" y="292"/>
                    </a:cubicBezTo>
                    <a:cubicBezTo>
                      <a:pt x="1050" y="295"/>
                      <a:pt x="1044" y="295"/>
                      <a:pt x="1034" y="290"/>
                    </a:cubicBezTo>
                    <a:cubicBezTo>
                      <a:pt x="1026" y="285"/>
                      <a:pt x="1028" y="293"/>
                      <a:pt x="1028" y="297"/>
                    </a:cubicBezTo>
                    <a:cubicBezTo>
                      <a:pt x="1028" y="300"/>
                      <a:pt x="1047" y="306"/>
                      <a:pt x="1066" y="305"/>
                    </a:cubicBezTo>
                    <a:cubicBezTo>
                      <a:pt x="1086" y="305"/>
                      <a:pt x="1094" y="281"/>
                      <a:pt x="1098" y="275"/>
                    </a:cubicBezTo>
                    <a:cubicBezTo>
                      <a:pt x="1101" y="267"/>
                      <a:pt x="1103" y="278"/>
                      <a:pt x="1104" y="287"/>
                    </a:cubicBezTo>
                    <a:cubicBezTo>
                      <a:pt x="1104" y="295"/>
                      <a:pt x="1108" y="291"/>
                      <a:pt x="1110" y="285"/>
                    </a:cubicBezTo>
                    <a:cubicBezTo>
                      <a:pt x="1112" y="281"/>
                      <a:pt x="1125" y="281"/>
                      <a:pt x="1124" y="285"/>
                    </a:cubicBezTo>
                    <a:cubicBezTo>
                      <a:pt x="1124" y="290"/>
                      <a:pt x="1127" y="305"/>
                      <a:pt x="1124" y="311"/>
                    </a:cubicBezTo>
                    <a:cubicBezTo>
                      <a:pt x="1122" y="318"/>
                      <a:pt x="1118" y="336"/>
                      <a:pt x="1112" y="337"/>
                    </a:cubicBezTo>
                    <a:cubicBezTo>
                      <a:pt x="1108" y="339"/>
                      <a:pt x="1102" y="336"/>
                      <a:pt x="1100" y="333"/>
                    </a:cubicBezTo>
                    <a:cubicBezTo>
                      <a:pt x="1098" y="331"/>
                      <a:pt x="1080" y="333"/>
                      <a:pt x="1078" y="333"/>
                    </a:cubicBezTo>
                    <a:cubicBezTo>
                      <a:pt x="1074" y="333"/>
                      <a:pt x="1068" y="339"/>
                      <a:pt x="1067" y="342"/>
                    </a:cubicBezTo>
                    <a:cubicBezTo>
                      <a:pt x="1066" y="345"/>
                      <a:pt x="1056" y="351"/>
                      <a:pt x="1052" y="355"/>
                    </a:cubicBezTo>
                    <a:cubicBezTo>
                      <a:pt x="1048" y="359"/>
                      <a:pt x="1028" y="357"/>
                      <a:pt x="1024" y="353"/>
                    </a:cubicBezTo>
                    <a:cubicBezTo>
                      <a:pt x="1018" y="351"/>
                      <a:pt x="1016" y="352"/>
                      <a:pt x="1016" y="353"/>
                    </a:cubicBezTo>
                    <a:cubicBezTo>
                      <a:pt x="1016" y="355"/>
                      <a:pt x="1010" y="369"/>
                      <a:pt x="1007" y="375"/>
                    </a:cubicBezTo>
                    <a:cubicBezTo>
                      <a:pt x="1004" y="381"/>
                      <a:pt x="998" y="385"/>
                      <a:pt x="992" y="385"/>
                    </a:cubicBezTo>
                    <a:cubicBezTo>
                      <a:pt x="986" y="384"/>
                      <a:pt x="982" y="381"/>
                      <a:pt x="980" y="385"/>
                    </a:cubicBezTo>
                    <a:cubicBezTo>
                      <a:pt x="978" y="388"/>
                      <a:pt x="986" y="398"/>
                      <a:pt x="986" y="402"/>
                    </a:cubicBezTo>
                    <a:cubicBezTo>
                      <a:pt x="986" y="406"/>
                      <a:pt x="967" y="418"/>
                      <a:pt x="952" y="435"/>
                    </a:cubicBezTo>
                    <a:cubicBezTo>
                      <a:pt x="938" y="452"/>
                      <a:pt x="933" y="476"/>
                      <a:pt x="931" y="488"/>
                    </a:cubicBezTo>
                    <a:cubicBezTo>
                      <a:pt x="929" y="500"/>
                      <a:pt x="928" y="499"/>
                      <a:pt x="926" y="512"/>
                    </a:cubicBezTo>
                    <a:cubicBezTo>
                      <a:pt x="924" y="525"/>
                      <a:pt x="902" y="525"/>
                      <a:pt x="892" y="527"/>
                    </a:cubicBezTo>
                    <a:cubicBezTo>
                      <a:pt x="883" y="529"/>
                      <a:pt x="872" y="529"/>
                      <a:pt x="864" y="535"/>
                    </a:cubicBezTo>
                    <a:cubicBezTo>
                      <a:pt x="856" y="542"/>
                      <a:pt x="840" y="538"/>
                      <a:pt x="840" y="538"/>
                    </a:cubicBezTo>
                    <a:cubicBezTo>
                      <a:pt x="836" y="534"/>
                      <a:pt x="809" y="516"/>
                      <a:pt x="797" y="504"/>
                    </a:cubicBezTo>
                    <a:cubicBezTo>
                      <a:pt x="785" y="492"/>
                      <a:pt x="675" y="415"/>
                      <a:pt x="664" y="410"/>
                    </a:cubicBezTo>
                    <a:cubicBezTo>
                      <a:pt x="653" y="404"/>
                      <a:pt x="600" y="417"/>
                      <a:pt x="589" y="418"/>
                    </a:cubicBezTo>
                    <a:cubicBezTo>
                      <a:pt x="577" y="418"/>
                      <a:pt x="540" y="427"/>
                      <a:pt x="521" y="429"/>
                    </a:cubicBezTo>
                    <a:cubicBezTo>
                      <a:pt x="503" y="431"/>
                      <a:pt x="501" y="426"/>
                      <a:pt x="499" y="408"/>
                    </a:cubicBezTo>
                    <a:cubicBezTo>
                      <a:pt x="496" y="391"/>
                      <a:pt x="443" y="387"/>
                      <a:pt x="422" y="385"/>
                    </a:cubicBezTo>
                    <a:cubicBezTo>
                      <a:pt x="401" y="383"/>
                      <a:pt x="350" y="390"/>
                      <a:pt x="323" y="394"/>
                    </a:cubicBezTo>
                    <a:cubicBezTo>
                      <a:pt x="297" y="397"/>
                      <a:pt x="250" y="410"/>
                      <a:pt x="233" y="416"/>
                    </a:cubicBezTo>
                    <a:cubicBezTo>
                      <a:pt x="223" y="421"/>
                      <a:pt x="202" y="437"/>
                      <a:pt x="185" y="450"/>
                    </a:cubicBezTo>
                    <a:cubicBezTo>
                      <a:pt x="165" y="456"/>
                      <a:pt x="82" y="468"/>
                      <a:pt x="0" y="478"/>
                    </a:cubicBezTo>
                    <a:cubicBezTo>
                      <a:pt x="0" y="433"/>
                      <a:pt x="0" y="433"/>
                      <a:pt x="0" y="433"/>
                    </a:cubicBezTo>
                    <a:cubicBezTo>
                      <a:pt x="0" y="429"/>
                      <a:pt x="10" y="425"/>
                      <a:pt x="26" y="422"/>
                    </a:cubicBezTo>
                    <a:cubicBezTo>
                      <a:pt x="40" y="419"/>
                      <a:pt x="34" y="411"/>
                      <a:pt x="34" y="401"/>
                    </a:cubicBezTo>
                    <a:cubicBezTo>
                      <a:pt x="34" y="391"/>
                      <a:pt x="47" y="381"/>
                      <a:pt x="54" y="373"/>
                    </a:cubicBezTo>
                    <a:cubicBezTo>
                      <a:pt x="62" y="364"/>
                      <a:pt x="74" y="365"/>
                      <a:pt x="93" y="364"/>
                    </a:cubicBezTo>
                    <a:cubicBezTo>
                      <a:pt x="112" y="363"/>
                      <a:pt x="114" y="351"/>
                      <a:pt x="124" y="343"/>
                    </a:cubicBezTo>
                    <a:cubicBezTo>
                      <a:pt x="134" y="335"/>
                      <a:pt x="149" y="319"/>
                      <a:pt x="154" y="319"/>
                    </a:cubicBezTo>
                    <a:cubicBezTo>
                      <a:pt x="158" y="318"/>
                      <a:pt x="168" y="314"/>
                      <a:pt x="174" y="302"/>
                    </a:cubicBezTo>
                    <a:cubicBezTo>
                      <a:pt x="182" y="290"/>
                      <a:pt x="187" y="279"/>
                      <a:pt x="194" y="274"/>
                    </a:cubicBezTo>
                    <a:cubicBezTo>
                      <a:pt x="200" y="269"/>
                      <a:pt x="206" y="265"/>
                      <a:pt x="214" y="271"/>
                    </a:cubicBezTo>
                    <a:cubicBezTo>
                      <a:pt x="222" y="276"/>
                      <a:pt x="229" y="267"/>
                      <a:pt x="232" y="263"/>
                    </a:cubicBezTo>
                    <a:cubicBezTo>
                      <a:pt x="236" y="259"/>
                      <a:pt x="246" y="243"/>
                      <a:pt x="254" y="237"/>
                    </a:cubicBezTo>
                    <a:cubicBezTo>
                      <a:pt x="262" y="231"/>
                      <a:pt x="277" y="238"/>
                      <a:pt x="286" y="239"/>
                    </a:cubicBezTo>
                    <a:cubicBezTo>
                      <a:pt x="294" y="239"/>
                      <a:pt x="294" y="223"/>
                      <a:pt x="298" y="215"/>
                    </a:cubicBezTo>
                    <a:cubicBezTo>
                      <a:pt x="302" y="207"/>
                      <a:pt x="302" y="207"/>
                      <a:pt x="310" y="199"/>
                    </a:cubicBezTo>
                    <a:cubicBezTo>
                      <a:pt x="318" y="192"/>
                      <a:pt x="325" y="181"/>
                      <a:pt x="326" y="177"/>
                    </a:cubicBezTo>
                    <a:cubicBezTo>
                      <a:pt x="327" y="171"/>
                      <a:pt x="326" y="147"/>
                      <a:pt x="326" y="147"/>
                    </a:cubicBezTo>
                    <a:cubicBezTo>
                      <a:pt x="326" y="147"/>
                      <a:pt x="367" y="141"/>
                      <a:pt x="409" y="137"/>
                    </a:cubicBezTo>
                    <a:cubicBezTo>
                      <a:pt x="450" y="133"/>
                      <a:pt x="559" y="115"/>
                      <a:pt x="559" y="115"/>
                    </a:cubicBezTo>
                    <a:cubicBezTo>
                      <a:pt x="559" y="115"/>
                      <a:pt x="880" y="55"/>
                      <a:pt x="913" y="47"/>
                    </a:cubicBezTo>
                    <a:cubicBezTo>
                      <a:pt x="946" y="39"/>
                      <a:pt x="1117" y="0"/>
                      <a:pt x="1118" y="2"/>
                    </a:cubicBezTo>
                    <a:cubicBezTo>
                      <a:pt x="1119" y="4"/>
                      <a:pt x="1105" y="9"/>
                      <a:pt x="1105" y="13"/>
                    </a:cubicBezTo>
                    <a:cubicBezTo>
                      <a:pt x="1105" y="16"/>
                      <a:pt x="1110" y="23"/>
                      <a:pt x="1115" y="27"/>
                    </a:cubicBezTo>
                    <a:cubicBezTo>
                      <a:pt x="1120" y="31"/>
                      <a:pt x="1130" y="43"/>
                      <a:pt x="1134" y="49"/>
                    </a:cubicBezTo>
                    <a:cubicBezTo>
                      <a:pt x="1137" y="55"/>
                      <a:pt x="1136" y="63"/>
                      <a:pt x="1130" y="67"/>
                    </a:cubicBezTo>
                    <a:cubicBezTo>
                      <a:pt x="1124" y="72"/>
                      <a:pt x="1123" y="67"/>
                      <a:pt x="1118" y="67"/>
                    </a:cubicBezTo>
                    <a:cubicBezTo>
                      <a:pt x="1112" y="65"/>
                      <a:pt x="1107" y="63"/>
                      <a:pt x="1107" y="67"/>
                    </a:cubicBezTo>
                    <a:cubicBezTo>
                      <a:pt x="1107" y="71"/>
                      <a:pt x="1107" y="75"/>
                      <a:pt x="1105" y="81"/>
                    </a:cubicBezTo>
                    <a:cubicBezTo>
                      <a:pt x="1103" y="87"/>
                      <a:pt x="1097" y="81"/>
                      <a:pt x="1092" y="81"/>
                    </a:cubicBezTo>
                    <a:cubicBezTo>
                      <a:pt x="1087" y="81"/>
                      <a:pt x="1077" y="91"/>
                      <a:pt x="1068" y="98"/>
                    </a:cubicBezTo>
                    <a:cubicBezTo>
                      <a:pt x="1059" y="105"/>
                      <a:pt x="1044" y="109"/>
                      <a:pt x="1039" y="111"/>
                    </a:cubicBezTo>
                    <a:cubicBezTo>
                      <a:pt x="1034" y="112"/>
                      <a:pt x="1028" y="115"/>
                      <a:pt x="1030" y="120"/>
                    </a:cubicBezTo>
                    <a:cubicBezTo>
                      <a:pt x="1034" y="125"/>
                      <a:pt x="1044" y="131"/>
                      <a:pt x="1048" y="131"/>
                    </a:cubicBezTo>
                    <a:cubicBezTo>
                      <a:pt x="1054" y="131"/>
                      <a:pt x="1076" y="120"/>
                      <a:pt x="1080" y="119"/>
                    </a:cubicBezTo>
                    <a:cubicBezTo>
                      <a:pt x="1086" y="119"/>
                      <a:pt x="1092" y="111"/>
                      <a:pt x="1098" y="108"/>
                    </a:cubicBezTo>
                    <a:cubicBezTo>
                      <a:pt x="1106" y="105"/>
                      <a:pt x="1119" y="111"/>
                      <a:pt x="1120" y="115"/>
                    </a:cubicBezTo>
                    <a:cubicBezTo>
                      <a:pt x="1122" y="121"/>
                      <a:pt x="1120" y="143"/>
                      <a:pt x="1122" y="151"/>
                    </a:cubicBezTo>
                    <a:cubicBezTo>
                      <a:pt x="1124" y="160"/>
                      <a:pt x="1131" y="155"/>
                      <a:pt x="1133" y="154"/>
                    </a:cubicBezTo>
                    <a:cubicBezTo>
                      <a:pt x="1135" y="153"/>
                      <a:pt x="1134" y="127"/>
                      <a:pt x="1135" y="123"/>
                    </a:cubicBezTo>
                    <a:cubicBezTo>
                      <a:pt x="1136" y="119"/>
                      <a:pt x="1148" y="110"/>
                      <a:pt x="1148" y="106"/>
                    </a:cubicBezTo>
                    <a:cubicBezTo>
                      <a:pt x="1150" y="102"/>
                      <a:pt x="1164" y="111"/>
                      <a:pt x="1172" y="117"/>
                    </a:cubicBezTo>
                    <a:cubicBezTo>
                      <a:pt x="1180" y="121"/>
                      <a:pt x="1173" y="139"/>
                      <a:pt x="1172" y="14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61" name="Freeform 43">
                <a:extLst>
                  <a:ext uri="{FF2B5EF4-FFF2-40B4-BE49-F238E27FC236}">
                    <a16:creationId xmlns:a16="http://schemas.microsoft.com/office/drawing/2014/main" id="{DF1CFADB-8A5E-40C5-A6B3-730BA0EFC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793081" y="2491378"/>
                <a:ext cx="974496" cy="554904"/>
              </a:xfrm>
              <a:custGeom>
                <a:avLst/>
                <a:gdLst>
                  <a:gd name="T0" fmla="*/ 1060 w 1079"/>
                  <a:gd name="T1" fmla="*/ 432 h 614"/>
                  <a:gd name="T2" fmla="*/ 855 w 1079"/>
                  <a:gd name="T3" fmla="*/ 477 h 614"/>
                  <a:gd name="T4" fmla="*/ 501 w 1079"/>
                  <a:gd name="T5" fmla="*/ 545 h 614"/>
                  <a:gd name="T6" fmla="*/ 351 w 1079"/>
                  <a:gd name="T7" fmla="*/ 567 h 614"/>
                  <a:gd name="T8" fmla="*/ 268 w 1079"/>
                  <a:gd name="T9" fmla="*/ 577 h 614"/>
                  <a:gd name="T10" fmla="*/ 0 w 1079"/>
                  <a:gd name="T11" fmla="*/ 614 h 614"/>
                  <a:gd name="T12" fmla="*/ 84 w 1079"/>
                  <a:gd name="T13" fmla="*/ 557 h 614"/>
                  <a:gd name="T14" fmla="*/ 112 w 1079"/>
                  <a:gd name="T15" fmla="*/ 519 h 614"/>
                  <a:gd name="T16" fmla="*/ 132 w 1079"/>
                  <a:gd name="T17" fmla="*/ 487 h 614"/>
                  <a:gd name="T18" fmla="*/ 191 w 1079"/>
                  <a:gd name="T19" fmla="*/ 432 h 614"/>
                  <a:gd name="T20" fmla="*/ 193 w 1079"/>
                  <a:gd name="T21" fmla="*/ 419 h 614"/>
                  <a:gd name="T22" fmla="*/ 210 w 1079"/>
                  <a:gd name="T23" fmla="*/ 437 h 614"/>
                  <a:gd name="T24" fmla="*/ 264 w 1079"/>
                  <a:gd name="T25" fmla="*/ 463 h 614"/>
                  <a:gd name="T26" fmla="*/ 311 w 1079"/>
                  <a:gd name="T27" fmla="*/ 445 h 614"/>
                  <a:gd name="T28" fmla="*/ 364 w 1079"/>
                  <a:gd name="T29" fmla="*/ 421 h 614"/>
                  <a:gd name="T30" fmla="*/ 395 w 1079"/>
                  <a:gd name="T31" fmla="*/ 403 h 614"/>
                  <a:gd name="T32" fmla="*/ 435 w 1079"/>
                  <a:gd name="T33" fmla="*/ 362 h 614"/>
                  <a:gd name="T34" fmla="*/ 450 w 1079"/>
                  <a:gd name="T35" fmla="*/ 297 h 614"/>
                  <a:gd name="T36" fmla="*/ 470 w 1079"/>
                  <a:gd name="T37" fmla="*/ 242 h 614"/>
                  <a:gd name="T38" fmla="*/ 492 w 1079"/>
                  <a:gd name="T39" fmla="*/ 185 h 614"/>
                  <a:gd name="T40" fmla="*/ 536 w 1079"/>
                  <a:gd name="T41" fmla="*/ 194 h 614"/>
                  <a:gd name="T42" fmla="*/ 547 w 1079"/>
                  <a:gd name="T43" fmla="*/ 159 h 614"/>
                  <a:gd name="T44" fmla="*/ 560 w 1079"/>
                  <a:gd name="T45" fmla="*/ 131 h 614"/>
                  <a:gd name="T46" fmla="*/ 598 w 1079"/>
                  <a:gd name="T47" fmla="*/ 105 h 614"/>
                  <a:gd name="T48" fmla="*/ 626 w 1079"/>
                  <a:gd name="T49" fmla="*/ 53 h 614"/>
                  <a:gd name="T50" fmla="*/ 630 w 1079"/>
                  <a:gd name="T51" fmla="*/ 13 h 614"/>
                  <a:gd name="T52" fmla="*/ 654 w 1079"/>
                  <a:gd name="T53" fmla="*/ 11 h 614"/>
                  <a:gd name="T54" fmla="*/ 708 w 1079"/>
                  <a:gd name="T55" fmla="*/ 25 h 614"/>
                  <a:gd name="T56" fmla="*/ 716 w 1079"/>
                  <a:gd name="T57" fmla="*/ 11 h 614"/>
                  <a:gd name="T58" fmla="*/ 747 w 1079"/>
                  <a:gd name="T59" fmla="*/ 15 h 614"/>
                  <a:gd name="T60" fmla="*/ 792 w 1079"/>
                  <a:gd name="T61" fmla="*/ 52 h 614"/>
                  <a:gd name="T62" fmla="*/ 814 w 1079"/>
                  <a:gd name="T63" fmla="*/ 108 h 614"/>
                  <a:gd name="T64" fmla="*/ 804 w 1079"/>
                  <a:gd name="T65" fmla="*/ 157 h 614"/>
                  <a:gd name="T66" fmla="*/ 843 w 1079"/>
                  <a:gd name="T67" fmla="*/ 149 h 614"/>
                  <a:gd name="T68" fmla="*/ 852 w 1079"/>
                  <a:gd name="T69" fmla="*/ 173 h 614"/>
                  <a:gd name="T70" fmla="*/ 910 w 1079"/>
                  <a:gd name="T71" fmla="*/ 182 h 614"/>
                  <a:gd name="T72" fmla="*/ 931 w 1079"/>
                  <a:gd name="T73" fmla="*/ 197 h 614"/>
                  <a:gd name="T74" fmla="*/ 948 w 1079"/>
                  <a:gd name="T75" fmla="*/ 205 h 614"/>
                  <a:gd name="T76" fmla="*/ 964 w 1079"/>
                  <a:gd name="T77" fmla="*/ 235 h 614"/>
                  <a:gd name="T78" fmla="*/ 956 w 1079"/>
                  <a:gd name="T79" fmla="*/ 261 h 614"/>
                  <a:gd name="T80" fmla="*/ 916 w 1079"/>
                  <a:gd name="T81" fmla="*/ 241 h 614"/>
                  <a:gd name="T82" fmla="*/ 926 w 1079"/>
                  <a:gd name="T83" fmla="*/ 258 h 614"/>
                  <a:gd name="T84" fmla="*/ 974 w 1079"/>
                  <a:gd name="T85" fmla="*/ 279 h 614"/>
                  <a:gd name="T86" fmla="*/ 982 w 1079"/>
                  <a:gd name="T87" fmla="*/ 305 h 614"/>
                  <a:gd name="T88" fmla="*/ 980 w 1079"/>
                  <a:gd name="T89" fmla="*/ 307 h 614"/>
                  <a:gd name="T90" fmla="*/ 957 w 1079"/>
                  <a:gd name="T91" fmla="*/ 301 h 614"/>
                  <a:gd name="T92" fmla="*/ 968 w 1079"/>
                  <a:gd name="T93" fmla="*/ 320 h 614"/>
                  <a:gd name="T94" fmla="*/ 959 w 1079"/>
                  <a:gd name="T95" fmla="*/ 325 h 614"/>
                  <a:gd name="T96" fmla="*/ 972 w 1079"/>
                  <a:gd name="T97" fmla="*/ 333 h 614"/>
                  <a:gd name="T98" fmla="*/ 990 w 1079"/>
                  <a:gd name="T99" fmla="*/ 352 h 614"/>
                  <a:gd name="T100" fmla="*/ 968 w 1079"/>
                  <a:gd name="T101" fmla="*/ 373 h 614"/>
                  <a:gd name="T102" fmla="*/ 932 w 1079"/>
                  <a:gd name="T103" fmla="*/ 349 h 614"/>
                  <a:gd name="T104" fmla="*/ 938 w 1079"/>
                  <a:gd name="T105" fmla="*/ 361 h 614"/>
                  <a:gd name="T106" fmla="*/ 962 w 1079"/>
                  <a:gd name="T107" fmla="*/ 383 h 614"/>
                  <a:gd name="T108" fmla="*/ 988 w 1079"/>
                  <a:gd name="T109" fmla="*/ 386 h 614"/>
                  <a:gd name="T110" fmla="*/ 997 w 1079"/>
                  <a:gd name="T111" fmla="*/ 376 h 614"/>
                  <a:gd name="T112" fmla="*/ 1040 w 1079"/>
                  <a:gd name="T113" fmla="*/ 376 h 614"/>
                  <a:gd name="T114" fmla="*/ 1060 w 1079"/>
                  <a:gd name="T115" fmla="*/ 432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9" h="614">
                    <a:moveTo>
                      <a:pt x="1060" y="432"/>
                    </a:moveTo>
                    <a:cubicBezTo>
                      <a:pt x="1059" y="430"/>
                      <a:pt x="888" y="469"/>
                      <a:pt x="855" y="477"/>
                    </a:cubicBezTo>
                    <a:cubicBezTo>
                      <a:pt x="822" y="485"/>
                      <a:pt x="501" y="545"/>
                      <a:pt x="501" y="545"/>
                    </a:cubicBezTo>
                    <a:cubicBezTo>
                      <a:pt x="501" y="545"/>
                      <a:pt x="392" y="563"/>
                      <a:pt x="351" y="567"/>
                    </a:cubicBezTo>
                    <a:cubicBezTo>
                      <a:pt x="309" y="571"/>
                      <a:pt x="268" y="577"/>
                      <a:pt x="268" y="577"/>
                    </a:cubicBezTo>
                    <a:cubicBezTo>
                      <a:pt x="155" y="589"/>
                      <a:pt x="81" y="601"/>
                      <a:pt x="0" y="614"/>
                    </a:cubicBezTo>
                    <a:cubicBezTo>
                      <a:pt x="23" y="605"/>
                      <a:pt x="70" y="569"/>
                      <a:pt x="84" y="557"/>
                    </a:cubicBezTo>
                    <a:cubicBezTo>
                      <a:pt x="99" y="545"/>
                      <a:pt x="108" y="526"/>
                      <a:pt x="112" y="519"/>
                    </a:cubicBezTo>
                    <a:cubicBezTo>
                      <a:pt x="116" y="511"/>
                      <a:pt x="124" y="495"/>
                      <a:pt x="132" y="487"/>
                    </a:cubicBezTo>
                    <a:cubicBezTo>
                      <a:pt x="141" y="479"/>
                      <a:pt x="180" y="445"/>
                      <a:pt x="191" y="432"/>
                    </a:cubicBezTo>
                    <a:cubicBezTo>
                      <a:pt x="195" y="427"/>
                      <a:pt x="195" y="423"/>
                      <a:pt x="193" y="419"/>
                    </a:cubicBezTo>
                    <a:cubicBezTo>
                      <a:pt x="194" y="420"/>
                      <a:pt x="201" y="429"/>
                      <a:pt x="210" y="437"/>
                    </a:cubicBezTo>
                    <a:cubicBezTo>
                      <a:pt x="218" y="445"/>
                      <a:pt x="242" y="475"/>
                      <a:pt x="264" y="463"/>
                    </a:cubicBezTo>
                    <a:cubicBezTo>
                      <a:pt x="285" y="451"/>
                      <a:pt x="292" y="441"/>
                      <a:pt x="311" y="445"/>
                    </a:cubicBezTo>
                    <a:cubicBezTo>
                      <a:pt x="330" y="449"/>
                      <a:pt x="353" y="431"/>
                      <a:pt x="364" y="421"/>
                    </a:cubicBezTo>
                    <a:cubicBezTo>
                      <a:pt x="374" y="413"/>
                      <a:pt x="382" y="403"/>
                      <a:pt x="395" y="403"/>
                    </a:cubicBezTo>
                    <a:cubicBezTo>
                      <a:pt x="408" y="401"/>
                      <a:pt x="435" y="388"/>
                      <a:pt x="435" y="362"/>
                    </a:cubicBezTo>
                    <a:cubicBezTo>
                      <a:pt x="435" y="336"/>
                      <a:pt x="440" y="309"/>
                      <a:pt x="450" y="297"/>
                    </a:cubicBezTo>
                    <a:cubicBezTo>
                      <a:pt x="460" y="285"/>
                      <a:pt x="464" y="263"/>
                      <a:pt x="470" y="242"/>
                    </a:cubicBezTo>
                    <a:cubicBezTo>
                      <a:pt x="477" y="221"/>
                      <a:pt x="478" y="176"/>
                      <a:pt x="492" y="185"/>
                    </a:cubicBezTo>
                    <a:cubicBezTo>
                      <a:pt x="506" y="193"/>
                      <a:pt x="524" y="207"/>
                      <a:pt x="536" y="194"/>
                    </a:cubicBezTo>
                    <a:cubicBezTo>
                      <a:pt x="548" y="181"/>
                      <a:pt x="543" y="170"/>
                      <a:pt x="547" y="159"/>
                    </a:cubicBezTo>
                    <a:cubicBezTo>
                      <a:pt x="551" y="148"/>
                      <a:pt x="552" y="135"/>
                      <a:pt x="560" y="131"/>
                    </a:cubicBezTo>
                    <a:cubicBezTo>
                      <a:pt x="568" y="127"/>
                      <a:pt x="587" y="116"/>
                      <a:pt x="598" y="105"/>
                    </a:cubicBezTo>
                    <a:cubicBezTo>
                      <a:pt x="608" y="95"/>
                      <a:pt x="626" y="70"/>
                      <a:pt x="626" y="53"/>
                    </a:cubicBezTo>
                    <a:cubicBezTo>
                      <a:pt x="626" y="42"/>
                      <a:pt x="625" y="24"/>
                      <a:pt x="630" y="13"/>
                    </a:cubicBezTo>
                    <a:cubicBezTo>
                      <a:pt x="633" y="6"/>
                      <a:pt x="640" y="3"/>
                      <a:pt x="654" y="11"/>
                    </a:cubicBezTo>
                    <a:cubicBezTo>
                      <a:pt x="688" y="31"/>
                      <a:pt x="707" y="41"/>
                      <a:pt x="708" y="25"/>
                    </a:cubicBezTo>
                    <a:cubicBezTo>
                      <a:pt x="709" y="20"/>
                      <a:pt x="712" y="15"/>
                      <a:pt x="716" y="11"/>
                    </a:cubicBezTo>
                    <a:cubicBezTo>
                      <a:pt x="724" y="2"/>
                      <a:pt x="739" y="0"/>
                      <a:pt x="747" y="15"/>
                    </a:cubicBezTo>
                    <a:cubicBezTo>
                      <a:pt x="759" y="37"/>
                      <a:pt x="785" y="44"/>
                      <a:pt x="792" y="52"/>
                    </a:cubicBezTo>
                    <a:cubicBezTo>
                      <a:pt x="799" y="60"/>
                      <a:pt x="832" y="91"/>
                      <a:pt x="814" y="108"/>
                    </a:cubicBezTo>
                    <a:cubicBezTo>
                      <a:pt x="796" y="125"/>
                      <a:pt x="789" y="149"/>
                      <a:pt x="804" y="157"/>
                    </a:cubicBezTo>
                    <a:cubicBezTo>
                      <a:pt x="818" y="163"/>
                      <a:pt x="840" y="149"/>
                      <a:pt x="843" y="149"/>
                    </a:cubicBezTo>
                    <a:cubicBezTo>
                      <a:pt x="846" y="149"/>
                      <a:pt x="850" y="167"/>
                      <a:pt x="852" y="173"/>
                    </a:cubicBezTo>
                    <a:cubicBezTo>
                      <a:pt x="852" y="181"/>
                      <a:pt x="890" y="171"/>
                      <a:pt x="910" y="182"/>
                    </a:cubicBezTo>
                    <a:cubicBezTo>
                      <a:pt x="920" y="188"/>
                      <a:pt x="926" y="193"/>
                      <a:pt x="931" y="197"/>
                    </a:cubicBezTo>
                    <a:cubicBezTo>
                      <a:pt x="936" y="200"/>
                      <a:pt x="941" y="203"/>
                      <a:pt x="948" y="205"/>
                    </a:cubicBezTo>
                    <a:cubicBezTo>
                      <a:pt x="964" y="209"/>
                      <a:pt x="970" y="227"/>
                      <a:pt x="964" y="235"/>
                    </a:cubicBezTo>
                    <a:cubicBezTo>
                      <a:pt x="957" y="243"/>
                      <a:pt x="966" y="263"/>
                      <a:pt x="956" y="261"/>
                    </a:cubicBezTo>
                    <a:cubicBezTo>
                      <a:pt x="945" y="257"/>
                      <a:pt x="924" y="245"/>
                      <a:pt x="916" y="241"/>
                    </a:cubicBezTo>
                    <a:cubicBezTo>
                      <a:pt x="906" y="238"/>
                      <a:pt x="903" y="247"/>
                      <a:pt x="926" y="258"/>
                    </a:cubicBezTo>
                    <a:cubicBezTo>
                      <a:pt x="948" y="269"/>
                      <a:pt x="969" y="271"/>
                      <a:pt x="974" y="279"/>
                    </a:cubicBezTo>
                    <a:cubicBezTo>
                      <a:pt x="978" y="284"/>
                      <a:pt x="982" y="299"/>
                      <a:pt x="982" y="305"/>
                    </a:cubicBezTo>
                    <a:cubicBezTo>
                      <a:pt x="982" y="308"/>
                      <a:pt x="981" y="309"/>
                      <a:pt x="980" y="307"/>
                    </a:cubicBezTo>
                    <a:cubicBezTo>
                      <a:pt x="973" y="302"/>
                      <a:pt x="958" y="296"/>
                      <a:pt x="957" y="301"/>
                    </a:cubicBezTo>
                    <a:cubicBezTo>
                      <a:pt x="956" y="307"/>
                      <a:pt x="972" y="319"/>
                      <a:pt x="968" y="320"/>
                    </a:cubicBezTo>
                    <a:cubicBezTo>
                      <a:pt x="964" y="321"/>
                      <a:pt x="959" y="321"/>
                      <a:pt x="959" y="325"/>
                    </a:cubicBezTo>
                    <a:cubicBezTo>
                      <a:pt x="959" y="330"/>
                      <a:pt x="966" y="329"/>
                      <a:pt x="972" y="333"/>
                    </a:cubicBezTo>
                    <a:cubicBezTo>
                      <a:pt x="977" y="337"/>
                      <a:pt x="995" y="337"/>
                      <a:pt x="990" y="352"/>
                    </a:cubicBezTo>
                    <a:cubicBezTo>
                      <a:pt x="984" y="367"/>
                      <a:pt x="985" y="384"/>
                      <a:pt x="968" y="373"/>
                    </a:cubicBezTo>
                    <a:cubicBezTo>
                      <a:pt x="951" y="361"/>
                      <a:pt x="938" y="349"/>
                      <a:pt x="932" y="349"/>
                    </a:cubicBezTo>
                    <a:cubicBezTo>
                      <a:pt x="926" y="347"/>
                      <a:pt x="931" y="356"/>
                      <a:pt x="938" y="361"/>
                    </a:cubicBezTo>
                    <a:cubicBezTo>
                      <a:pt x="944" y="366"/>
                      <a:pt x="950" y="375"/>
                      <a:pt x="962" y="383"/>
                    </a:cubicBezTo>
                    <a:cubicBezTo>
                      <a:pt x="973" y="391"/>
                      <a:pt x="984" y="389"/>
                      <a:pt x="988" y="386"/>
                    </a:cubicBezTo>
                    <a:cubicBezTo>
                      <a:pt x="992" y="383"/>
                      <a:pt x="985" y="377"/>
                      <a:pt x="997" y="376"/>
                    </a:cubicBezTo>
                    <a:cubicBezTo>
                      <a:pt x="1009" y="375"/>
                      <a:pt x="1036" y="361"/>
                      <a:pt x="1040" y="376"/>
                    </a:cubicBezTo>
                    <a:cubicBezTo>
                      <a:pt x="1046" y="391"/>
                      <a:pt x="1079" y="429"/>
                      <a:pt x="1060" y="43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62" name="Freeform 87">
                <a:extLst>
                  <a:ext uri="{FF2B5EF4-FFF2-40B4-BE49-F238E27FC236}">
                    <a16:creationId xmlns:a16="http://schemas.microsoft.com/office/drawing/2014/main" id="{7AFFF7F1-3B15-4836-8BAF-BD53EF1431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65364" y="2388342"/>
                <a:ext cx="428282" cy="280555"/>
              </a:xfrm>
              <a:custGeom>
                <a:avLst/>
                <a:gdLst>
                  <a:gd name="T0" fmla="*/ 462 w 474"/>
                  <a:gd name="T1" fmla="*/ 240 h 311"/>
                  <a:gd name="T2" fmla="*/ 451 w 474"/>
                  <a:gd name="T3" fmla="*/ 272 h 311"/>
                  <a:gd name="T4" fmla="*/ 433 w 474"/>
                  <a:gd name="T5" fmla="*/ 309 h 311"/>
                  <a:gd name="T6" fmla="*/ 404 w 474"/>
                  <a:gd name="T7" fmla="*/ 309 h 311"/>
                  <a:gd name="T8" fmla="*/ 368 w 474"/>
                  <a:gd name="T9" fmla="*/ 238 h 311"/>
                  <a:gd name="T10" fmla="*/ 348 w 474"/>
                  <a:gd name="T11" fmla="*/ 254 h 311"/>
                  <a:gd name="T12" fmla="*/ 311 w 474"/>
                  <a:gd name="T13" fmla="*/ 218 h 311"/>
                  <a:gd name="T14" fmla="*/ 326 w 474"/>
                  <a:gd name="T15" fmla="*/ 196 h 311"/>
                  <a:gd name="T16" fmla="*/ 331 w 474"/>
                  <a:gd name="T17" fmla="*/ 182 h 311"/>
                  <a:gd name="T18" fmla="*/ 316 w 474"/>
                  <a:gd name="T19" fmla="*/ 150 h 311"/>
                  <a:gd name="T20" fmla="*/ 303 w 474"/>
                  <a:gd name="T21" fmla="*/ 131 h 311"/>
                  <a:gd name="T22" fmla="*/ 304 w 474"/>
                  <a:gd name="T23" fmla="*/ 110 h 311"/>
                  <a:gd name="T24" fmla="*/ 294 w 474"/>
                  <a:gd name="T25" fmla="*/ 92 h 311"/>
                  <a:gd name="T26" fmla="*/ 300 w 474"/>
                  <a:gd name="T27" fmla="*/ 63 h 311"/>
                  <a:gd name="T28" fmla="*/ 310 w 474"/>
                  <a:gd name="T29" fmla="*/ 45 h 311"/>
                  <a:gd name="T30" fmla="*/ 309 w 474"/>
                  <a:gd name="T31" fmla="*/ 41 h 311"/>
                  <a:gd name="T32" fmla="*/ 309 w 474"/>
                  <a:gd name="T33" fmla="*/ 40 h 311"/>
                  <a:gd name="T34" fmla="*/ 309 w 474"/>
                  <a:gd name="T35" fmla="*/ 39 h 311"/>
                  <a:gd name="T36" fmla="*/ 303 w 474"/>
                  <a:gd name="T37" fmla="*/ 35 h 311"/>
                  <a:gd name="T38" fmla="*/ 288 w 474"/>
                  <a:gd name="T39" fmla="*/ 41 h 311"/>
                  <a:gd name="T40" fmla="*/ 283 w 474"/>
                  <a:gd name="T41" fmla="*/ 61 h 311"/>
                  <a:gd name="T42" fmla="*/ 264 w 474"/>
                  <a:gd name="T43" fmla="*/ 73 h 311"/>
                  <a:gd name="T44" fmla="*/ 260 w 474"/>
                  <a:gd name="T45" fmla="*/ 83 h 311"/>
                  <a:gd name="T46" fmla="*/ 246 w 474"/>
                  <a:gd name="T47" fmla="*/ 103 h 311"/>
                  <a:gd name="T48" fmla="*/ 248 w 474"/>
                  <a:gd name="T49" fmla="*/ 111 h 311"/>
                  <a:gd name="T50" fmla="*/ 260 w 474"/>
                  <a:gd name="T51" fmla="*/ 142 h 311"/>
                  <a:gd name="T52" fmla="*/ 257 w 474"/>
                  <a:gd name="T53" fmla="*/ 189 h 311"/>
                  <a:gd name="T54" fmla="*/ 285 w 474"/>
                  <a:gd name="T55" fmla="*/ 238 h 311"/>
                  <a:gd name="T56" fmla="*/ 306 w 474"/>
                  <a:gd name="T57" fmla="*/ 277 h 311"/>
                  <a:gd name="T58" fmla="*/ 298 w 474"/>
                  <a:gd name="T59" fmla="*/ 309 h 311"/>
                  <a:gd name="T60" fmla="*/ 297 w 474"/>
                  <a:gd name="T61" fmla="*/ 311 h 311"/>
                  <a:gd name="T62" fmla="*/ 276 w 474"/>
                  <a:gd name="T63" fmla="*/ 296 h 311"/>
                  <a:gd name="T64" fmla="*/ 218 w 474"/>
                  <a:gd name="T65" fmla="*/ 287 h 311"/>
                  <a:gd name="T66" fmla="*/ 209 w 474"/>
                  <a:gd name="T67" fmla="*/ 263 h 311"/>
                  <a:gd name="T68" fmla="*/ 170 w 474"/>
                  <a:gd name="T69" fmla="*/ 271 h 311"/>
                  <a:gd name="T70" fmla="*/ 180 w 474"/>
                  <a:gd name="T71" fmla="*/ 222 h 311"/>
                  <a:gd name="T72" fmla="*/ 158 w 474"/>
                  <a:gd name="T73" fmla="*/ 166 h 311"/>
                  <a:gd name="T74" fmla="*/ 113 w 474"/>
                  <a:gd name="T75" fmla="*/ 129 h 311"/>
                  <a:gd name="T76" fmla="*/ 82 w 474"/>
                  <a:gd name="T77" fmla="*/ 125 h 311"/>
                  <a:gd name="T78" fmla="*/ 82 w 474"/>
                  <a:gd name="T79" fmla="*/ 125 h 311"/>
                  <a:gd name="T80" fmla="*/ 28 w 474"/>
                  <a:gd name="T81" fmla="*/ 77 h 311"/>
                  <a:gd name="T82" fmla="*/ 2 w 474"/>
                  <a:gd name="T83" fmla="*/ 77 h 311"/>
                  <a:gd name="T84" fmla="*/ 0 w 474"/>
                  <a:gd name="T85" fmla="*/ 65 h 311"/>
                  <a:gd name="T86" fmla="*/ 318 w 474"/>
                  <a:gd name="T87" fmla="*/ 0 h 311"/>
                  <a:gd name="T88" fmla="*/ 328 w 474"/>
                  <a:gd name="T89" fmla="*/ 33 h 311"/>
                  <a:gd name="T90" fmla="*/ 329 w 474"/>
                  <a:gd name="T91" fmla="*/ 34 h 311"/>
                  <a:gd name="T92" fmla="*/ 329 w 474"/>
                  <a:gd name="T93" fmla="*/ 35 h 311"/>
                  <a:gd name="T94" fmla="*/ 333 w 474"/>
                  <a:gd name="T95" fmla="*/ 46 h 311"/>
                  <a:gd name="T96" fmla="*/ 384 w 474"/>
                  <a:gd name="T97" fmla="*/ 206 h 311"/>
                  <a:gd name="T98" fmla="*/ 463 w 474"/>
                  <a:gd name="T99" fmla="*/ 196 h 311"/>
                  <a:gd name="T100" fmla="*/ 462 w 474"/>
                  <a:gd name="T101" fmla="*/ 2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4" h="311">
                    <a:moveTo>
                      <a:pt x="462" y="240"/>
                    </a:moveTo>
                    <a:cubicBezTo>
                      <a:pt x="454" y="253"/>
                      <a:pt x="456" y="263"/>
                      <a:pt x="451" y="272"/>
                    </a:cubicBezTo>
                    <a:cubicBezTo>
                      <a:pt x="449" y="276"/>
                      <a:pt x="433" y="309"/>
                      <a:pt x="433" y="309"/>
                    </a:cubicBezTo>
                    <a:cubicBezTo>
                      <a:pt x="404" y="309"/>
                      <a:pt x="404" y="309"/>
                      <a:pt x="404" y="309"/>
                    </a:cubicBezTo>
                    <a:cubicBezTo>
                      <a:pt x="405" y="302"/>
                      <a:pt x="375" y="228"/>
                      <a:pt x="368" y="238"/>
                    </a:cubicBezTo>
                    <a:cubicBezTo>
                      <a:pt x="361" y="248"/>
                      <a:pt x="361" y="265"/>
                      <a:pt x="348" y="254"/>
                    </a:cubicBezTo>
                    <a:cubicBezTo>
                      <a:pt x="335" y="244"/>
                      <a:pt x="307" y="229"/>
                      <a:pt x="311" y="218"/>
                    </a:cubicBezTo>
                    <a:cubicBezTo>
                      <a:pt x="314" y="206"/>
                      <a:pt x="321" y="201"/>
                      <a:pt x="326" y="196"/>
                    </a:cubicBezTo>
                    <a:cubicBezTo>
                      <a:pt x="331" y="190"/>
                      <a:pt x="347" y="192"/>
                      <a:pt x="331" y="182"/>
                    </a:cubicBezTo>
                    <a:cubicBezTo>
                      <a:pt x="316" y="171"/>
                      <a:pt x="315" y="156"/>
                      <a:pt x="316" y="150"/>
                    </a:cubicBezTo>
                    <a:cubicBezTo>
                      <a:pt x="317" y="144"/>
                      <a:pt x="307" y="134"/>
                      <a:pt x="303" y="131"/>
                    </a:cubicBezTo>
                    <a:cubicBezTo>
                      <a:pt x="299" y="128"/>
                      <a:pt x="303" y="118"/>
                      <a:pt x="304" y="110"/>
                    </a:cubicBezTo>
                    <a:cubicBezTo>
                      <a:pt x="305" y="103"/>
                      <a:pt x="296" y="103"/>
                      <a:pt x="294" y="92"/>
                    </a:cubicBezTo>
                    <a:cubicBezTo>
                      <a:pt x="292" y="80"/>
                      <a:pt x="289" y="70"/>
                      <a:pt x="300" y="63"/>
                    </a:cubicBezTo>
                    <a:cubicBezTo>
                      <a:pt x="305" y="60"/>
                      <a:pt x="310" y="55"/>
                      <a:pt x="310" y="45"/>
                    </a:cubicBezTo>
                    <a:cubicBezTo>
                      <a:pt x="310" y="43"/>
                      <a:pt x="309" y="42"/>
                      <a:pt x="309" y="41"/>
                    </a:cubicBezTo>
                    <a:cubicBezTo>
                      <a:pt x="309" y="41"/>
                      <a:pt x="309" y="40"/>
                      <a:pt x="309" y="40"/>
                    </a:cubicBezTo>
                    <a:cubicBezTo>
                      <a:pt x="309" y="40"/>
                      <a:pt x="309" y="39"/>
                      <a:pt x="309" y="39"/>
                    </a:cubicBezTo>
                    <a:cubicBezTo>
                      <a:pt x="307" y="35"/>
                      <a:pt x="304" y="36"/>
                      <a:pt x="303" y="35"/>
                    </a:cubicBezTo>
                    <a:cubicBezTo>
                      <a:pt x="301" y="33"/>
                      <a:pt x="292" y="36"/>
                      <a:pt x="288" y="41"/>
                    </a:cubicBezTo>
                    <a:cubicBezTo>
                      <a:pt x="286" y="45"/>
                      <a:pt x="286" y="52"/>
                      <a:pt x="283" y="61"/>
                    </a:cubicBezTo>
                    <a:cubicBezTo>
                      <a:pt x="280" y="71"/>
                      <a:pt x="270" y="71"/>
                      <a:pt x="264" y="73"/>
                    </a:cubicBezTo>
                    <a:cubicBezTo>
                      <a:pt x="258" y="76"/>
                      <a:pt x="260" y="79"/>
                      <a:pt x="260" y="83"/>
                    </a:cubicBezTo>
                    <a:cubicBezTo>
                      <a:pt x="259" y="87"/>
                      <a:pt x="252" y="99"/>
                      <a:pt x="246" y="103"/>
                    </a:cubicBezTo>
                    <a:cubicBezTo>
                      <a:pt x="240" y="106"/>
                      <a:pt x="240" y="105"/>
                      <a:pt x="248" y="111"/>
                    </a:cubicBezTo>
                    <a:cubicBezTo>
                      <a:pt x="256" y="119"/>
                      <a:pt x="256" y="133"/>
                      <a:pt x="260" y="142"/>
                    </a:cubicBezTo>
                    <a:cubicBezTo>
                      <a:pt x="264" y="151"/>
                      <a:pt x="259" y="174"/>
                      <a:pt x="257" y="189"/>
                    </a:cubicBezTo>
                    <a:cubicBezTo>
                      <a:pt x="255" y="204"/>
                      <a:pt x="276" y="225"/>
                      <a:pt x="285" y="238"/>
                    </a:cubicBezTo>
                    <a:cubicBezTo>
                      <a:pt x="294" y="251"/>
                      <a:pt x="300" y="261"/>
                      <a:pt x="306" y="277"/>
                    </a:cubicBezTo>
                    <a:cubicBezTo>
                      <a:pt x="312" y="292"/>
                      <a:pt x="298" y="309"/>
                      <a:pt x="298" y="309"/>
                    </a:cubicBezTo>
                    <a:cubicBezTo>
                      <a:pt x="297" y="311"/>
                      <a:pt x="297" y="311"/>
                      <a:pt x="297" y="311"/>
                    </a:cubicBezTo>
                    <a:cubicBezTo>
                      <a:pt x="292" y="307"/>
                      <a:pt x="286" y="302"/>
                      <a:pt x="276" y="296"/>
                    </a:cubicBezTo>
                    <a:cubicBezTo>
                      <a:pt x="256" y="285"/>
                      <a:pt x="218" y="295"/>
                      <a:pt x="218" y="287"/>
                    </a:cubicBezTo>
                    <a:cubicBezTo>
                      <a:pt x="216" y="281"/>
                      <a:pt x="212" y="263"/>
                      <a:pt x="209" y="263"/>
                    </a:cubicBezTo>
                    <a:cubicBezTo>
                      <a:pt x="206" y="263"/>
                      <a:pt x="184" y="277"/>
                      <a:pt x="170" y="271"/>
                    </a:cubicBezTo>
                    <a:cubicBezTo>
                      <a:pt x="155" y="263"/>
                      <a:pt x="162" y="239"/>
                      <a:pt x="180" y="222"/>
                    </a:cubicBezTo>
                    <a:cubicBezTo>
                      <a:pt x="198" y="205"/>
                      <a:pt x="165" y="174"/>
                      <a:pt x="158" y="166"/>
                    </a:cubicBezTo>
                    <a:cubicBezTo>
                      <a:pt x="151" y="158"/>
                      <a:pt x="125" y="151"/>
                      <a:pt x="113" y="129"/>
                    </a:cubicBezTo>
                    <a:cubicBezTo>
                      <a:pt x="105" y="114"/>
                      <a:pt x="90" y="116"/>
                      <a:pt x="82" y="125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63" y="72"/>
                      <a:pt x="32" y="78"/>
                      <a:pt x="28" y="77"/>
                    </a:cubicBezTo>
                    <a:cubicBezTo>
                      <a:pt x="25" y="75"/>
                      <a:pt x="5" y="76"/>
                      <a:pt x="2" y="77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318" y="0"/>
                      <a:pt x="318" y="0"/>
                      <a:pt x="318" y="0"/>
                    </a:cubicBezTo>
                    <a:cubicBezTo>
                      <a:pt x="328" y="33"/>
                      <a:pt x="328" y="33"/>
                      <a:pt x="328" y="33"/>
                    </a:cubicBezTo>
                    <a:cubicBezTo>
                      <a:pt x="329" y="34"/>
                      <a:pt x="329" y="34"/>
                      <a:pt x="329" y="34"/>
                    </a:cubicBezTo>
                    <a:cubicBezTo>
                      <a:pt x="329" y="35"/>
                      <a:pt x="329" y="35"/>
                      <a:pt x="329" y="35"/>
                    </a:cubicBezTo>
                    <a:cubicBezTo>
                      <a:pt x="333" y="46"/>
                      <a:pt x="333" y="46"/>
                      <a:pt x="333" y="46"/>
                    </a:cubicBezTo>
                    <a:cubicBezTo>
                      <a:pt x="384" y="206"/>
                      <a:pt x="384" y="206"/>
                      <a:pt x="384" y="206"/>
                    </a:cubicBezTo>
                    <a:cubicBezTo>
                      <a:pt x="384" y="206"/>
                      <a:pt x="457" y="196"/>
                      <a:pt x="463" y="196"/>
                    </a:cubicBezTo>
                    <a:cubicBezTo>
                      <a:pt x="463" y="196"/>
                      <a:pt x="474" y="220"/>
                      <a:pt x="462" y="24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554" name="Freeform 88">
              <a:extLst>
                <a:ext uri="{FF2B5EF4-FFF2-40B4-BE49-F238E27FC236}">
                  <a16:creationId xmlns:a16="http://schemas.microsoft.com/office/drawing/2014/main" id="{CADEE077-D7EF-4FC5-B0D8-AE7FF4A42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886" y="1941801"/>
              <a:ext cx="101509" cy="81037"/>
            </a:xfrm>
            <a:custGeom>
              <a:avLst/>
              <a:gdLst>
                <a:gd name="T0" fmla="*/ 163 w 163"/>
                <a:gd name="T1" fmla="*/ 12 h 130"/>
                <a:gd name="T2" fmla="*/ 163 w 163"/>
                <a:gd name="T3" fmla="*/ 12 h 130"/>
                <a:gd name="T4" fmla="*/ 131 w 163"/>
                <a:gd name="T5" fmla="*/ 36 h 130"/>
                <a:gd name="T6" fmla="*/ 118 w 163"/>
                <a:gd name="T7" fmla="*/ 43 h 130"/>
                <a:gd name="T8" fmla="*/ 98 w 163"/>
                <a:gd name="T9" fmla="*/ 31 h 130"/>
                <a:gd name="T10" fmla="*/ 96 w 163"/>
                <a:gd name="T11" fmla="*/ 29 h 130"/>
                <a:gd name="T12" fmla="*/ 96 w 163"/>
                <a:gd name="T13" fmla="*/ 29 h 130"/>
                <a:gd name="T14" fmla="*/ 87 w 163"/>
                <a:gd name="T15" fmla="*/ 45 h 130"/>
                <a:gd name="T16" fmla="*/ 73 w 163"/>
                <a:gd name="T17" fmla="*/ 65 h 130"/>
                <a:gd name="T18" fmla="*/ 56 w 163"/>
                <a:gd name="T19" fmla="*/ 68 h 130"/>
                <a:gd name="T20" fmla="*/ 27 w 163"/>
                <a:gd name="T21" fmla="*/ 111 h 130"/>
                <a:gd name="T22" fmla="*/ 11 w 163"/>
                <a:gd name="T23" fmla="*/ 117 h 130"/>
                <a:gd name="T24" fmla="*/ 0 w 163"/>
                <a:gd name="T25" fmla="*/ 33 h 130"/>
                <a:gd name="T26" fmla="*/ 93 w 163"/>
                <a:gd name="T27" fmla="*/ 14 h 130"/>
                <a:gd name="T28" fmla="*/ 93 w 163"/>
                <a:gd name="T29" fmla="*/ 14 h 130"/>
                <a:gd name="T30" fmla="*/ 161 w 163"/>
                <a:gd name="T31" fmla="*/ 0 h 130"/>
                <a:gd name="T32" fmla="*/ 163 w 163"/>
                <a:gd name="T33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3" h="130">
                  <a:moveTo>
                    <a:pt x="163" y="12"/>
                  </a:moveTo>
                  <a:cubicBezTo>
                    <a:pt x="163" y="12"/>
                    <a:pt x="163" y="12"/>
                    <a:pt x="163" y="12"/>
                  </a:cubicBezTo>
                  <a:cubicBezTo>
                    <a:pt x="161" y="12"/>
                    <a:pt x="143" y="22"/>
                    <a:pt x="131" y="36"/>
                  </a:cubicBezTo>
                  <a:cubicBezTo>
                    <a:pt x="127" y="41"/>
                    <a:pt x="123" y="43"/>
                    <a:pt x="118" y="43"/>
                  </a:cubicBezTo>
                  <a:cubicBezTo>
                    <a:pt x="109" y="43"/>
                    <a:pt x="99" y="35"/>
                    <a:pt x="98" y="31"/>
                  </a:cubicBezTo>
                  <a:cubicBezTo>
                    <a:pt x="98" y="30"/>
                    <a:pt x="97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3" y="30"/>
                    <a:pt x="89" y="38"/>
                    <a:pt x="87" y="45"/>
                  </a:cubicBezTo>
                  <a:cubicBezTo>
                    <a:pt x="85" y="54"/>
                    <a:pt x="81" y="60"/>
                    <a:pt x="73" y="65"/>
                  </a:cubicBezTo>
                  <a:cubicBezTo>
                    <a:pt x="65" y="70"/>
                    <a:pt x="59" y="66"/>
                    <a:pt x="56" y="68"/>
                  </a:cubicBezTo>
                  <a:cubicBezTo>
                    <a:pt x="53" y="70"/>
                    <a:pt x="37" y="92"/>
                    <a:pt x="27" y="111"/>
                  </a:cubicBezTo>
                  <a:cubicBezTo>
                    <a:pt x="15" y="130"/>
                    <a:pt x="11" y="117"/>
                    <a:pt x="11" y="11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161" y="0"/>
                    <a:pt x="161" y="0"/>
                    <a:pt x="161" y="0"/>
                  </a:cubicBezTo>
                  <a:lnTo>
                    <a:pt x="163" y="12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4491224" y="3081688"/>
            <a:ext cx="763955" cy="835582"/>
            <a:chOff x="8112119" y="1500744"/>
            <a:chExt cx="958358" cy="986910"/>
          </a:xfrm>
          <a:pattFill prst="narHorz">
            <a:fgClr>
              <a:srgbClr val="F8B074"/>
            </a:fgClr>
            <a:bgClr>
              <a:schemeClr val="bg1"/>
            </a:bgClr>
          </a:pattFill>
        </p:grpSpPr>
        <p:sp>
          <p:nvSpPr>
            <p:cNvPr id="551" name="Freeform 91">
              <a:extLst>
                <a:ext uri="{FF2B5EF4-FFF2-40B4-BE49-F238E27FC236}">
                  <a16:creationId xmlns:a16="http://schemas.microsoft.com/office/drawing/2014/main" id="{A8CBCD33-00D7-4169-8454-D433F2E30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0679" y="2105304"/>
              <a:ext cx="181244" cy="382350"/>
            </a:xfrm>
            <a:custGeom>
              <a:avLst/>
              <a:gdLst>
                <a:gd name="T0" fmla="*/ 194 w 201"/>
                <a:gd name="T1" fmla="*/ 177 h 423"/>
                <a:gd name="T2" fmla="*/ 188 w 201"/>
                <a:gd name="T3" fmla="*/ 273 h 423"/>
                <a:gd name="T4" fmla="*/ 165 w 201"/>
                <a:gd name="T5" fmla="*/ 301 h 423"/>
                <a:gd name="T6" fmla="*/ 142 w 201"/>
                <a:gd name="T7" fmla="*/ 384 h 423"/>
                <a:gd name="T8" fmla="*/ 115 w 201"/>
                <a:gd name="T9" fmla="*/ 420 h 423"/>
                <a:gd name="T10" fmla="*/ 115 w 201"/>
                <a:gd name="T11" fmla="*/ 374 h 423"/>
                <a:gd name="T12" fmla="*/ 64 w 201"/>
                <a:gd name="T13" fmla="*/ 364 h 423"/>
                <a:gd name="T14" fmla="*/ 33 w 201"/>
                <a:gd name="T15" fmla="*/ 357 h 423"/>
                <a:gd name="T16" fmla="*/ 32 w 201"/>
                <a:gd name="T17" fmla="*/ 357 h 423"/>
                <a:gd name="T18" fmla="*/ 14 w 201"/>
                <a:gd name="T19" fmla="*/ 323 h 423"/>
                <a:gd name="T20" fmla="*/ 19 w 201"/>
                <a:gd name="T21" fmla="*/ 284 h 423"/>
                <a:gd name="T22" fmla="*/ 49 w 201"/>
                <a:gd name="T23" fmla="*/ 260 h 423"/>
                <a:gd name="T24" fmla="*/ 63 w 201"/>
                <a:gd name="T25" fmla="*/ 238 h 423"/>
                <a:gd name="T26" fmla="*/ 83 w 201"/>
                <a:gd name="T27" fmla="*/ 197 h 423"/>
                <a:gd name="T28" fmla="*/ 16 w 201"/>
                <a:gd name="T29" fmla="*/ 145 h 423"/>
                <a:gd name="T30" fmla="*/ 16 w 201"/>
                <a:gd name="T31" fmla="*/ 107 h 423"/>
                <a:gd name="T32" fmla="*/ 15 w 201"/>
                <a:gd name="T33" fmla="*/ 89 h 423"/>
                <a:gd name="T34" fmla="*/ 14 w 201"/>
                <a:gd name="T35" fmla="*/ 63 h 423"/>
                <a:gd name="T36" fmla="*/ 27 w 201"/>
                <a:gd name="T37" fmla="*/ 34 h 423"/>
                <a:gd name="T38" fmla="*/ 42 w 201"/>
                <a:gd name="T39" fmla="*/ 7 h 423"/>
                <a:gd name="T40" fmla="*/ 45 w 201"/>
                <a:gd name="T41" fmla="*/ 0 h 423"/>
                <a:gd name="T42" fmla="*/ 162 w 201"/>
                <a:gd name="T43" fmla="*/ 42 h 423"/>
                <a:gd name="T44" fmla="*/ 163 w 201"/>
                <a:gd name="T45" fmla="*/ 42 h 423"/>
                <a:gd name="T46" fmla="*/ 165 w 201"/>
                <a:gd name="T47" fmla="*/ 46 h 423"/>
                <a:gd name="T48" fmla="*/ 147 w 201"/>
                <a:gd name="T49" fmla="*/ 101 h 423"/>
                <a:gd name="T50" fmla="*/ 147 w 201"/>
                <a:gd name="T51" fmla="*/ 127 h 423"/>
                <a:gd name="T52" fmla="*/ 184 w 201"/>
                <a:gd name="T53" fmla="*/ 134 h 423"/>
                <a:gd name="T54" fmla="*/ 194 w 201"/>
                <a:gd name="T55" fmla="*/ 17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" h="423">
                  <a:moveTo>
                    <a:pt x="194" y="177"/>
                  </a:moveTo>
                  <a:cubicBezTo>
                    <a:pt x="195" y="197"/>
                    <a:pt x="192" y="251"/>
                    <a:pt x="188" y="273"/>
                  </a:cubicBezTo>
                  <a:cubicBezTo>
                    <a:pt x="184" y="295"/>
                    <a:pt x="172" y="291"/>
                    <a:pt x="165" y="301"/>
                  </a:cubicBezTo>
                  <a:cubicBezTo>
                    <a:pt x="158" y="311"/>
                    <a:pt x="150" y="353"/>
                    <a:pt x="142" y="384"/>
                  </a:cubicBezTo>
                  <a:cubicBezTo>
                    <a:pt x="134" y="415"/>
                    <a:pt x="126" y="417"/>
                    <a:pt x="115" y="420"/>
                  </a:cubicBezTo>
                  <a:cubicBezTo>
                    <a:pt x="104" y="423"/>
                    <a:pt x="116" y="385"/>
                    <a:pt x="115" y="374"/>
                  </a:cubicBezTo>
                  <a:cubicBezTo>
                    <a:pt x="113" y="363"/>
                    <a:pt x="92" y="367"/>
                    <a:pt x="64" y="364"/>
                  </a:cubicBezTo>
                  <a:cubicBezTo>
                    <a:pt x="40" y="362"/>
                    <a:pt x="34" y="358"/>
                    <a:pt x="33" y="357"/>
                  </a:cubicBezTo>
                  <a:cubicBezTo>
                    <a:pt x="33" y="357"/>
                    <a:pt x="32" y="357"/>
                    <a:pt x="32" y="357"/>
                  </a:cubicBezTo>
                  <a:cubicBezTo>
                    <a:pt x="23" y="347"/>
                    <a:pt x="13" y="331"/>
                    <a:pt x="14" y="323"/>
                  </a:cubicBezTo>
                  <a:cubicBezTo>
                    <a:pt x="15" y="313"/>
                    <a:pt x="21" y="295"/>
                    <a:pt x="19" y="284"/>
                  </a:cubicBezTo>
                  <a:cubicBezTo>
                    <a:pt x="32" y="295"/>
                    <a:pt x="46" y="271"/>
                    <a:pt x="49" y="260"/>
                  </a:cubicBezTo>
                  <a:cubicBezTo>
                    <a:pt x="52" y="249"/>
                    <a:pt x="56" y="244"/>
                    <a:pt x="63" y="238"/>
                  </a:cubicBezTo>
                  <a:cubicBezTo>
                    <a:pt x="70" y="232"/>
                    <a:pt x="85" y="216"/>
                    <a:pt x="83" y="197"/>
                  </a:cubicBezTo>
                  <a:cubicBezTo>
                    <a:pt x="80" y="179"/>
                    <a:pt x="32" y="157"/>
                    <a:pt x="16" y="145"/>
                  </a:cubicBezTo>
                  <a:cubicBezTo>
                    <a:pt x="0" y="133"/>
                    <a:pt x="10" y="115"/>
                    <a:pt x="16" y="107"/>
                  </a:cubicBezTo>
                  <a:cubicBezTo>
                    <a:pt x="22" y="99"/>
                    <a:pt x="20" y="101"/>
                    <a:pt x="15" y="89"/>
                  </a:cubicBezTo>
                  <a:cubicBezTo>
                    <a:pt x="10" y="77"/>
                    <a:pt x="8" y="70"/>
                    <a:pt x="14" y="63"/>
                  </a:cubicBezTo>
                  <a:cubicBezTo>
                    <a:pt x="21" y="57"/>
                    <a:pt x="21" y="46"/>
                    <a:pt x="27" y="34"/>
                  </a:cubicBezTo>
                  <a:cubicBezTo>
                    <a:pt x="33" y="22"/>
                    <a:pt x="34" y="15"/>
                    <a:pt x="42" y="7"/>
                  </a:cubicBezTo>
                  <a:cubicBezTo>
                    <a:pt x="46" y="3"/>
                    <a:pt x="47" y="1"/>
                    <a:pt x="45" y="0"/>
                  </a:cubicBezTo>
                  <a:cubicBezTo>
                    <a:pt x="66" y="12"/>
                    <a:pt x="147" y="30"/>
                    <a:pt x="162" y="42"/>
                  </a:cubicBezTo>
                  <a:cubicBezTo>
                    <a:pt x="163" y="42"/>
                    <a:pt x="163" y="42"/>
                    <a:pt x="163" y="42"/>
                  </a:cubicBezTo>
                  <a:cubicBezTo>
                    <a:pt x="164" y="44"/>
                    <a:pt x="165" y="45"/>
                    <a:pt x="165" y="46"/>
                  </a:cubicBezTo>
                  <a:cubicBezTo>
                    <a:pt x="164" y="58"/>
                    <a:pt x="156" y="85"/>
                    <a:pt x="147" y="101"/>
                  </a:cubicBezTo>
                  <a:cubicBezTo>
                    <a:pt x="138" y="117"/>
                    <a:pt x="141" y="123"/>
                    <a:pt x="147" y="127"/>
                  </a:cubicBezTo>
                  <a:cubicBezTo>
                    <a:pt x="152" y="130"/>
                    <a:pt x="166" y="127"/>
                    <a:pt x="184" y="134"/>
                  </a:cubicBezTo>
                  <a:cubicBezTo>
                    <a:pt x="201" y="141"/>
                    <a:pt x="192" y="158"/>
                    <a:pt x="194" y="17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2" name="Freeform 92">
              <a:extLst>
                <a:ext uri="{FF2B5EF4-FFF2-40B4-BE49-F238E27FC236}">
                  <a16:creationId xmlns:a16="http://schemas.microsoft.com/office/drawing/2014/main" id="{92BE4950-5262-427D-B5E4-D0C1BC012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19" y="1500744"/>
              <a:ext cx="958358" cy="705113"/>
            </a:xfrm>
            <a:custGeom>
              <a:avLst/>
              <a:gdLst>
                <a:gd name="T0" fmla="*/ 1051 w 1061"/>
                <a:gd name="T1" fmla="*/ 632 h 781"/>
                <a:gd name="T2" fmla="*/ 1005 w 1061"/>
                <a:gd name="T3" fmla="*/ 664 h 781"/>
                <a:gd name="T4" fmla="*/ 817 w 1061"/>
                <a:gd name="T5" fmla="*/ 777 h 781"/>
                <a:gd name="T6" fmla="*/ 801 w 1061"/>
                <a:gd name="T7" fmla="*/ 743 h 781"/>
                <a:gd name="T8" fmla="*/ 808 w 1061"/>
                <a:gd name="T9" fmla="*/ 720 h 781"/>
                <a:gd name="T10" fmla="*/ 793 w 1061"/>
                <a:gd name="T11" fmla="*/ 711 h 781"/>
                <a:gd name="T12" fmla="*/ 792 w 1061"/>
                <a:gd name="T13" fmla="*/ 711 h 781"/>
                <a:gd name="T14" fmla="*/ 675 w 1061"/>
                <a:gd name="T15" fmla="*/ 669 h 781"/>
                <a:gd name="T16" fmla="*/ 662 w 1061"/>
                <a:gd name="T17" fmla="*/ 661 h 781"/>
                <a:gd name="T18" fmla="*/ 626 w 1061"/>
                <a:gd name="T19" fmla="*/ 643 h 781"/>
                <a:gd name="T20" fmla="*/ 608 w 1061"/>
                <a:gd name="T21" fmla="*/ 612 h 781"/>
                <a:gd name="T22" fmla="*/ 600 w 1061"/>
                <a:gd name="T23" fmla="*/ 598 h 781"/>
                <a:gd name="T24" fmla="*/ 580 w 1061"/>
                <a:gd name="T25" fmla="*/ 585 h 781"/>
                <a:gd name="T26" fmla="*/ 545 w 1061"/>
                <a:gd name="T27" fmla="*/ 581 h 781"/>
                <a:gd name="T28" fmla="*/ 12 w 1061"/>
                <a:gd name="T29" fmla="*/ 693 h 781"/>
                <a:gd name="T30" fmla="*/ 0 w 1061"/>
                <a:gd name="T31" fmla="*/ 649 h 781"/>
                <a:gd name="T32" fmla="*/ 65 w 1061"/>
                <a:gd name="T33" fmla="*/ 586 h 781"/>
                <a:gd name="T34" fmla="*/ 101 w 1061"/>
                <a:gd name="T35" fmla="*/ 519 h 781"/>
                <a:gd name="T36" fmla="*/ 69 w 1061"/>
                <a:gd name="T37" fmla="*/ 460 h 781"/>
                <a:gd name="T38" fmla="*/ 89 w 1061"/>
                <a:gd name="T39" fmla="*/ 430 h 781"/>
                <a:gd name="T40" fmla="*/ 152 w 1061"/>
                <a:gd name="T41" fmla="*/ 415 h 781"/>
                <a:gd name="T42" fmla="*/ 289 w 1061"/>
                <a:gd name="T43" fmla="*/ 403 h 781"/>
                <a:gd name="T44" fmla="*/ 327 w 1061"/>
                <a:gd name="T45" fmla="*/ 395 h 781"/>
                <a:gd name="T46" fmla="*/ 367 w 1061"/>
                <a:gd name="T47" fmla="*/ 359 h 781"/>
                <a:gd name="T48" fmla="*/ 403 w 1061"/>
                <a:gd name="T49" fmla="*/ 334 h 781"/>
                <a:gd name="T50" fmla="*/ 398 w 1061"/>
                <a:gd name="T51" fmla="*/ 304 h 781"/>
                <a:gd name="T52" fmla="*/ 392 w 1061"/>
                <a:gd name="T53" fmla="*/ 267 h 781"/>
                <a:gd name="T54" fmla="*/ 392 w 1061"/>
                <a:gd name="T55" fmla="*/ 251 h 781"/>
                <a:gd name="T56" fmla="*/ 368 w 1061"/>
                <a:gd name="T57" fmla="*/ 241 h 781"/>
                <a:gd name="T58" fmla="*/ 409 w 1061"/>
                <a:gd name="T59" fmla="*/ 179 h 781"/>
                <a:gd name="T60" fmla="*/ 451 w 1061"/>
                <a:gd name="T61" fmla="*/ 105 h 781"/>
                <a:gd name="T62" fmla="*/ 501 w 1061"/>
                <a:gd name="T63" fmla="*/ 56 h 781"/>
                <a:gd name="T64" fmla="*/ 605 w 1061"/>
                <a:gd name="T65" fmla="*/ 23 h 781"/>
                <a:gd name="T66" fmla="*/ 697 w 1061"/>
                <a:gd name="T67" fmla="*/ 0 h 781"/>
                <a:gd name="T68" fmla="*/ 714 w 1061"/>
                <a:gd name="T69" fmla="*/ 77 h 781"/>
                <a:gd name="T70" fmla="*/ 729 w 1061"/>
                <a:gd name="T71" fmla="*/ 128 h 781"/>
                <a:gd name="T72" fmla="*/ 730 w 1061"/>
                <a:gd name="T73" fmla="*/ 161 h 781"/>
                <a:gd name="T74" fmla="*/ 745 w 1061"/>
                <a:gd name="T75" fmla="*/ 213 h 781"/>
                <a:gd name="T76" fmla="*/ 755 w 1061"/>
                <a:gd name="T77" fmla="*/ 240 h 781"/>
                <a:gd name="T78" fmla="*/ 780 w 1061"/>
                <a:gd name="T79" fmla="*/ 266 h 781"/>
                <a:gd name="T80" fmla="*/ 794 w 1061"/>
                <a:gd name="T81" fmla="*/ 343 h 781"/>
                <a:gd name="T82" fmla="*/ 798 w 1061"/>
                <a:gd name="T83" fmla="*/ 381 h 781"/>
                <a:gd name="T84" fmla="*/ 799 w 1061"/>
                <a:gd name="T85" fmla="*/ 417 h 781"/>
                <a:gd name="T86" fmla="*/ 808 w 1061"/>
                <a:gd name="T87" fmla="*/ 507 h 781"/>
                <a:gd name="T88" fmla="*/ 818 w 1061"/>
                <a:gd name="T89" fmla="*/ 578 h 781"/>
                <a:gd name="T90" fmla="*/ 833 w 1061"/>
                <a:gd name="T91" fmla="*/ 656 h 781"/>
                <a:gd name="T92" fmla="*/ 825 w 1061"/>
                <a:gd name="T93" fmla="*/ 683 h 781"/>
                <a:gd name="T94" fmla="*/ 826 w 1061"/>
                <a:gd name="T95" fmla="*/ 690 h 781"/>
                <a:gd name="T96" fmla="*/ 826 w 1061"/>
                <a:gd name="T97" fmla="*/ 690 h 781"/>
                <a:gd name="T98" fmla="*/ 828 w 1061"/>
                <a:gd name="T99" fmla="*/ 713 h 781"/>
                <a:gd name="T100" fmla="*/ 842 w 1061"/>
                <a:gd name="T101" fmla="*/ 703 h 781"/>
                <a:gd name="T102" fmla="*/ 887 w 1061"/>
                <a:gd name="T103" fmla="*/ 683 h 781"/>
                <a:gd name="T104" fmla="*/ 925 w 1061"/>
                <a:gd name="T105" fmla="*/ 671 h 781"/>
                <a:gd name="T106" fmla="*/ 961 w 1061"/>
                <a:gd name="T107" fmla="*/ 655 h 781"/>
                <a:gd name="T108" fmla="*/ 988 w 1061"/>
                <a:gd name="T109" fmla="*/ 623 h 781"/>
                <a:gd name="T110" fmla="*/ 991 w 1061"/>
                <a:gd name="T111" fmla="*/ 633 h 781"/>
                <a:gd name="T112" fmla="*/ 992 w 1061"/>
                <a:gd name="T113" fmla="*/ 645 h 781"/>
                <a:gd name="T114" fmla="*/ 1013 w 1061"/>
                <a:gd name="T115" fmla="*/ 635 h 781"/>
                <a:gd name="T116" fmla="*/ 1024 w 1061"/>
                <a:gd name="T117" fmla="*/ 629 h 781"/>
                <a:gd name="T118" fmla="*/ 1051 w 1061"/>
                <a:gd name="T119" fmla="*/ 632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1" h="781">
                  <a:moveTo>
                    <a:pt x="1051" y="632"/>
                  </a:moveTo>
                  <a:cubicBezTo>
                    <a:pt x="1041" y="642"/>
                    <a:pt x="1019" y="655"/>
                    <a:pt x="1005" y="664"/>
                  </a:cubicBezTo>
                  <a:cubicBezTo>
                    <a:pt x="991" y="673"/>
                    <a:pt x="841" y="781"/>
                    <a:pt x="817" y="777"/>
                  </a:cubicBezTo>
                  <a:cubicBezTo>
                    <a:pt x="793" y="772"/>
                    <a:pt x="793" y="755"/>
                    <a:pt x="801" y="743"/>
                  </a:cubicBezTo>
                  <a:cubicBezTo>
                    <a:pt x="809" y="731"/>
                    <a:pt x="815" y="726"/>
                    <a:pt x="808" y="720"/>
                  </a:cubicBezTo>
                  <a:cubicBezTo>
                    <a:pt x="801" y="714"/>
                    <a:pt x="796" y="714"/>
                    <a:pt x="793" y="711"/>
                  </a:cubicBezTo>
                  <a:cubicBezTo>
                    <a:pt x="793" y="711"/>
                    <a:pt x="793" y="711"/>
                    <a:pt x="792" y="711"/>
                  </a:cubicBezTo>
                  <a:cubicBezTo>
                    <a:pt x="777" y="699"/>
                    <a:pt x="696" y="681"/>
                    <a:pt x="675" y="669"/>
                  </a:cubicBezTo>
                  <a:cubicBezTo>
                    <a:pt x="674" y="667"/>
                    <a:pt x="669" y="666"/>
                    <a:pt x="662" y="661"/>
                  </a:cubicBezTo>
                  <a:cubicBezTo>
                    <a:pt x="650" y="652"/>
                    <a:pt x="632" y="650"/>
                    <a:pt x="626" y="643"/>
                  </a:cubicBezTo>
                  <a:cubicBezTo>
                    <a:pt x="620" y="636"/>
                    <a:pt x="612" y="616"/>
                    <a:pt x="608" y="612"/>
                  </a:cubicBezTo>
                  <a:cubicBezTo>
                    <a:pt x="605" y="608"/>
                    <a:pt x="606" y="602"/>
                    <a:pt x="600" y="598"/>
                  </a:cubicBezTo>
                  <a:cubicBezTo>
                    <a:pt x="593" y="594"/>
                    <a:pt x="591" y="597"/>
                    <a:pt x="580" y="585"/>
                  </a:cubicBezTo>
                  <a:cubicBezTo>
                    <a:pt x="570" y="573"/>
                    <a:pt x="545" y="581"/>
                    <a:pt x="545" y="581"/>
                  </a:cubicBezTo>
                  <a:cubicBezTo>
                    <a:pt x="12" y="693"/>
                    <a:pt x="12" y="693"/>
                    <a:pt x="12" y="693"/>
                  </a:cubicBezTo>
                  <a:cubicBezTo>
                    <a:pt x="0" y="649"/>
                    <a:pt x="0" y="649"/>
                    <a:pt x="0" y="649"/>
                  </a:cubicBezTo>
                  <a:cubicBezTo>
                    <a:pt x="0" y="649"/>
                    <a:pt x="49" y="605"/>
                    <a:pt x="65" y="586"/>
                  </a:cubicBezTo>
                  <a:cubicBezTo>
                    <a:pt x="79" y="567"/>
                    <a:pt x="107" y="541"/>
                    <a:pt x="101" y="519"/>
                  </a:cubicBezTo>
                  <a:cubicBezTo>
                    <a:pt x="95" y="497"/>
                    <a:pt x="69" y="470"/>
                    <a:pt x="69" y="460"/>
                  </a:cubicBezTo>
                  <a:cubicBezTo>
                    <a:pt x="69" y="450"/>
                    <a:pt x="79" y="432"/>
                    <a:pt x="89" y="430"/>
                  </a:cubicBezTo>
                  <a:cubicBezTo>
                    <a:pt x="101" y="428"/>
                    <a:pt x="98" y="415"/>
                    <a:pt x="152" y="415"/>
                  </a:cubicBezTo>
                  <a:cubicBezTo>
                    <a:pt x="206" y="416"/>
                    <a:pt x="269" y="407"/>
                    <a:pt x="289" y="403"/>
                  </a:cubicBezTo>
                  <a:cubicBezTo>
                    <a:pt x="309" y="399"/>
                    <a:pt x="317" y="406"/>
                    <a:pt x="327" y="395"/>
                  </a:cubicBezTo>
                  <a:cubicBezTo>
                    <a:pt x="336" y="385"/>
                    <a:pt x="344" y="377"/>
                    <a:pt x="367" y="359"/>
                  </a:cubicBezTo>
                  <a:cubicBezTo>
                    <a:pt x="389" y="341"/>
                    <a:pt x="401" y="346"/>
                    <a:pt x="403" y="334"/>
                  </a:cubicBezTo>
                  <a:cubicBezTo>
                    <a:pt x="404" y="322"/>
                    <a:pt x="403" y="315"/>
                    <a:pt x="398" y="304"/>
                  </a:cubicBezTo>
                  <a:cubicBezTo>
                    <a:pt x="393" y="293"/>
                    <a:pt x="387" y="277"/>
                    <a:pt x="392" y="267"/>
                  </a:cubicBezTo>
                  <a:cubicBezTo>
                    <a:pt x="397" y="257"/>
                    <a:pt x="403" y="253"/>
                    <a:pt x="392" y="251"/>
                  </a:cubicBezTo>
                  <a:cubicBezTo>
                    <a:pt x="381" y="248"/>
                    <a:pt x="366" y="253"/>
                    <a:pt x="368" y="241"/>
                  </a:cubicBezTo>
                  <a:cubicBezTo>
                    <a:pt x="370" y="229"/>
                    <a:pt x="397" y="197"/>
                    <a:pt x="409" y="179"/>
                  </a:cubicBezTo>
                  <a:cubicBezTo>
                    <a:pt x="421" y="161"/>
                    <a:pt x="441" y="115"/>
                    <a:pt x="451" y="105"/>
                  </a:cubicBezTo>
                  <a:cubicBezTo>
                    <a:pt x="461" y="95"/>
                    <a:pt x="481" y="65"/>
                    <a:pt x="501" y="56"/>
                  </a:cubicBezTo>
                  <a:cubicBezTo>
                    <a:pt x="523" y="47"/>
                    <a:pt x="585" y="27"/>
                    <a:pt x="605" y="23"/>
                  </a:cubicBezTo>
                  <a:cubicBezTo>
                    <a:pt x="627" y="19"/>
                    <a:pt x="697" y="0"/>
                    <a:pt x="697" y="0"/>
                  </a:cubicBezTo>
                  <a:cubicBezTo>
                    <a:pt x="697" y="0"/>
                    <a:pt x="709" y="60"/>
                    <a:pt x="714" y="77"/>
                  </a:cubicBezTo>
                  <a:cubicBezTo>
                    <a:pt x="719" y="95"/>
                    <a:pt x="730" y="113"/>
                    <a:pt x="729" y="128"/>
                  </a:cubicBezTo>
                  <a:cubicBezTo>
                    <a:pt x="729" y="143"/>
                    <a:pt x="727" y="147"/>
                    <a:pt x="730" y="161"/>
                  </a:cubicBezTo>
                  <a:cubicBezTo>
                    <a:pt x="732" y="174"/>
                    <a:pt x="745" y="196"/>
                    <a:pt x="745" y="213"/>
                  </a:cubicBezTo>
                  <a:cubicBezTo>
                    <a:pt x="745" y="229"/>
                    <a:pt x="743" y="237"/>
                    <a:pt x="755" y="240"/>
                  </a:cubicBezTo>
                  <a:cubicBezTo>
                    <a:pt x="767" y="243"/>
                    <a:pt x="778" y="245"/>
                    <a:pt x="780" y="266"/>
                  </a:cubicBezTo>
                  <a:cubicBezTo>
                    <a:pt x="782" y="287"/>
                    <a:pt x="789" y="325"/>
                    <a:pt x="794" y="343"/>
                  </a:cubicBezTo>
                  <a:cubicBezTo>
                    <a:pt x="797" y="356"/>
                    <a:pt x="798" y="363"/>
                    <a:pt x="798" y="381"/>
                  </a:cubicBezTo>
                  <a:cubicBezTo>
                    <a:pt x="799" y="389"/>
                    <a:pt x="799" y="401"/>
                    <a:pt x="799" y="417"/>
                  </a:cubicBezTo>
                  <a:cubicBezTo>
                    <a:pt x="800" y="440"/>
                    <a:pt x="804" y="475"/>
                    <a:pt x="808" y="507"/>
                  </a:cubicBezTo>
                  <a:cubicBezTo>
                    <a:pt x="813" y="542"/>
                    <a:pt x="818" y="573"/>
                    <a:pt x="818" y="578"/>
                  </a:cubicBezTo>
                  <a:cubicBezTo>
                    <a:pt x="819" y="588"/>
                    <a:pt x="838" y="647"/>
                    <a:pt x="833" y="656"/>
                  </a:cubicBezTo>
                  <a:cubicBezTo>
                    <a:pt x="828" y="665"/>
                    <a:pt x="822" y="676"/>
                    <a:pt x="825" y="683"/>
                  </a:cubicBezTo>
                  <a:cubicBezTo>
                    <a:pt x="825" y="685"/>
                    <a:pt x="826" y="687"/>
                    <a:pt x="826" y="690"/>
                  </a:cubicBezTo>
                  <a:cubicBezTo>
                    <a:pt x="826" y="690"/>
                    <a:pt x="826" y="690"/>
                    <a:pt x="826" y="690"/>
                  </a:cubicBezTo>
                  <a:cubicBezTo>
                    <a:pt x="828" y="698"/>
                    <a:pt x="828" y="709"/>
                    <a:pt x="828" y="713"/>
                  </a:cubicBezTo>
                  <a:cubicBezTo>
                    <a:pt x="828" y="719"/>
                    <a:pt x="827" y="707"/>
                    <a:pt x="842" y="703"/>
                  </a:cubicBezTo>
                  <a:cubicBezTo>
                    <a:pt x="857" y="699"/>
                    <a:pt x="877" y="685"/>
                    <a:pt x="887" y="683"/>
                  </a:cubicBezTo>
                  <a:cubicBezTo>
                    <a:pt x="897" y="681"/>
                    <a:pt x="911" y="676"/>
                    <a:pt x="925" y="671"/>
                  </a:cubicBezTo>
                  <a:cubicBezTo>
                    <a:pt x="938" y="667"/>
                    <a:pt x="948" y="671"/>
                    <a:pt x="961" y="655"/>
                  </a:cubicBezTo>
                  <a:cubicBezTo>
                    <a:pt x="973" y="639"/>
                    <a:pt x="984" y="625"/>
                    <a:pt x="988" y="623"/>
                  </a:cubicBezTo>
                  <a:cubicBezTo>
                    <a:pt x="992" y="620"/>
                    <a:pt x="994" y="627"/>
                    <a:pt x="991" y="633"/>
                  </a:cubicBezTo>
                  <a:cubicBezTo>
                    <a:pt x="988" y="638"/>
                    <a:pt x="982" y="649"/>
                    <a:pt x="992" y="645"/>
                  </a:cubicBezTo>
                  <a:cubicBezTo>
                    <a:pt x="1003" y="643"/>
                    <a:pt x="1012" y="640"/>
                    <a:pt x="1013" y="635"/>
                  </a:cubicBezTo>
                  <a:cubicBezTo>
                    <a:pt x="1015" y="631"/>
                    <a:pt x="1018" y="633"/>
                    <a:pt x="1024" y="629"/>
                  </a:cubicBezTo>
                  <a:cubicBezTo>
                    <a:pt x="1030" y="627"/>
                    <a:pt x="1061" y="622"/>
                    <a:pt x="1051" y="63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4979630" y="2656076"/>
            <a:ext cx="554164" cy="961708"/>
            <a:chOff x="8741507" y="988047"/>
            <a:chExt cx="695182" cy="1135878"/>
          </a:xfrm>
          <a:pattFill prst="narHorz">
            <a:fgClr>
              <a:schemeClr val="accent2">
                <a:lumMod val="75000"/>
              </a:schemeClr>
            </a:fgClr>
            <a:bgClr>
              <a:schemeClr val="bg1"/>
            </a:bgClr>
          </a:pattFill>
        </p:grpSpPr>
        <p:sp>
          <p:nvSpPr>
            <p:cNvPr id="533" name="Freeform 93">
              <a:extLst>
                <a:ext uri="{FF2B5EF4-FFF2-40B4-BE49-F238E27FC236}">
                  <a16:creationId xmlns:a16="http://schemas.microsoft.com/office/drawing/2014/main" id="{4C52341B-EDE1-4C58-B638-E67253E03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060" y="1917853"/>
              <a:ext cx="216003" cy="206072"/>
            </a:xfrm>
            <a:custGeom>
              <a:avLst/>
              <a:gdLst>
                <a:gd name="T0" fmla="*/ 237 w 240"/>
                <a:gd name="T1" fmla="*/ 111 h 229"/>
                <a:gd name="T2" fmla="*/ 226 w 240"/>
                <a:gd name="T3" fmla="*/ 122 h 229"/>
                <a:gd name="T4" fmla="*/ 226 w 240"/>
                <a:gd name="T5" fmla="*/ 122 h 229"/>
                <a:gd name="T6" fmla="*/ 207 w 240"/>
                <a:gd name="T7" fmla="*/ 126 h 229"/>
                <a:gd name="T8" fmla="*/ 97 w 240"/>
                <a:gd name="T9" fmla="*/ 164 h 229"/>
                <a:gd name="T10" fmla="*/ 18 w 240"/>
                <a:gd name="T11" fmla="*/ 229 h 229"/>
                <a:gd name="T12" fmla="*/ 17 w 240"/>
                <a:gd name="T13" fmla="*/ 222 h 229"/>
                <a:gd name="T14" fmla="*/ 25 w 240"/>
                <a:gd name="T15" fmla="*/ 195 h 229"/>
                <a:gd name="T16" fmla="*/ 10 w 240"/>
                <a:gd name="T17" fmla="*/ 117 h 229"/>
                <a:gd name="T18" fmla="*/ 0 w 240"/>
                <a:gd name="T19" fmla="*/ 46 h 229"/>
                <a:gd name="T20" fmla="*/ 205 w 240"/>
                <a:gd name="T21" fmla="*/ 0 h 229"/>
                <a:gd name="T22" fmla="*/ 213 w 240"/>
                <a:gd name="T23" fmla="*/ 6 h 229"/>
                <a:gd name="T24" fmla="*/ 237 w 240"/>
                <a:gd name="T25" fmla="*/ 11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0" h="229">
                  <a:moveTo>
                    <a:pt x="237" y="111"/>
                  </a:moveTo>
                  <a:cubicBezTo>
                    <a:pt x="234" y="118"/>
                    <a:pt x="232" y="121"/>
                    <a:pt x="226" y="122"/>
                  </a:cubicBezTo>
                  <a:cubicBezTo>
                    <a:pt x="226" y="122"/>
                    <a:pt x="226" y="122"/>
                    <a:pt x="226" y="122"/>
                  </a:cubicBezTo>
                  <a:cubicBezTo>
                    <a:pt x="222" y="124"/>
                    <a:pt x="216" y="124"/>
                    <a:pt x="207" y="126"/>
                  </a:cubicBezTo>
                  <a:cubicBezTo>
                    <a:pt x="187" y="132"/>
                    <a:pt x="97" y="164"/>
                    <a:pt x="97" y="164"/>
                  </a:cubicBezTo>
                  <a:cubicBezTo>
                    <a:pt x="97" y="164"/>
                    <a:pt x="23" y="222"/>
                    <a:pt x="18" y="229"/>
                  </a:cubicBezTo>
                  <a:cubicBezTo>
                    <a:pt x="18" y="226"/>
                    <a:pt x="17" y="224"/>
                    <a:pt x="17" y="222"/>
                  </a:cubicBezTo>
                  <a:cubicBezTo>
                    <a:pt x="14" y="215"/>
                    <a:pt x="20" y="204"/>
                    <a:pt x="25" y="195"/>
                  </a:cubicBezTo>
                  <a:cubicBezTo>
                    <a:pt x="30" y="186"/>
                    <a:pt x="11" y="127"/>
                    <a:pt x="10" y="117"/>
                  </a:cubicBezTo>
                  <a:cubicBezTo>
                    <a:pt x="10" y="112"/>
                    <a:pt x="5" y="81"/>
                    <a:pt x="0" y="46"/>
                  </a:cubicBezTo>
                  <a:cubicBezTo>
                    <a:pt x="4" y="45"/>
                    <a:pt x="199" y="0"/>
                    <a:pt x="205" y="0"/>
                  </a:cubicBezTo>
                  <a:cubicBezTo>
                    <a:pt x="211" y="0"/>
                    <a:pt x="213" y="6"/>
                    <a:pt x="213" y="6"/>
                  </a:cubicBezTo>
                  <a:cubicBezTo>
                    <a:pt x="213" y="6"/>
                    <a:pt x="240" y="98"/>
                    <a:pt x="237" y="11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4" name="Freeform 94">
              <a:extLst>
                <a:ext uri="{FF2B5EF4-FFF2-40B4-BE49-F238E27FC236}">
                  <a16:creationId xmlns:a16="http://schemas.microsoft.com/office/drawing/2014/main" id="{999495C9-5DF4-4C2C-95D6-795B6E1C9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8198" y="21239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5" name="Freeform 95">
              <a:extLst>
                <a:ext uri="{FF2B5EF4-FFF2-40B4-BE49-F238E27FC236}">
                  <a16:creationId xmlns:a16="http://schemas.microsoft.com/office/drawing/2014/main" id="{973086EB-4B52-427D-AF8C-341AA283C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8198" y="21239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6" name="Freeform 96">
              <a:extLst>
                <a:ext uri="{FF2B5EF4-FFF2-40B4-BE49-F238E27FC236}">
                  <a16:creationId xmlns:a16="http://schemas.microsoft.com/office/drawing/2014/main" id="{53584239-C49A-4ED7-A70E-63B53385E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060" y="19588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7" name="Freeform 97">
              <a:extLst>
                <a:ext uri="{FF2B5EF4-FFF2-40B4-BE49-F238E27FC236}">
                  <a16:creationId xmlns:a16="http://schemas.microsoft.com/office/drawing/2014/main" id="{7538BC27-3F9E-4536-B360-7B5B5F0FB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060" y="19588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8" name="Freeform 98">
              <a:extLst>
                <a:ext uri="{FF2B5EF4-FFF2-40B4-BE49-F238E27FC236}">
                  <a16:creationId xmlns:a16="http://schemas.microsoft.com/office/drawing/2014/main" id="{28ACE6AB-7F69-4080-83A1-16FE9B6E4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7028" y="1904198"/>
              <a:ext cx="114208" cy="122898"/>
            </a:xfrm>
            <a:custGeom>
              <a:avLst/>
              <a:gdLst>
                <a:gd name="T0" fmla="*/ 127 w 127"/>
                <a:gd name="T1" fmla="*/ 69 h 136"/>
                <a:gd name="T2" fmla="*/ 115 w 127"/>
                <a:gd name="T3" fmla="*/ 73 h 136"/>
                <a:gd name="T4" fmla="*/ 70 w 127"/>
                <a:gd name="T5" fmla="*/ 40 h 136"/>
                <a:gd name="T6" fmla="*/ 74 w 127"/>
                <a:gd name="T7" fmla="*/ 81 h 136"/>
                <a:gd name="T8" fmla="*/ 80 w 127"/>
                <a:gd name="T9" fmla="*/ 105 h 136"/>
                <a:gd name="T10" fmla="*/ 21 w 127"/>
                <a:gd name="T11" fmla="*/ 136 h 136"/>
                <a:gd name="T12" fmla="*/ 32 w 127"/>
                <a:gd name="T13" fmla="*/ 125 h 136"/>
                <a:gd name="T14" fmla="*/ 8 w 127"/>
                <a:gd name="T15" fmla="*/ 20 h 136"/>
                <a:gd name="T16" fmla="*/ 0 w 127"/>
                <a:gd name="T17" fmla="*/ 14 h 136"/>
                <a:gd name="T18" fmla="*/ 40 w 127"/>
                <a:gd name="T19" fmla="*/ 2 h 136"/>
                <a:gd name="T20" fmla="*/ 60 w 127"/>
                <a:gd name="T21" fmla="*/ 11 h 136"/>
                <a:gd name="T22" fmla="*/ 75 w 127"/>
                <a:gd name="T23" fmla="*/ 34 h 136"/>
                <a:gd name="T24" fmla="*/ 92 w 127"/>
                <a:gd name="T25" fmla="*/ 47 h 136"/>
                <a:gd name="T26" fmla="*/ 125 w 127"/>
                <a:gd name="T27" fmla="*/ 68 h 136"/>
                <a:gd name="T28" fmla="*/ 127 w 127"/>
                <a:gd name="T29" fmla="*/ 6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136">
                  <a:moveTo>
                    <a:pt x="127" y="69"/>
                  </a:moveTo>
                  <a:cubicBezTo>
                    <a:pt x="127" y="71"/>
                    <a:pt x="119" y="74"/>
                    <a:pt x="115" y="73"/>
                  </a:cubicBezTo>
                  <a:cubicBezTo>
                    <a:pt x="111" y="73"/>
                    <a:pt x="77" y="41"/>
                    <a:pt x="70" y="40"/>
                  </a:cubicBezTo>
                  <a:cubicBezTo>
                    <a:pt x="59" y="38"/>
                    <a:pt x="68" y="74"/>
                    <a:pt x="74" y="81"/>
                  </a:cubicBezTo>
                  <a:cubicBezTo>
                    <a:pt x="82" y="88"/>
                    <a:pt x="82" y="103"/>
                    <a:pt x="80" y="105"/>
                  </a:cubicBezTo>
                  <a:cubicBezTo>
                    <a:pt x="76" y="107"/>
                    <a:pt x="43" y="131"/>
                    <a:pt x="21" y="136"/>
                  </a:cubicBezTo>
                  <a:cubicBezTo>
                    <a:pt x="27" y="135"/>
                    <a:pt x="29" y="132"/>
                    <a:pt x="32" y="125"/>
                  </a:cubicBezTo>
                  <a:cubicBezTo>
                    <a:pt x="35" y="112"/>
                    <a:pt x="8" y="20"/>
                    <a:pt x="8" y="20"/>
                  </a:cubicBezTo>
                  <a:cubicBezTo>
                    <a:pt x="8" y="20"/>
                    <a:pt x="6" y="14"/>
                    <a:pt x="0" y="14"/>
                  </a:cubicBezTo>
                  <a:cubicBezTo>
                    <a:pt x="0" y="14"/>
                    <a:pt x="38" y="3"/>
                    <a:pt x="40" y="2"/>
                  </a:cubicBezTo>
                  <a:cubicBezTo>
                    <a:pt x="43" y="2"/>
                    <a:pt x="54" y="0"/>
                    <a:pt x="60" y="11"/>
                  </a:cubicBezTo>
                  <a:cubicBezTo>
                    <a:pt x="66" y="22"/>
                    <a:pt x="72" y="30"/>
                    <a:pt x="75" y="34"/>
                  </a:cubicBezTo>
                  <a:cubicBezTo>
                    <a:pt x="78" y="38"/>
                    <a:pt x="84" y="39"/>
                    <a:pt x="92" y="47"/>
                  </a:cubicBezTo>
                  <a:cubicBezTo>
                    <a:pt x="100" y="55"/>
                    <a:pt x="118" y="67"/>
                    <a:pt x="125" y="68"/>
                  </a:cubicBezTo>
                  <a:cubicBezTo>
                    <a:pt x="127" y="68"/>
                    <a:pt x="127" y="69"/>
                    <a:pt x="127" y="6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9" name="Freeform 99">
              <a:extLst>
                <a:ext uri="{FF2B5EF4-FFF2-40B4-BE49-F238E27FC236}">
                  <a16:creationId xmlns:a16="http://schemas.microsoft.com/office/drawing/2014/main" id="{CBA8496B-AF5C-45D9-8930-5747C6D6D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5649" y="202709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0" name="Freeform 100">
              <a:extLst>
                <a:ext uri="{FF2B5EF4-FFF2-40B4-BE49-F238E27FC236}">
                  <a16:creationId xmlns:a16="http://schemas.microsoft.com/office/drawing/2014/main" id="{098A860E-28FC-46E0-9AD3-C440C6220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5649" y="202709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1" name="Freeform 101">
              <a:extLst>
                <a:ext uri="{FF2B5EF4-FFF2-40B4-BE49-F238E27FC236}">
                  <a16:creationId xmlns:a16="http://schemas.microsoft.com/office/drawing/2014/main" id="{9DC843E8-2D5D-40E8-BA7D-CAAD4E60C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9029" y="1951371"/>
              <a:ext cx="22345" cy="42207"/>
            </a:xfrm>
            <a:custGeom>
              <a:avLst/>
              <a:gdLst>
                <a:gd name="T0" fmla="*/ 13 w 25"/>
                <a:gd name="T1" fmla="*/ 19 h 47"/>
                <a:gd name="T2" fmla="*/ 8 w 25"/>
                <a:gd name="T3" fmla="*/ 10 h 47"/>
                <a:gd name="T4" fmla="*/ 1 w 25"/>
                <a:gd name="T5" fmla="*/ 6 h 47"/>
                <a:gd name="T6" fmla="*/ 7 w 25"/>
                <a:gd name="T7" fmla="*/ 26 h 47"/>
                <a:gd name="T8" fmla="*/ 13 w 25"/>
                <a:gd name="T9" fmla="*/ 39 h 47"/>
                <a:gd name="T10" fmla="*/ 17 w 25"/>
                <a:gd name="T11" fmla="*/ 42 h 47"/>
                <a:gd name="T12" fmla="*/ 24 w 25"/>
                <a:gd name="T13" fmla="*/ 30 h 47"/>
                <a:gd name="T14" fmla="*/ 13 w 25"/>
                <a:gd name="T15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13" y="19"/>
                  </a:moveTo>
                  <a:cubicBezTo>
                    <a:pt x="13" y="19"/>
                    <a:pt x="10" y="12"/>
                    <a:pt x="8" y="10"/>
                  </a:cubicBezTo>
                  <a:cubicBezTo>
                    <a:pt x="5" y="8"/>
                    <a:pt x="0" y="0"/>
                    <a:pt x="1" y="6"/>
                  </a:cubicBezTo>
                  <a:cubicBezTo>
                    <a:pt x="2" y="13"/>
                    <a:pt x="5" y="22"/>
                    <a:pt x="7" y="26"/>
                  </a:cubicBezTo>
                  <a:cubicBezTo>
                    <a:pt x="9" y="31"/>
                    <a:pt x="13" y="36"/>
                    <a:pt x="13" y="39"/>
                  </a:cubicBezTo>
                  <a:cubicBezTo>
                    <a:pt x="12" y="41"/>
                    <a:pt x="14" y="47"/>
                    <a:pt x="17" y="42"/>
                  </a:cubicBezTo>
                  <a:cubicBezTo>
                    <a:pt x="20" y="36"/>
                    <a:pt x="25" y="33"/>
                    <a:pt x="24" y="30"/>
                  </a:cubicBezTo>
                  <a:cubicBezTo>
                    <a:pt x="23" y="27"/>
                    <a:pt x="14" y="22"/>
                    <a:pt x="13" y="1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2" name="Freeform 102">
              <a:extLst>
                <a:ext uri="{FF2B5EF4-FFF2-40B4-BE49-F238E27FC236}">
                  <a16:creationId xmlns:a16="http://schemas.microsoft.com/office/drawing/2014/main" id="{1D8CD6CA-25F3-43DC-97E4-ABECCC01B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0408" y="2023372"/>
              <a:ext cx="16138" cy="33518"/>
            </a:xfrm>
            <a:custGeom>
              <a:avLst/>
              <a:gdLst>
                <a:gd name="T0" fmla="*/ 4 w 18"/>
                <a:gd name="T1" fmla="*/ 17 h 38"/>
                <a:gd name="T2" fmla="*/ 2 w 18"/>
                <a:gd name="T3" fmla="*/ 28 h 38"/>
                <a:gd name="T4" fmla="*/ 12 w 18"/>
                <a:gd name="T5" fmla="*/ 38 h 38"/>
                <a:gd name="T6" fmla="*/ 17 w 18"/>
                <a:gd name="T7" fmla="*/ 27 h 38"/>
                <a:gd name="T8" fmla="*/ 14 w 18"/>
                <a:gd name="T9" fmla="*/ 19 h 38"/>
                <a:gd name="T10" fmla="*/ 13 w 18"/>
                <a:gd name="T11" fmla="*/ 10 h 38"/>
                <a:gd name="T12" fmla="*/ 4 w 18"/>
                <a:gd name="T13" fmla="*/ 8 h 38"/>
                <a:gd name="T14" fmla="*/ 4 w 18"/>
                <a:gd name="T15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8">
                  <a:moveTo>
                    <a:pt x="4" y="17"/>
                  </a:moveTo>
                  <a:cubicBezTo>
                    <a:pt x="4" y="17"/>
                    <a:pt x="0" y="25"/>
                    <a:pt x="2" y="28"/>
                  </a:cubicBezTo>
                  <a:cubicBezTo>
                    <a:pt x="3" y="32"/>
                    <a:pt x="7" y="38"/>
                    <a:pt x="12" y="38"/>
                  </a:cubicBezTo>
                  <a:cubicBezTo>
                    <a:pt x="17" y="38"/>
                    <a:pt x="17" y="30"/>
                    <a:pt x="17" y="27"/>
                  </a:cubicBezTo>
                  <a:cubicBezTo>
                    <a:pt x="18" y="24"/>
                    <a:pt x="15" y="20"/>
                    <a:pt x="14" y="19"/>
                  </a:cubicBezTo>
                  <a:cubicBezTo>
                    <a:pt x="14" y="18"/>
                    <a:pt x="13" y="12"/>
                    <a:pt x="13" y="10"/>
                  </a:cubicBezTo>
                  <a:cubicBezTo>
                    <a:pt x="13" y="8"/>
                    <a:pt x="4" y="0"/>
                    <a:pt x="4" y="8"/>
                  </a:cubicBezTo>
                  <a:cubicBezTo>
                    <a:pt x="4" y="17"/>
                    <a:pt x="6" y="13"/>
                    <a:pt x="4" y="1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3" name="Freeform 103">
              <a:extLst>
                <a:ext uri="{FF2B5EF4-FFF2-40B4-BE49-F238E27FC236}">
                  <a16:creationId xmlns:a16="http://schemas.microsoft.com/office/drawing/2014/main" id="{5E584470-938D-4B38-8E0E-CDD3E91A2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129" y="1755230"/>
              <a:ext cx="430764" cy="245796"/>
            </a:xfrm>
            <a:custGeom>
              <a:avLst/>
              <a:gdLst>
                <a:gd name="T0" fmla="*/ 470 w 476"/>
                <a:gd name="T1" fmla="*/ 189 h 272"/>
                <a:gd name="T2" fmla="*/ 426 w 476"/>
                <a:gd name="T3" fmla="*/ 193 h 272"/>
                <a:gd name="T4" fmla="*/ 401 w 476"/>
                <a:gd name="T5" fmla="*/ 209 h 272"/>
                <a:gd name="T6" fmla="*/ 387 w 476"/>
                <a:gd name="T7" fmla="*/ 204 h 272"/>
                <a:gd name="T8" fmla="*/ 367 w 476"/>
                <a:gd name="T9" fmla="*/ 199 h 272"/>
                <a:gd name="T10" fmla="*/ 342 w 476"/>
                <a:gd name="T11" fmla="*/ 234 h 272"/>
                <a:gd name="T12" fmla="*/ 342 w 476"/>
                <a:gd name="T13" fmla="*/ 234 h 272"/>
                <a:gd name="T14" fmla="*/ 340 w 476"/>
                <a:gd name="T15" fmla="*/ 233 h 272"/>
                <a:gd name="T16" fmla="*/ 307 w 476"/>
                <a:gd name="T17" fmla="*/ 212 h 272"/>
                <a:gd name="T18" fmla="*/ 290 w 476"/>
                <a:gd name="T19" fmla="*/ 199 h 272"/>
                <a:gd name="T20" fmla="*/ 275 w 476"/>
                <a:gd name="T21" fmla="*/ 176 h 272"/>
                <a:gd name="T22" fmla="*/ 255 w 476"/>
                <a:gd name="T23" fmla="*/ 167 h 272"/>
                <a:gd name="T24" fmla="*/ 215 w 476"/>
                <a:gd name="T25" fmla="*/ 179 h 272"/>
                <a:gd name="T26" fmla="*/ 10 w 476"/>
                <a:gd name="T27" fmla="*/ 225 h 272"/>
                <a:gd name="T28" fmla="*/ 1 w 476"/>
                <a:gd name="T29" fmla="*/ 135 h 272"/>
                <a:gd name="T30" fmla="*/ 0 w 476"/>
                <a:gd name="T31" fmla="*/ 99 h 272"/>
                <a:gd name="T32" fmla="*/ 111 w 476"/>
                <a:gd name="T33" fmla="*/ 78 h 272"/>
                <a:gd name="T34" fmla="*/ 165 w 476"/>
                <a:gd name="T35" fmla="*/ 67 h 272"/>
                <a:gd name="T36" fmla="*/ 241 w 476"/>
                <a:gd name="T37" fmla="*/ 47 h 272"/>
                <a:gd name="T38" fmla="*/ 287 w 476"/>
                <a:gd name="T39" fmla="*/ 1 h 272"/>
                <a:gd name="T40" fmla="*/ 299 w 476"/>
                <a:gd name="T41" fmla="*/ 3 h 272"/>
                <a:gd name="T42" fmla="*/ 313 w 476"/>
                <a:gd name="T43" fmla="*/ 14 h 272"/>
                <a:gd name="T44" fmla="*/ 329 w 476"/>
                <a:gd name="T45" fmla="*/ 25 h 272"/>
                <a:gd name="T46" fmla="*/ 345 w 476"/>
                <a:gd name="T47" fmla="*/ 21 h 272"/>
                <a:gd name="T48" fmla="*/ 323 w 476"/>
                <a:gd name="T49" fmla="*/ 50 h 272"/>
                <a:gd name="T50" fmla="*/ 308 w 476"/>
                <a:gd name="T51" fmla="*/ 95 h 272"/>
                <a:gd name="T52" fmla="*/ 339 w 476"/>
                <a:gd name="T53" fmla="*/ 99 h 272"/>
                <a:gd name="T54" fmla="*/ 355 w 476"/>
                <a:gd name="T55" fmla="*/ 109 h 272"/>
                <a:gd name="T56" fmla="*/ 361 w 476"/>
                <a:gd name="T57" fmla="*/ 133 h 272"/>
                <a:gd name="T58" fmla="*/ 372 w 476"/>
                <a:gd name="T59" fmla="*/ 147 h 272"/>
                <a:gd name="T60" fmla="*/ 386 w 476"/>
                <a:gd name="T61" fmla="*/ 157 h 272"/>
                <a:gd name="T62" fmla="*/ 403 w 476"/>
                <a:gd name="T63" fmla="*/ 171 h 272"/>
                <a:gd name="T64" fmla="*/ 433 w 476"/>
                <a:gd name="T65" fmla="*/ 164 h 272"/>
                <a:gd name="T66" fmla="*/ 450 w 476"/>
                <a:gd name="T67" fmla="*/ 152 h 272"/>
                <a:gd name="T68" fmla="*/ 433 w 476"/>
                <a:gd name="T69" fmla="*/ 124 h 272"/>
                <a:gd name="T70" fmla="*/ 422 w 476"/>
                <a:gd name="T71" fmla="*/ 103 h 272"/>
                <a:gd name="T72" fmla="*/ 443 w 476"/>
                <a:gd name="T73" fmla="*/ 106 h 272"/>
                <a:gd name="T74" fmla="*/ 465 w 476"/>
                <a:gd name="T75" fmla="*/ 147 h 272"/>
                <a:gd name="T76" fmla="*/ 470 w 476"/>
                <a:gd name="T77" fmla="*/ 18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6" h="272">
                  <a:moveTo>
                    <a:pt x="470" y="189"/>
                  </a:moveTo>
                  <a:cubicBezTo>
                    <a:pt x="454" y="170"/>
                    <a:pt x="437" y="193"/>
                    <a:pt x="426" y="193"/>
                  </a:cubicBezTo>
                  <a:cubicBezTo>
                    <a:pt x="415" y="195"/>
                    <a:pt x="408" y="204"/>
                    <a:pt x="401" y="209"/>
                  </a:cubicBezTo>
                  <a:cubicBezTo>
                    <a:pt x="319" y="272"/>
                    <a:pt x="388" y="213"/>
                    <a:pt x="387" y="204"/>
                  </a:cubicBezTo>
                  <a:cubicBezTo>
                    <a:pt x="387" y="201"/>
                    <a:pt x="374" y="192"/>
                    <a:pt x="367" y="199"/>
                  </a:cubicBezTo>
                  <a:cubicBezTo>
                    <a:pt x="360" y="206"/>
                    <a:pt x="347" y="231"/>
                    <a:pt x="342" y="234"/>
                  </a:cubicBezTo>
                  <a:cubicBezTo>
                    <a:pt x="342" y="234"/>
                    <a:pt x="342" y="234"/>
                    <a:pt x="342" y="234"/>
                  </a:cubicBezTo>
                  <a:cubicBezTo>
                    <a:pt x="342" y="234"/>
                    <a:pt x="342" y="233"/>
                    <a:pt x="340" y="233"/>
                  </a:cubicBezTo>
                  <a:cubicBezTo>
                    <a:pt x="333" y="232"/>
                    <a:pt x="315" y="220"/>
                    <a:pt x="307" y="212"/>
                  </a:cubicBezTo>
                  <a:cubicBezTo>
                    <a:pt x="299" y="204"/>
                    <a:pt x="293" y="203"/>
                    <a:pt x="290" y="199"/>
                  </a:cubicBezTo>
                  <a:cubicBezTo>
                    <a:pt x="287" y="195"/>
                    <a:pt x="281" y="187"/>
                    <a:pt x="275" y="176"/>
                  </a:cubicBezTo>
                  <a:cubicBezTo>
                    <a:pt x="269" y="165"/>
                    <a:pt x="258" y="167"/>
                    <a:pt x="255" y="167"/>
                  </a:cubicBezTo>
                  <a:cubicBezTo>
                    <a:pt x="253" y="168"/>
                    <a:pt x="215" y="179"/>
                    <a:pt x="215" y="179"/>
                  </a:cubicBezTo>
                  <a:cubicBezTo>
                    <a:pt x="209" y="179"/>
                    <a:pt x="14" y="224"/>
                    <a:pt x="10" y="225"/>
                  </a:cubicBezTo>
                  <a:cubicBezTo>
                    <a:pt x="6" y="193"/>
                    <a:pt x="2" y="158"/>
                    <a:pt x="1" y="135"/>
                  </a:cubicBezTo>
                  <a:cubicBezTo>
                    <a:pt x="1" y="119"/>
                    <a:pt x="1" y="107"/>
                    <a:pt x="0" y="99"/>
                  </a:cubicBezTo>
                  <a:cubicBezTo>
                    <a:pt x="2" y="98"/>
                    <a:pt x="61" y="88"/>
                    <a:pt x="111" y="78"/>
                  </a:cubicBezTo>
                  <a:cubicBezTo>
                    <a:pt x="133" y="74"/>
                    <a:pt x="153" y="70"/>
                    <a:pt x="165" y="67"/>
                  </a:cubicBezTo>
                  <a:cubicBezTo>
                    <a:pt x="165" y="67"/>
                    <a:pt x="231" y="54"/>
                    <a:pt x="241" y="47"/>
                  </a:cubicBezTo>
                  <a:cubicBezTo>
                    <a:pt x="253" y="39"/>
                    <a:pt x="278" y="5"/>
                    <a:pt x="287" y="1"/>
                  </a:cubicBezTo>
                  <a:cubicBezTo>
                    <a:pt x="290" y="0"/>
                    <a:pt x="294" y="1"/>
                    <a:pt x="299" y="3"/>
                  </a:cubicBezTo>
                  <a:cubicBezTo>
                    <a:pt x="304" y="5"/>
                    <a:pt x="309" y="10"/>
                    <a:pt x="313" y="14"/>
                  </a:cubicBezTo>
                  <a:cubicBezTo>
                    <a:pt x="319" y="21"/>
                    <a:pt x="327" y="28"/>
                    <a:pt x="329" y="25"/>
                  </a:cubicBezTo>
                  <a:cubicBezTo>
                    <a:pt x="333" y="22"/>
                    <a:pt x="342" y="15"/>
                    <a:pt x="345" y="21"/>
                  </a:cubicBezTo>
                  <a:cubicBezTo>
                    <a:pt x="348" y="27"/>
                    <a:pt x="332" y="40"/>
                    <a:pt x="323" y="50"/>
                  </a:cubicBezTo>
                  <a:cubicBezTo>
                    <a:pt x="313" y="59"/>
                    <a:pt x="298" y="87"/>
                    <a:pt x="308" y="95"/>
                  </a:cubicBezTo>
                  <a:cubicBezTo>
                    <a:pt x="317" y="103"/>
                    <a:pt x="335" y="100"/>
                    <a:pt x="339" y="99"/>
                  </a:cubicBezTo>
                  <a:cubicBezTo>
                    <a:pt x="345" y="97"/>
                    <a:pt x="351" y="102"/>
                    <a:pt x="355" y="109"/>
                  </a:cubicBezTo>
                  <a:cubicBezTo>
                    <a:pt x="358" y="117"/>
                    <a:pt x="361" y="125"/>
                    <a:pt x="361" y="133"/>
                  </a:cubicBezTo>
                  <a:cubicBezTo>
                    <a:pt x="363" y="141"/>
                    <a:pt x="361" y="146"/>
                    <a:pt x="372" y="147"/>
                  </a:cubicBezTo>
                  <a:cubicBezTo>
                    <a:pt x="383" y="147"/>
                    <a:pt x="381" y="150"/>
                    <a:pt x="386" y="157"/>
                  </a:cubicBezTo>
                  <a:cubicBezTo>
                    <a:pt x="391" y="164"/>
                    <a:pt x="389" y="171"/>
                    <a:pt x="403" y="171"/>
                  </a:cubicBezTo>
                  <a:cubicBezTo>
                    <a:pt x="417" y="171"/>
                    <a:pt x="430" y="167"/>
                    <a:pt x="433" y="164"/>
                  </a:cubicBezTo>
                  <a:cubicBezTo>
                    <a:pt x="435" y="161"/>
                    <a:pt x="451" y="161"/>
                    <a:pt x="450" y="152"/>
                  </a:cubicBezTo>
                  <a:cubicBezTo>
                    <a:pt x="449" y="143"/>
                    <a:pt x="440" y="132"/>
                    <a:pt x="433" y="124"/>
                  </a:cubicBezTo>
                  <a:cubicBezTo>
                    <a:pt x="425" y="116"/>
                    <a:pt x="419" y="105"/>
                    <a:pt x="422" y="103"/>
                  </a:cubicBezTo>
                  <a:cubicBezTo>
                    <a:pt x="425" y="101"/>
                    <a:pt x="435" y="98"/>
                    <a:pt x="443" y="106"/>
                  </a:cubicBezTo>
                  <a:cubicBezTo>
                    <a:pt x="449" y="115"/>
                    <a:pt x="463" y="142"/>
                    <a:pt x="465" y="147"/>
                  </a:cubicBezTo>
                  <a:cubicBezTo>
                    <a:pt x="467" y="152"/>
                    <a:pt x="476" y="196"/>
                    <a:pt x="470" y="18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4" name="Freeform 104">
              <a:extLst>
                <a:ext uri="{FF2B5EF4-FFF2-40B4-BE49-F238E27FC236}">
                  <a16:creationId xmlns:a16="http://schemas.microsoft.com/office/drawing/2014/main" id="{472F7393-169A-41DB-9797-760314A08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129" y="1844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5" name="Freeform 105">
              <a:extLst>
                <a:ext uri="{FF2B5EF4-FFF2-40B4-BE49-F238E27FC236}">
                  <a16:creationId xmlns:a16="http://schemas.microsoft.com/office/drawing/2014/main" id="{A28115BE-CF75-468E-A994-F4464358C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129" y="1844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6" name="Freeform 106">
              <a:extLst>
                <a:ext uri="{FF2B5EF4-FFF2-40B4-BE49-F238E27FC236}">
                  <a16:creationId xmlns:a16="http://schemas.microsoft.com/office/drawing/2014/main" id="{FFD26FCE-96F2-4E2F-8D5C-EFC977DED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3582" y="1960060"/>
              <a:ext cx="39725" cy="34759"/>
            </a:xfrm>
            <a:custGeom>
              <a:avLst/>
              <a:gdLst>
                <a:gd name="T0" fmla="*/ 43 w 44"/>
                <a:gd name="T1" fmla="*/ 15 h 39"/>
                <a:gd name="T2" fmla="*/ 24 w 44"/>
                <a:gd name="T3" fmla="*/ 30 h 39"/>
                <a:gd name="T4" fmla="*/ 6 w 44"/>
                <a:gd name="T5" fmla="*/ 35 h 39"/>
                <a:gd name="T6" fmla="*/ 17 w 44"/>
                <a:gd name="T7" fmla="*/ 15 h 39"/>
                <a:gd name="T8" fmla="*/ 32 w 44"/>
                <a:gd name="T9" fmla="*/ 2 h 39"/>
                <a:gd name="T10" fmla="*/ 43 w 44"/>
                <a:gd name="T11" fmla="*/ 5 h 39"/>
                <a:gd name="T12" fmla="*/ 43 w 44"/>
                <a:gd name="T13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9">
                  <a:moveTo>
                    <a:pt x="43" y="15"/>
                  </a:moveTo>
                  <a:cubicBezTo>
                    <a:pt x="43" y="15"/>
                    <a:pt x="32" y="23"/>
                    <a:pt x="24" y="30"/>
                  </a:cubicBezTo>
                  <a:cubicBezTo>
                    <a:pt x="18" y="37"/>
                    <a:pt x="12" y="39"/>
                    <a:pt x="6" y="35"/>
                  </a:cubicBezTo>
                  <a:cubicBezTo>
                    <a:pt x="0" y="31"/>
                    <a:pt x="12" y="27"/>
                    <a:pt x="17" y="15"/>
                  </a:cubicBezTo>
                  <a:cubicBezTo>
                    <a:pt x="22" y="3"/>
                    <a:pt x="32" y="2"/>
                    <a:pt x="32" y="2"/>
                  </a:cubicBezTo>
                  <a:cubicBezTo>
                    <a:pt x="36" y="0"/>
                    <a:pt x="42" y="3"/>
                    <a:pt x="43" y="5"/>
                  </a:cubicBezTo>
                  <a:cubicBezTo>
                    <a:pt x="44" y="7"/>
                    <a:pt x="43" y="15"/>
                    <a:pt x="43" y="1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7" name="Freeform 107">
              <a:extLst>
                <a:ext uri="{FF2B5EF4-FFF2-40B4-BE49-F238E27FC236}">
                  <a16:creationId xmlns:a16="http://schemas.microsoft.com/office/drawing/2014/main" id="{933F437D-C480-4655-9395-34AB848B4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5514" y="1957578"/>
              <a:ext cx="31035" cy="24828"/>
            </a:xfrm>
            <a:custGeom>
              <a:avLst/>
              <a:gdLst>
                <a:gd name="T0" fmla="*/ 33 w 34"/>
                <a:gd name="T1" fmla="*/ 11 h 28"/>
                <a:gd name="T2" fmla="*/ 22 w 34"/>
                <a:gd name="T3" fmla="*/ 25 h 28"/>
                <a:gd name="T4" fmla="*/ 6 w 34"/>
                <a:gd name="T5" fmla="*/ 22 h 28"/>
                <a:gd name="T6" fmla="*/ 9 w 34"/>
                <a:gd name="T7" fmla="*/ 7 h 28"/>
                <a:gd name="T8" fmla="*/ 20 w 34"/>
                <a:gd name="T9" fmla="*/ 4 h 28"/>
                <a:gd name="T10" fmla="*/ 33 w 34"/>
                <a:gd name="T1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8">
                  <a:moveTo>
                    <a:pt x="33" y="11"/>
                  </a:moveTo>
                  <a:cubicBezTo>
                    <a:pt x="32" y="17"/>
                    <a:pt x="28" y="22"/>
                    <a:pt x="22" y="25"/>
                  </a:cubicBezTo>
                  <a:cubicBezTo>
                    <a:pt x="15" y="28"/>
                    <a:pt x="10" y="24"/>
                    <a:pt x="6" y="22"/>
                  </a:cubicBezTo>
                  <a:cubicBezTo>
                    <a:pt x="0" y="20"/>
                    <a:pt x="7" y="14"/>
                    <a:pt x="9" y="7"/>
                  </a:cubicBezTo>
                  <a:cubicBezTo>
                    <a:pt x="12" y="0"/>
                    <a:pt x="19" y="4"/>
                    <a:pt x="20" y="4"/>
                  </a:cubicBezTo>
                  <a:cubicBezTo>
                    <a:pt x="22" y="5"/>
                    <a:pt x="34" y="6"/>
                    <a:pt x="33" y="1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8" name="Freeform 108">
              <a:extLst>
                <a:ext uri="{FF2B5EF4-FFF2-40B4-BE49-F238E27FC236}">
                  <a16:creationId xmlns:a16="http://schemas.microsoft.com/office/drawing/2014/main" id="{09033857-8FE2-4220-86B3-B48AC29B4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1507" y="1446123"/>
              <a:ext cx="212279" cy="398488"/>
            </a:xfrm>
            <a:custGeom>
              <a:avLst/>
              <a:gdLst>
                <a:gd name="T0" fmla="*/ 224 w 235"/>
                <a:gd name="T1" fmla="*/ 105 h 442"/>
                <a:gd name="T2" fmla="*/ 191 w 235"/>
                <a:gd name="T3" fmla="*/ 143 h 442"/>
                <a:gd name="T4" fmla="*/ 194 w 235"/>
                <a:gd name="T5" fmla="*/ 203 h 442"/>
                <a:gd name="T6" fmla="*/ 183 w 235"/>
                <a:gd name="T7" fmla="*/ 271 h 442"/>
                <a:gd name="T8" fmla="*/ 191 w 235"/>
                <a:gd name="T9" fmla="*/ 383 h 442"/>
                <a:gd name="T10" fmla="*/ 212 w 235"/>
                <a:gd name="T11" fmla="*/ 421 h 442"/>
                <a:gd name="T12" fmla="*/ 101 w 235"/>
                <a:gd name="T13" fmla="*/ 442 h 442"/>
                <a:gd name="T14" fmla="*/ 97 w 235"/>
                <a:gd name="T15" fmla="*/ 404 h 442"/>
                <a:gd name="T16" fmla="*/ 83 w 235"/>
                <a:gd name="T17" fmla="*/ 327 h 442"/>
                <a:gd name="T18" fmla="*/ 58 w 235"/>
                <a:gd name="T19" fmla="*/ 301 h 442"/>
                <a:gd name="T20" fmla="*/ 48 w 235"/>
                <a:gd name="T21" fmla="*/ 274 h 442"/>
                <a:gd name="T22" fmla="*/ 33 w 235"/>
                <a:gd name="T23" fmla="*/ 222 h 442"/>
                <a:gd name="T24" fmla="*/ 32 w 235"/>
                <a:gd name="T25" fmla="*/ 189 h 442"/>
                <a:gd name="T26" fmla="*/ 17 w 235"/>
                <a:gd name="T27" fmla="*/ 138 h 442"/>
                <a:gd name="T28" fmla="*/ 0 w 235"/>
                <a:gd name="T29" fmla="*/ 61 h 442"/>
                <a:gd name="T30" fmla="*/ 207 w 235"/>
                <a:gd name="T31" fmla="*/ 6 h 442"/>
                <a:gd name="T32" fmla="*/ 219 w 235"/>
                <a:gd name="T33" fmla="*/ 5 h 442"/>
                <a:gd name="T34" fmla="*/ 219 w 235"/>
                <a:gd name="T35" fmla="*/ 6 h 442"/>
                <a:gd name="T36" fmla="*/ 219 w 235"/>
                <a:gd name="T37" fmla="*/ 45 h 442"/>
                <a:gd name="T38" fmla="*/ 230 w 235"/>
                <a:gd name="T39" fmla="*/ 71 h 442"/>
                <a:gd name="T40" fmla="*/ 224 w 235"/>
                <a:gd name="T41" fmla="*/ 1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5" h="442">
                  <a:moveTo>
                    <a:pt x="224" y="105"/>
                  </a:moveTo>
                  <a:cubicBezTo>
                    <a:pt x="213" y="113"/>
                    <a:pt x="191" y="126"/>
                    <a:pt x="191" y="143"/>
                  </a:cubicBezTo>
                  <a:cubicBezTo>
                    <a:pt x="191" y="159"/>
                    <a:pt x="197" y="184"/>
                    <a:pt x="194" y="203"/>
                  </a:cubicBezTo>
                  <a:cubicBezTo>
                    <a:pt x="191" y="221"/>
                    <a:pt x="180" y="245"/>
                    <a:pt x="183" y="271"/>
                  </a:cubicBezTo>
                  <a:cubicBezTo>
                    <a:pt x="185" y="298"/>
                    <a:pt x="191" y="367"/>
                    <a:pt x="191" y="383"/>
                  </a:cubicBezTo>
                  <a:cubicBezTo>
                    <a:pt x="212" y="421"/>
                    <a:pt x="212" y="421"/>
                    <a:pt x="212" y="421"/>
                  </a:cubicBezTo>
                  <a:cubicBezTo>
                    <a:pt x="162" y="431"/>
                    <a:pt x="103" y="441"/>
                    <a:pt x="101" y="442"/>
                  </a:cubicBezTo>
                  <a:cubicBezTo>
                    <a:pt x="101" y="424"/>
                    <a:pt x="100" y="417"/>
                    <a:pt x="97" y="404"/>
                  </a:cubicBezTo>
                  <a:cubicBezTo>
                    <a:pt x="92" y="386"/>
                    <a:pt x="85" y="348"/>
                    <a:pt x="83" y="327"/>
                  </a:cubicBezTo>
                  <a:cubicBezTo>
                    <a:pt x="81" y="306"/>
                    <a:pt x="70" y="304"/>
                    <a:pt x="58" y="301"/>
                  </a:cubicBezTo>
                  <a:cubicBezTo>
                    <a:pt x="46" y="298"/>
                    <a:pt x="48" y="290"/>
                    <a:pt x="48" y="274"/>
                  </a:cubicBezTo>
                  <a:cubicBezTo>
                    <a:pt x="48" y="257"/>
                    <a:pt x="35" y="235"/>
                    <a:pt x="33" y="222"/>
                  </a:cubicBezTo>
                  <a:cubicBezTo>
                    <a:pt x="30" y="208"/>
                    <a:pt x="32" y="204"/>
                    <a:pt x="32" y="189"/>
                  </a:cubicBezTo>
                  <a:cubicBezTo>
                    <a:pt x="33" y="174"/>
                    <a:pt x="22" y="156"/>
                    <a:pt x="17" y="138"/>
                  </a:cubicBezTo>
                  <a:cubicBezTo>
                    <a:pt x="12" y="121"/>
                    <a:pt x="0" y="61"/>
                    <a:pt x="0" y="61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07" y="6"/>
                    <a:pt x="219" y="0"/>
                    <a:pt x="219" y="5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9" y="13"/>
                    <a:pt x="219" y="38"/>
                    <a:pt x="219" y="45"/>
                  </a:cubicBezTo>
                  <a:cubicBezTo>
                    <a:pt x="219" y="53"/>
                    <a:pt x="226" y="59"/>
                    <a:pt x="230" y="71"/>
                  </a:cubicBezTo>
                  <a:cubicBezTo>
                    <a:pt x="234" y="83"/>
                    <a:pt x="235" y="97"/>
                    <a:pt x="224" y="10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9" name="Freeform 109">
              <a:extLst>
                <a:ext uri="{FF2B5EF4-FFF2-40B4-BE49-F238E27FC236}">
                  <a16:creationId xmlns:a16="http://schemas.microsoft.com/office/drawing/2014/main" id="{AAF901FA-C8BC-48A3-B6B7-6BF76A247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4130" y="1400191"/>
              <a:ext cx="206072" cy="425799"/>
            </a:xfrm>
            <a:custGeom>
              <a:avLst/>
              <a:gdLst>
                <a:gd name="T0" fmla="*/ 220 w 229"/>
                <a:gd name="T1" fmla="*/ 396 h 471"/>
                <a:gd name="T2" fmla="*/ 208 w 229"/>
                <a:gd name="T3" fmla="*/ 394 h 471"/>
                <a:gd name="T4" fmla="*/ 162 w 229"/>
                <a:gd name="T5" fmla="*/ 440 h 471"/>
                <a:gd name="T6" fmla="*/ 86 w 229"/>
                <a:gd name="T7" fmla="*/ 460 h 471"/>
                <a:gd name="T8" fmla="*/ 32 w 229"/>
                <a:gd name="T9" fmla="*/ 471 h 471"/>
                <a:gd name="T10" fmla="*/ 11 w 229"/>
                <a:gd name="T11" fmla="*/ 433 h 471"/>
                <a:gd name="T12" fmla="*/ 3 w 229"/>
                <a:gd name="T13" fmla="*/ 321 h 471"/>
                <a:gd name="T14" fmla="*/ 14 w 229"/>
                <a:gd name="T15" fmla="*/ 253 h 471"/>
                <a:gd name="T16" fmla="*/ 11 w 229"/>
                <a:gd name="T17" fmla="*/ 193 h 471"/>
                <a:gd name="T18" fmla="*/ 44 w 229"/>
                <a:gd name="T19" fmla="*/ 155 h 471"/>
                <a:gd name="T20" fmla="*/ 50 w 229"/>
                <a:gd name="T21" fmla="*/ 121 h 471"/>
                <a:gd name="T22" fmla="*/ 39 w 229"/>
                <a:gd name="T23" fmla="*/ 95 h 471"/>
                <a:gd name="T24" fmla="*/ 39 w 229"/>
                <a:gd name="T25" fmla="*/ 56 h 471"/>
                <a:gd name="T26" fmla="*/ 39 w 229"/>
                <a:gd name="T27" fmla="*/ 55 h 471"/>
                <a:gd name="T28" fmla="*/ 43 w 229"/>
                <a:gd name="T29" fmla="*/ 18 h 471"/>
                <a:gd name="T30" fmla="*/ 63 w 229"/>
                <a:gd name="T31" fmla="*/ 1 h 471"/>
                <a:gd name="T32" fmla="*/ 70 w 229"/>
                <a:gd name="T33" fmla="*/ 0 h 471"/>
                <a:gd name="T34" fmla="*/ 91 w 229"/>
                <a:gd name="T35" fmla="*/ 35 h 471"/>
                <a:gd name="T36" fmla="*/ 157 w 229"/>
                <a:gd name="T37" fmla="*/ 231 h 471"/>
                <a:gd name="T38" fmla="*/ 176 w 229"/>
                <a:gd name="T39" fmla="*/ 291 h 471"/>
                <a:gd name="T40" fmla="*/ 206 w 229"/>
                <a:gd name="T41" fmla="*/ 334 h 471"/>
                <a:gd name="T42" fmla="*/ 222 w 229"/>
                <a:gd name="T43" fmla="*/ 353 h 471"/>
                <a:gd name="T44" fmla="*/ 223 w 229"/>
                <a:gd name="T45" fmla="*/ 354 h 471"/>
                <a:gd name="T46" fmla="*/ 220 w 229"/>
                <a:gd name="T47" fmla="*/ 396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9" h="471">
                  <a:moveTo>
                    <a:pt x="220" y="396"/>
                  </a:moveTo>
                  <a:cubicBezTo>
                    <a:pt x="215" y="394"/>
                    <a:pt x="211" y="393"/>
                    <a:pt x="208" y="394"/>
                  </a:cubicBezTo>
                  <a:cubicBezTo>
                    <a:pt x="199" y="398"/>
                    <a:pt x="174" y="432"/>
                    <a:pt x="162" y="440"/>
                  </a:cubicBezTo>
                  <a:cubicBezTo>
                    <a:pt x="152" y="447"/>
                    <a:pt x="86" y="460"/>
                    <a:pt x="86" y="460"/>
                  </a:cubicBezTo>
                  <a:cubicBezTo>
                    <a:pt x="74" y="463"/>
                    <a:pt x="54" y="467"/>
                    <a:pt x="32" y="471"/>
                  </a:cubicBezTo>
                  <a:cubicBezTo>
                    <a:pt x="11" y="433"/>
                    <a:pt x="11" y="433"/>
                    <a:pt x="11" y="433"/>
                  </a:cubicBezTo>
                  <a:cubicBezTo>
                    <a:pt x="11" y="417"/>
                    <a:pt x="5" y="348"/>
                    <a:pt x="3" y="321"/>
                  </a:cubicBezTo>
                  <a:cubicBezTo>
                    <a:pt x="0" y="295"/>
                    <a:pt x="11" y="271"/>
                    <a:pt x="14" y="253"/>
                  </a:cubicBezTo>
                  <a:cubicBezTo>
                    <a:pt x="17" y="234"/>
                    <a:pt x="11" y="209"/>
                    <a:pt x="11" y="193"/>
                  </a:cubicBezTo>
                  <a:cubicBezTo>
                    <a:pt x="11" y="176"/>
                    <a:pt x="33" y="163"/>
                    <a:pt x="44" y="155"/>
                  </a:cubicBezTo>
                  <a:cubicBezTo>
                    <a:pt x="55" y="147"/>
                    <a:pt x="54" y="133"/>
                    <a:pt x="50" y="121"/>
                  </a:cubicBezTo>
                  <a:cubicBezTo>
                    <a:pt x="46" y="109"/>
                    <a:pt x="39" y="103"/>
                    <a:pt x="39" y="95"/>
                  </a:cubicBezTo>
                  <a:cubicBezTo>
                    <a:pt x="39" y="88"/>
                    <a:pt x="39" y="63"/>
                    <a:pt x="39" y="56"/>
                  </a:cubicBezTo>
                  <a:cubicBezTo>
                    <a:pt x="39" y="56"/>
                    <a:pt x="39" y="56"/>
                    <a:pt x="39" y="55"/>
                  </a:cubicBezTo>
                  <a:cubicBezTo>
                    <a:pt x="40" y="51"/>
                    <a:pt x="41" y="28"/>
                    <a:pt x="43" y="18"/>
                  </a:cubicBezTo>
                  <a:cubicBezTo>
                    <a:pt x="45" y="7"/>
                    <a:pt x="52" y="1"/>
                    <a:pt x="63" y="1"/>
                  </a:cubicBezTo>
                  <a:cubicBezTo>
                    <a:pt x="65" y="1"/>
                    <a:pt x="68" y="0"/>
                    <a:pt x="70" y="0"/>
                  </a:cubicBezTo>
                  <a:cubicBezTo>
                    <a:pt x="76" y="1"/>
                    <a:pt x="81" y="7"/>
                    <a:pt x="91" y="35"/>
                  </a:cubicBezTo>
                  <a:cubicBezTo>
                    <a:pt x="104" y="73"/>
                    <a:pt x="149" y="205"/>
                    <a:pt x="157" y="231"/>
                  </a:cubicBezTo>
                  <a:cubicBezTo>
                    <a:pt x="165" y="257"/>
                    <a:pt x="179" y="279"/>
                    <a:pt x="176" y="291"/>
                  </a:cubicBezTo>
                  <a:cubicBezTo>
                    <a:pt x="174" y="302"/>
                    <a:pt x="201" y="323"/>
                    <a:pt x="206" y="334"/>
                  </a:cubicBezTo>
                  <a:cubicBezTo>
                    <a:pt x="211" y="345"/>
                    <a:pt x="215" y="342"/>
                    <a:pt x="222" y="353"/>
                  </a:cubicBezTo>
                  <a:cubicBezTo>
                    <a:pt x="222" y="353"/>
                    <a:pt x="223" y="354"/>
                    <a:pt x="223" y="354"/>
                  </a:cubicBezTo>
                  <a:cubicBezTo>
                    <a:pt x="229" y="366"/>
                    <a:pt x="223" y="394"/>
                    <a:pt x="220" y="39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0" name="Freeform 110">
              <a:extLst>
                <a:ext uri="{FF2B5EF4-FFF2-40B4-BE49-F238E27FC236}">
                  <a16:creationId xmlns:a16="http://schemas.microsoft.com/office/drawing/2014/main" id="{ECD5DE45-10A5-4E3D-A6CE-9D0F490EC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441" y="988047"/>
              <a:ext cx="469248" cy="732424"/>
            </a:xfrm>
            <a:custGeom>
              <a:avLst/>
              <a:gdLst>
                <a:gd name="T0" fmla="*/ 499 w 520"/>
                <a:gd name="T1" fmla="*/ 410 h 811"/>
                <a:gd name="T2" fmla="*/ 459 w 520"/>
                <a:gd name="T3" fmla="*/ 444 h 811"/>
                <a:gd name="T4" fmla="*/ 423 w 520"/>
                <a:gd name="T5" fmla="*/ 486 h 811"/>
                <a:gd name="T6" fmla="*/ 397 w 520"/>
                <a:gd name="T7" fmla="*/ 504 h 811"/>
                <a:gd name="T8" fmla="*/ 377 w 520"/>
                <a:gd name="T9" fmla="*/ 524 h 811"/>
                <a:gd name="T10" fmla="*/ 337 w 520"/>
                <a:gd name="T11" fmla="*/ 532 h 811"/>
                <a:gd name="T12" fmla="*/ 313 w 520"/>
                <a:gd name="T13" fmla="*/ 515 h 811"/>
                <a:gd name="T14" fmla="*/ 305 w 520"/>
                <a:gd name="T15" fmla="*/ 545 h 811"/>
                <a:gd name="T16" fmla="*/ 302 w 520"/>
                <a:gd name="T17" fmla="*/ 603 h 811"/>
                <a:gd name="T18" fmla="*/ 270 w 520"/>
                <a:gd name="T19" fmla="*/ 606 h 811"/>
                <a:gd name="T20" fmla="*/ 263 w 520"/>
                <a:gd name="T21" fmla="*/ 628 h 811"/>
                <a:gd name="T22" fmla="*/ 255 w 520"/>
                <a:gd name="T23" fmla="*/ 653 h 811"/>
                <a:gd name="T24" fmla="*/ 212 w 520"/>
                <a:gd name="T25" fmla="*/ 666 h 811"/>
                <a:gd name="T26" fmla="*/ 191 w 520"/>
                <a:gd name="T27" fmla="*/ 683 h 811"/>
                <a:gd name="T28" fmla="*/ 185 w 520"/>
                <a:gd name="T29" fmla="*/ 726 h 811"/>
                <a:gd name="T30" fmla="*/ 171 w 520"/>
                <a:gd name="T31" fmla="*/ 750 h 811"/>
                <a:gd name="T32" fmla="*/ 155 w 520"/>
                <a:gd name="T33" fmla="*/ 810 h 811"/>
                <a:gd name="T34" fmla="*/ 153 w 520"/>
                <a:gd name="T35" fmla="*/ 811 h 811"/>
                <a:gd name="T36" fmla="*/ 152 w 520"/>
                <a:gd name="T37" fmla="*/ 810 h 811"/>
                <a:gd name="T38" fmla="*/ 136 w 520"/>
                <a:gd name="T39" fmla="*/ 791 h 811"/>
                <a:gd name="T40" fmla="*/ 106 w 520"/>
                <a:gd name="T41" fmla="*/ 748 h 811"/>
                <a:gd name="T42" fmla="*/ 87 w 520"/>
                <a:gd name="T43" fmla="*/ 688 h 811"/>
                <a:gd name="T44" fmla="*/ 21 w 520"/>
                <a:gd name="T45" fmla="*/ 492 h 811"/>
                <a:gd name="T46" fmla="*/ 0 w 520"/>
                <a:gd name="T47" fmla="*/ 457 h 811"/>
                <a:gd name="T48" fmla="*/ 0 w 520"/>
                <a:gd name="T49" fmla="*/ 457 h 811"/>
                <a:gd name="T50" fmla="*/ 21 w 520"/>
                <a:gd name="T51" fmla="*/ 431 h 811"/>
                <a:gd name="T52" fmla="*/ 38 w 520"/>
                <a:gd name="T53" fmla="*/ 419 h 811"/>
                <a:gd name="T54" fmla="*/ 49 w 520"/>
                <a:gd name="T55" fmla="*/ 370 h 811"/>
                <a:gd name="T56" fmla="*/ 65 w 520"/>
                <a:gd name="T57" fmla="*/ 341 h 811"/>
                <a:gd name="T58" fmla="*/ 72 w 520"/>
                <a:gd name="T59" fmla="*/ 314 h 811"/>
                <a:gd name="T60" fmla="*/ 65 w 520"/>
                <a:gd name="T61" fmla="*/ 268 h 811"/>
                <a:gd name="T62" fmla="*/ 74 w 520"/>
                <a:gd name="T63" fmla="*/ 228 h 811"/>
                <a:gd name="T64" fmla="*/ 74 w 520"/>
                <a:gd name="T65" fmla="*/ 191 h 811"/>
                <a:gd name="T66" fmla="*/ 76 w 520"/>
                <a:gd name="T67" fmla="*/ 150 h 811"/>
                <a:gd name="T68" fmla="*/ 106 w 520"/>
                <a:gd name="T69" fmla="*/ 56 h 811"/>
                <a:gd name="T70" fmla="*/ 139 w 520"/>
                <a:gd name="T71" fmla="*/ 23 h 811"/>
                <a:gd name="T72" fmla="*/ 189 w 520"/>
                <a:gd name="T73" fmla="*/ 46 h 811"/>
                <a:gd name="T74" fmla="*/ 244 w 520"/>
                <a:gd name="T75" fmla="*/ 10 h 811"/>
                <a:gd name="T76" fmla="*/ 312 w 520"/>
                <a:gd name="T77" fmla="*/ 74 h 811"/>
                <a:gd name="T78" fmla="*/ 349 w 520"/>
                <a:gd name="T79" fmla="*/ 175 h 811"/>
                <a:gd name="T80" fmla="*/ 372 w 520"/>
                <a:gd name="T81" fmla="*/ 264 h 811"/>
                <a:gd name="T82" fmla="*/ 417 w 520"/>
                <a:gd name="T83" fmla="*/ 274 h 811"/>
                <a:gd name="T84" fmla="*/ 443 w 520"/>
                <a:gd name="T85" fmla="*/ 328 h 811"/>
                <a:gd name="T86" fmla="*/ 479 w 520"/>
                <a:gd name="T87" fmla="*/ 334 h 811"/>
                <a:gd name="T88" fmla="*/ 519 w 520"/>
                <a:gd name="T89" fmla="*/ 381 h 811"/>
                <a:gd name="T90" fmla="*/ 499 w 520"/>
                <a:gd name="T91" fmla="*/ 41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0" h="811">
                  <a:moveTo>
                    <a:pt x="499" y="410"/>
                  </a:moveTo>
                  <a:cubicBezTo>
                    <a:pt x="488" y="418"/>
                    <a:pt x="467" y="431"/>
                    <a:pt x="459" y="444"/>
                  </a:cubicBezTo>
                  <a:cubicBezTo>
                    <a:pt x="450" y="456"/>
                    <a:pt x="433" y="481"/>
                    <a:pt x="423" y="486"/>
                  </a:cubicBezTo>
                  <a:cubicBezTo>
                    <a:pt x="414" y="492"/>
                    <a:pt x="400" y="486"/>
                    <a:pt x="397" y="504"/>
                  </a:cubicBezTo>
                  <a:cubicBezTo>
                    <a:pt x="395" y="523"/>
                    <a:pt x="391" y="524"/>
                    <a:pt x="377" y="524"/>
                  </a:cubicBezTo>
                  <a:cubicBezTo>
                    <a:pt x="364" y="524"/>
                    <a:pt x="346" y="546"/>
                    <a:pt x="337" y="532"/>
                  </a:cubicBezTo>
                  <a:cubicBezTo>
                    <a:pt x="327" y="518"/>
                    <a:pt x="319" y="510"/>
                    <a:pt x="313" y="515"/>
                  </a:cubicBezTo>
                  <a:cubicBezTo>
                    <a:pt x="306" y="520"/>
                    <a:pt x="305" y="529"/>
                    <a:pt x="305" y="545"/>
                  </a:cubicBezTo>
                  <a:cubicBezTo>
                    <a:pt x="305" y="561"/>
                    <a:pt x="321" y="600"/>
                    <a:pt x="302" y="603"/>
                  </a:cubicBezTo>
                  <a:cubicBezTo>
                    <a:pt x="283" y="606"/>
                    <a:pt x="275" y="597"/>
                    <a:pt x="270" y="606"/>
                  </a:cubicBezTo>
                  <a:cubicBezTo>
                    <a:pt x="265" y="614"/>
                    <a:pt x="263" y="628"/>
                    <a:pt x="263" y="628"/>
                  </a:cubicBezTo>
                  <a:cubicBezTo>
                    <a:pt x="263" y="628"/>
                    <a:pt x="271" y="658"/>
                    <a:pt x="255" y="653"/>
                  </a:cubicBezTo>
                  <a:cubicBezTo>
                    <a:pt x="239" y="648"/>
                    <a:pt x="231" y="661"/>
                    <a:pt x="212" y="666"/>
                  </a:cubicBezTo>
                  <a:cubicBezTo>
                    <a:pt x="193" y="670"/>
                    <a:pt x="193" y="668"/>
                    <a:pt x="191" y="683"/>
                  </a:cubicBezTo>
                  <a:cubicBezTo>
                    <a:pt x="189" y="698"/>
                    <a:pt x="199" y="718"/>
                    <a:pt x="185" y="726"/>
                  </a:cubicBezTo>
                  <a:cubicBezTo>
                    <a:pt x="172" y="734"/>
                    <a:pt x="173" y="738"/>
                    <a:pt x="171" y="750"/>
                  </a:cubicBezTo>
                  <a:cubicBezTo>
                    <a:pt x="168" y="763"/>
                    <a:pt x="155" y="793"/>
                    <a:pt x="155" y="810"/>
                  </a:cubicBezTo>
                  <a:cubicBezTo>
                    <a:pt x="153" y="811"/>
                    <a:pt x="153" y="811"/>
                    <a:pt x="153" y="811"/>
                  </a:cubicBezTo>
                  <a:cubicBezTo>
                    <a:pt x="153" y="811"/>
                    <a:pt x="152" y="810"/>
                    <a:pt x="152" y="810"/>
                  </a:cubicBezTo>
                  <a:cubicBezTo>
                    <a:pt x="145" y="799"/>
                    <a:pt x="141" y="802"/>
                    <a:pt x="136" y="791"/>
                  </a:cubicBezTo>
                  <a:cubicBezTo>
                    <a:pt x="131" y="780"/>
                    <a:pt x="104" y="759"/>
                    <a:pt x="106" y="748"/>
                  </a:cubicBezTo>
                  <a:cubicBezTo>
                    <a:pt x="109" y="736"/>
                    <a:pt x="95" y="714"/>
                    <a:pt x="87" y="688"/>
                  </a:cubicBezTo>
                  <a:cubicBezTo>
                    <a:pt x="79" y="662"/>
                    <a:pt x="34" y="530"/>
                    <a:pt x="21" y="492"/>
                  </a:cubicBezTo>
                  <a:cubicBezTo>
                    <a:pt x="11" y="464"/>
                    <a:pt x="6" y="458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12" y="426"/>
                    <a:pt x="21" y="431"/>
                  </a:cubicBezTo>
                  <a:cubicBezTo>
                    <a:pt x="30" y="436"/>
                    <a:pt x="35" y="439"/>
                    <a:pt x="38" y="419"/>
                  </a:cubicBezTo>
                  <a:cubicBezTo>
                    <a:pt x="41" y="399"/>
                    <a:pt x="45" y="375"/>
                    <a:pt x="49" y="370"/>
                  </a:cubicBezTo>
                  <a:cubicBezTo>
                    <a:pt x="53" y="365"/>
                    <a:pt x="64" y="349"/>
                    <a:pt x="65" y="341"/>
                  </a:cubicBezTo>
                  <a:cubicBezTo>
                    <a:pt x="66" y="333"/>
                    <a:pt x="78" y="324"/>
                    <a:pt x="72" y="314"/>
                  </a:cubicBezTo>
                  <a:cubicBezTo>
                    <a:pt x="72" y="314"/>
                    <a:pt x="65" y="291"/>
                    <a:pt x="65" y="268"/>
                  </a:cubicBezTo>
                  <a:cubicBezTo>
                    <a:pt x="65" y="244"/>
                    <a:pt x="74" y="228"/>
                    <a:pt x="74" y="228"/>
                  </a:cubicBezTo>
                  <a:cubicBezTo>
                    <a:pt x="74" y="228"/>
                    <a:pt x="79" y="204"/>
                    <a:pt x="74" y="191"/>
                  </a:cubicBezTo>
                  <a:cubicBezTo>
                    <a:pt x="69" y="178"/>
                    <a:pt x="74" y="160"/>
                    <a:pt x="76" y="150"/>
                  </a:cubicBezTo>
                  <a:cubicBezTo>
                    <a:pt x="78" y="141"/>
                    <a:pt x="108" y="66"/>
                    <a:pt x="106" y="56"/>
                  </a:cubicBezTo>
                  <a:cubicBezTo>
                    <a:pt x="105" y="45"/>
                    <a:pt x="123" y="0"/>
                    <a:pt x="139" y="23"/>
                  </a:cubicBezTo>
                  <a:cubicBezTo>
                    <a:pt x="155" y="46"/>
                    <a:pt x="169" y="70"/>
                    <a:pt x="189" y="46"/>
                  </a:cubicBezTo>
                  <a:cubicBezTo>
                    <a:pt x="209" y="22"/>
                    <a:pt x="219" y="2"/>
                    <a:pt x="244" y="10"/>
                  </a:cubicBezTo>
                  <a:cubicBezTo>
                    <a:pt x="269" y="17"/>
                    <a:pt x="299" y="34"/>
                    <a:pt x="312" y="74"/>
                  </a:cubicBezTo>
                  <a:cubicBezTo>
                    <a:pt x="325" y="114"/>
                    <a:pt x="344" y="145"/>
                    <a:pt x="349" y="175"/>
                  </a:cubicBezTo>
                  <a:cubicBezTo>
                    <a:pt x="353" y="205"/>
                    <a:pt x="354" y="257"/>
                    <a:pt x="372" y="264"/>
                  </a:cubicBezTo>
                  <a:cubicBezTo>
                    <a:pt x="390" y="270"/>
                    <a:pt x="407" y="256"/>
                    <a:pt x="417" y="274"/>
                  </a:cubicBezTo>
                  <a:cubicBezTo>
                    <a:pt x="427" y="292"/>
                    <a:pt x="427" y="322"/>
                    <a:pt x="443" y="328"/>
                  </a:cubicBezTo>
                  <a:cubicBezTo>
                    <a:pt x="459" y="334"/>
                    <a:pt x="461" y="320"/>
                    <a:pt x="479" y="334"/>
                  </a:cubicBezTo>
                  <a:cubicBezTo>
                    <a:pt x="496" y="349"/>
                    <a:pt x="519" y="374"/>
                    <a:pt x="519" y="381"/>
                  </a:cubicBezTo>
                  <a:cubicBezTo>
                    <a:pt x="520" y="388"/>
                    <a:pt x="511" y="402"/>
                    <a:pt x="499" y="41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21" name="Group 420"/>
          <p:cNvGrpSpPr/>
          <p:nvPr/>
        </p:nvGrpSpPr>
        <p:grpSpPr>
          <a:xfrm>
            <a:off x="406240" y="2516224"/>
            <a:ext cx="3283425" cy="2028519"/>
            <a:chOff x="2987636" y="832873"/>
            <a:chExt cx="4118953" cy="2395894"/>
          </a:xfrm>
          <a:pattFill prst="narHorz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grpSpPr>
        <p:sp>
          <p:nvSpPr>
            <p:cNvPr id="522" name="Freeform 23">
              <a:extLst>
                <a:ext uri="{FF2B5EF4-FFF2-40B4-BE49-F238E27FC236}">
                  <a16:creationId xmlns:a16="http://schemas.microsoft.com/office/drawing/2014/main" id="{6AC4C7C4-FD71-4489-9CF5-044299820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9888" y="2505033"/>
              <a:ext cx="836701" cy="723734"/>
            </a:xfrm>
            <a:custGeom>
              <a:avLst/>
              <a:gdLst>
                <a:gd name="T0" fmla="*/ 923 w 926"/>
                <a:gd name="T1" fmla="*/ 642 h 802"/>
                <a:gd name="T2" fmla="*/ 910 w 926"/>
                <a:gd name="T3" fmla="*/ 687 h 802"/>
                <a:gd name="T4" fmla="*/ 876 w 926"/>
                <a:gd name="T5" fmla="*/ 705 h 802"/>
                <a:gd name="T6" fmla="*/ 876 w 926"/>
                <a:gd name="T7" fmla="*/ 724 h 802"/>
                <a:gd name="T8" fmla="*/ 868 w 926"/>
                <a:gd name="T9" fmla="*/ 740 h 802"/>
                <a:gd name="T10" fmla="*/ 859 w 926"/>
                <a:gd name="T11" fmla="*/ 753 h 802"/>
                <a:gd name="T12" fmla="*/ 864 w 926"/>
                <a:gd name="T13" fmla="*/ 767 h 802"/>
                <a:gd name="T14" fmla="*/ 855 w 926"/>
                <a:gd name="T15" fmla="*/ 797 h 802"/>
                <a:gd name="T16" fmla="*/ 784 w 926"/>
                <a:gd name="T17" fmla="*/ 801 h 802"/>
                <a:gd name="T18" fmla="*/ 785 w 926"/>
                <a:gd name="T19" fmla="*/ 769 h 802"/>
                <a:gd name="T20" fmla="*/ 799 w 926"/>
                <a:gd name="T21" fmla="*/ 733 h 802"/>
                <a:gd name="T22" fmla="*/ 776 w 926"/>
                <a:gd name="T23" fmla="*/ 713 h 802"/>
                <a:gd name="T24" fmla="*/ 672 w 926"/>
                <a:gd name="T25" fmla="*/ 721 h 802"/>
                <a:gd name="T26" fmla="*/ 179 w 926"/>
                <a:gd name="T27" fmla="*/ 739 h 802"/>
                <a:gd name="T28" fmla="*/ 171 w 926"/>
                <a:gd name="T29" fmla="*/ 747 h 802"/>
                <a:gd name="T30" fmla="*/ 166 w 926"/>
                <a:gd name="T31" fmla="*/ 667 h 802"/>
                <a:gd name="T32" fmla="*/ 166 w 926"/>
                <a:gd name="T33" fmla="*/ 665 h 802"/>
                <a:gd name="T34" fmla="*/ 159 w 926"/>
                <a:gd name="T35" fmla="*/ 376 h 802"/>
                <a:gd name="T36" fmla="*/ 159 w 926"/>
                <a:gd name="T37" fmla="*/ 288 h 802"/>
                <a:gd name="T38" fmla="*/ 150 w 926"/>
                <a:gd name="T39" fmla="*/ 276 h 802"/>
                <a:gd name="T40" fmla="*/ 121 w 926"/>
                <a:gd name="T41" fmla="*/ 250 h 802"/>
                <a:gd name="T42" fmla="*/ 113 w 926"/>
                <a:gd name="T43" fmla="*/ 230 h 802"/>
                <a:gd name="T44" fmla="*/ 95 w 926"/>
                <a:gd name="T45" fmla="*/ 203 h 802"/>
                <a:gd name="T46" fmla="*/ 104 w 926"/>
                <a:gd name="T47" fmla="*/ 182 h 802"/>
                <a:gd name="T48" fmla="*/ 118 w 926"/>
                <a:gd name="T49" fmla="*/ 163 h 802"/>
                <a:gd name="T50" fmla="*/ 97 w 926"/>
                <a:gd name="T51" fmla="*/ 150 h 802"/>
                <a:gd name="T52" fmla="*/ 66 w 926"/>
                <a:gd name="T53" fmla="*/ 133 h 802"/>
                <a:gd name="T54" fmla="*/ 52 w 926"/>
                <a:gd name="T55" fmla="*/ 129 h 802"/>
                <a:gd name="T56" fmla="*/ 49 w 926"/>
                <a:gd name="T57" fmla="*/ 129 h 802"/>
                <a:gd name="T58" fmla="*/ 29 w 926"/>
                <a:gd name="T59" fmla="*/ 79 h 802"/>
                <a:gd name="T60" fmla="*/ 2 w 926"/>
                <a:gd name="T61" fmla="*/ 35 h 802"/>
                <a:gd name="T62" fmla="*/ 2 w 926"/>
                <a:gd name="T63" fmla="*/ 23 h 802"/>
                <a:gd name="T64" fmla="*/ 2 w 926"/>
                <a:gd name="T65" fmla="*/ 23 h 802"/>
                <a:gd name="T66" fmla="*/ 409 w 926"/>
                <a:gd name="T67" fmla="*/ 10 h 802"/>
                <a:gd name="T68" fmla="*/ 505 w 926"/>
                <a:gd name="T69" fmla="*/ 5 h 802"/>
                <a:gd name="T70" fmla="*/ 541 w 926"/>
                <a:gd name="T71" fmla="*/ 17 h 802"/>
                <a:gd name="T72" fmla="*/ 568 w 926"/>
                <a:gd name="T73" fmla="*/ 42 h 802"/>
                <a:gd name="T74" fmla="*/ 568 w 926"/>
                <a:gd name="T75" fmla="*/ 43 h 802"/>
                <a:gd name="T76" fmla="*/ 568 w 926"/>
                <a:gd name="T77" fmla="*/ 53 h 802"/>
                <a:gd name="T78" fmla="*/ 568 w 926"/>
                <a:gd name="T79" fmla="*/ 99 h 802"/>
                <a:gd name="T80" fmla="*/ 619 w 926"/>
                <a:gd name="T81" fmla="*/ 181 h 802"/>
                <a:gd name="T82" fmla="*/ 668 w 926"/>
                <a:gd name="T83" fmla="*/ 226 h 802"/>
                <a:gd name="T84" fmla="*/ 683 w 926"/>
                <a:gd name="T85" fmla="*/ 265 h 802"/>
                <a:gd name="T86" fmla="*/ 711 w 926"/>
                <a:gd name="T87" fmla="*/ 290 h 802"/>
                <a:gd name="T88" fmla="*/ 738 w 926"/>
                <a:gd name="T89" fmla="*/ 286 h 802"/>
                <a:gd name="T90" fmla="*/ 763 w 926"/>
                <a:gd name="T91" fmla="*/ 328 h 802"/>
                <a:gd name="T92" fmla="*/ 739 w 926"/>
                <a:gd name="T93" fmla="*/ 408 h 802"/>
                <a:gd name="T94" fmla="*/ 808 w 926"/>
                <a:gd name="T95" fmla="*/ 463 h 802"/>
                <a:gd name="T96" fmla="*/ 859 w 926"/>
                <a:gd name="T97" fmla="*/ 495 h 802"/>
                <a:gd name="T98" fmla="*/ 867 w 926"/>
                <a:gd name="T99" fmla="*/ 523 h 802"/>
                <a:gd name="T100" fmla="*/ 869 w 926"/>
                <a:gd name="T101" fmla="*/ 565 h 802"/>
                <a:gd name="T102" fmla="*/ 877 w 926"/>
                <a:gd name="T103" fmla="*/ 592 h 802"/>
                <a:gd name="T104" fmla="*/ 905 w 926"/>
                <a:gd name="T105" fmla="*/ 610 h 802"/>
                <a:gd name="T106" fmla="*/ 917 w 926"/>
                <a:gd name="T107" fmla="*/ 614 h 802"/>
                <a:gd name="T108" fmla="*/ 917 w 926"/>
                <a:gd name="T109" fmla="*/ 614 h 802"/>
                <a:gd name="T110" fmla="*/ 923 w 926"/>
                <a:gd name="T111" fmla="*/ 64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26" h="802">
                  <a:moveTo>
                    <a:pt x="923" y="642"/>
                  </a:moveTo>
                  <a:cubicBezTo>
                    <a:pt x="921" y="672"/>
                    <a:pt x="926" y="683"/>
                    <a:pt x="910" y="687"/>
                  </a:cubicBezTo>
                  <a:cubicBezTo>
                    <a:pt x="894" y="691"/>
                    <a:pt x="876" y="696"/>
                    <a:pt x="876" y="705"/>
                  </a:cubicBezTo>
                  <a:cubicBezTo>
                    <a:pt x="875" y="706"/>
                    <a:pt x="876" y="721"/>
                    <a:pt x="876" y="724"/>
                  </a:cubicBezTo>
                  <a:cubicBezTo>
                    <a:pt x="876" y="727"/>
                    <a:pt x="869" y="737"/>
                    <a:pt x="868" y="740"/>
                  </a:cubicBezTo>
                  <a:cubicBezTo>
                    <a:pt x="867" y="743"/>
                    <a:pt x="862" y="747"/>
                    <a:pt x="859" y="753"/>
                  </a:cubicBezTo>
                  <a:cubicBezTo>
                    <a:pt x="857" y="759"/>
                    <a:pt x="863" y="765"/>
                    <a:pt x="864" y="767"/>
                  </a:cubicBezTo>
                  <a:cubicBezTo>
                    <a:pt x="865" y="769"/>
                    <a:pt x="855" y="797"/>
                    <a:pt x="855" y="797"/>
                  </a:cubicBezTo>
                  <a:cubicBezTo>
                    <a:pt x="839" y="794"/>
                    <a:pt x="805" y="801"/>
                    <a:pt x="784" y="801"/>
                  </a:cubicBezTo>
                  <a:cubicBezTo>
                    <a:pt x="752" y="802"/>
                    <a:pt x="772" y="778"/>
                    <a:pt x="785" y="769"/>
                  </a:cubicBezTo>
                  <a:cubicBezTo>
                    <a:pt x="799" y="759"/>
                    <a:pt x="801" y="746"/>
                    <a:pt x="799" y="733"/>
                  </a:cubicBezTo>
                  <a:cubicBezTo>
                    <a:pt x="797" y="721"/>
                    <a:pt x="782" y="714"/>
                    <a:pt x="776" y="713"/>
                  </a:cubicBezTo>
                  <a:cubicBezTo>
                    <a:pt x="770" y="713"/>
                    <a:pt x="693" y="720"/>
                    <a:pt x="672" y="721"/>
                  </a:cubicBezTo>
                  <a:cubicBezTo>
                    <a:pt x="651" y="722"/>
                    <a:pt x="188" y="739"/>
                    <a:pt x="179" y="739"/>
                  </a:cubicBezTo>
                  <a:cubicBezTo>
                    <a:pt x="171" y="739"/>
                    <a:pt x="171" y="747"/>
                    <a:pt x="171" y="747"/>
                  </a:cubicBezTo>
                  <a:cubicBezTo>
                    <a:pt x="171" y="747"/>
                    <a:pt x="166" y="672"/>
                    <a:pt x="166" y="667"/>
                  </a:cubicBezTo>
                  <a:cubicBezTo>
                    <a:pt x="166" y="667"/>
                    <a:pt x="166" y="667"/>
                    <a:pt x="166" y="665"/>
                  </a:cubicBezTo>
                  <a:cubicBezTo>
                    <a:pt x="165" y="642"/>
                    <a:pt x="159" y="403"/>
                    <a:pt x="159" y="376"/>
                  </a:cubicBezTo>
                  <a:cubicBezTo>
                    <a:pt x="159" y="288"/>
                    <a:pt x="159" y="288"/>
                    <a:pt x="159" y="288"/>
                  </a:cubicBezTo>
                  <a:cubicBezTo>
                    <a:pt x="159" y="288"/>
                    <a:pt x="158" y="280"/>
                    <a:pt x="150" y="276"/>
                  </a:cubicBezTo>
                  <a:cubicBezTo>
                    <a:pt x="143" y="271"/>
                    <a:pt x="121" y="255"/>
                    <a:pt x="121" y="250"/>
                  </a:cubicBezTo>
                  <a:cubicBezTo>
                    <a:pt x="121" y="245"/>
                    <a:pt x="117" y="234"/>
                    <a:pt x="113" y="230"/>
                  </a:cubicBezTo>
                  <a:cubicBezTo>
                    <a:pt x="109" y="227"/>
                    <a:pt x="94" y="216"/>
                    <a:pt x="95" y="203"/>
                  </a:cubicBezTo>
                  <a:cubicBezTo>
                    <a:pt x="97" y="190"/>
                    <a:pt x="100" y="186"/>
                    <a:pt x="104" y="182"/>
                  </a:cubicBezTo>
                  <a:cubicBezTo>
                    <a:pt x="109" y="179"/>
                    <a:pt x="120" y="173"/>
                    <a:pt x="118" y="163"/>
                  </a:cubicBezTo>
                  <a:cubicBezTo>
                    <a:pt x="115" y="152"/>
                    <a:pt x="105" y="151"/>
                    <a:pt x="97" y="150"/>
                  </a:cubicBezTo>
                  <a:cubicBezTo>
                    <a:pt x="89" y="149"/>
                    <a:pt x="72" y="137"/>
                    <a:pt x="66" y="133"/>
                  </a:cubicBezTo>
                  <a:cubicBezTo>
                    <a:pt x="60" y="128"/>
                    <a:pt x="52" y="129"/>
                    <a:pt x="52" y="129"/>
                  </a:cubicBezTo>
                  <a:cubicBezTo>
                    <a:pt x="52" y="129"/>
                    <a:pt x="51" y="129"/>
                    <a:pt x="49" y="129"/>
                  </a:cubicBezTo>
                  <a:cubicBezTo>
                    <a:pt x="49" y="109"/>
                    <a:pt x="38" y="89"/>
                    <a:pt x="29" y="79"/>
                  </a:cubicBezTo>
                  <a:cubicBezTo>
                    <a:pt x="20" y="68"/>
                    <a:pt x="4" y="40"/>
                    <a:pt x="2" y="35"/>
                  </a:cubicBezTo>
                  <a:cubicBezTo>
                    <a:pt x="0" y="31"/>
                    <a:pt x="1" y="28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55" y="11"/>
                    <a:pt x="409" y="10"/>
                  </a:cubicBezTo>
                  <a:cubicBezTo>
                    <a:pt x="462" y="9"/>
                    <a:pt x="505" y="5"/>
                    <a:pt x="505" y="5"/>
                  </a:cubicBezTo>
                  <a:cubicBezTo>
                    <a:pt x="505" y="5"/>
                    <a:pt x="520" y="0"/>
                    <a:pt x="541" y="17"/>
                  </a:cubicBezTo>
                  <a:cubicBezTo>
                    <a:pt x="563" y="33"/>
                    <a:pt x="568" y="42"/>
                    <a:pt x="568" y="42"/>
                  </a:cubicBezTo>
                  <a:cubicBezTo>
                    <a:pt x="568" y="42"/>
                    <a:pt x="568" y="42"/>
                    <a:pt x="568" y="43"/>
                  </a:cubicBezTo>
                  <a:cubicBezTo>
                    <a:pt x="568" y="44"/>
                    <a:pt x="568" y="47"/>
                    <a:pt x="568" y="53"/>
                  </a:cubicBezTo>
                  <a:cubicBezTo>
                    <a:pt x="567" y="61"/>
                    <a:pt x="565" y="77"/>
                    <a:pt x="568" y="99"/>
                  </a:cubicBezTo>
                  <a:cubicBezTo>
                    <a:pt x="572" y="120"/>
                    <a:pt x="583" y="148"/>
                    <a:pt x="619" y="181"/>
                  </a:cubicBezTo>
                  <a:cubicBezTo>
                    <a:pt x="655" y="213"/>
                    <a:pt x="657" y="212"/>
                    <a:pt x="668" y="226"/>
                  </a:cubicBezTo>
                  <a:cubicBezTo>
                    <a:pt x="679" y="240"/>
                    <a:pt x="681" y="250"/>
                    <a:pt x="683" y="265"/>
                  </a:cubicBezTo>
                  <a:cubicBezTo>
                    <a:pt x="684" y="281"/>
                    <a:pt x="697" y="294"/>
                    <a:pt x="711" y="290"/>
                  </a:cubicBezTo>
                  <a:cubicBezTo>
                    <a:pt x="725" y="286"/>
                    <a:pt x="731" y="283"/>
                    <a:pt x="738" y="286"/>
                  </a:cubicBezTo>
                  <a:cubicBezTo>
                    <a:pt x="745" y="289"/>
                    <a:pt x="773" y="302"/>
                    <a:pt x="763" y="328"/>
                  </a:cubicBezTo>
                  <a:cubicBezTo>
                    <a:pt x="752" y="354"/>
                    <a:pt x="723" y="389"/>
                    <a:pt x="739" y="408"/>
                  </a:cubicBezTo>
                  <a:cubicBezTo>
                    <a:pt x="755" y="427"/>
                    <a:pt x="793" y="458"/>
                    <a:pt x="808" y="463"/>
                  </a:cubicBezTo>
                  <a:cubicBezTo>
                    <a:pt x="823" y="469"/>
                    <a:pt x="852" y="483"/>
                    <a:pt x="859" y="495"/>
                  </a:cubicBezTo>
                  <a:cubicBezTo>
                    <a:pt x="867" y="507"/>
                    <a:pt x="867" y="518"/>
                    <a:pt x="867" y="523"/>
                  </a:cubicBezTo>
                  <a:cubicBezTo>
                    <a:pt x="867" y="529"/>
                    <a:pt x="875" y="551"/>
                    <a:pt x="869" y="565"/>
                  </a:cubicBezTo>
                  <a:cubicBezTo>
                    <a:pt x="863" y="580"/>
                    <a:pt x="869" y="586"/>
                    <a:pt x="877" y="592"/>
                  </a:cubicBezTo>
                  <a:cubicBezTo>
                    <a:pt x="885" y="598"/>
                    <a:pt x="896" y="610"/>
                    <a:pt x="905" y="610"/>
                  </a:cubicBezTo>
                  <a:cubicBezTo>
                    <a:pt x="909" y="610"/>
                    <a:pt x="914" y="610"/>
                    <a:pt x="917" y="614"/>
                  </a:cubicBezTo>
                  <a:cubicBezTo>
                    <a:pt x="917" y="614"/>
                    <a:pt x="917" y="614"/>
                    <a:pt x="917" y="614"/>
                  </a:cubicBezTo>
                  <a:cubicBezTo>
                    <a:pt x="922" y="618"/>
                    <a:pt x="924" y="626"/>
                    <a:pt x="923" y="64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3" name="Freeform 46">
              <a:extLst>
                <a:ext uri="{FF2B5EF4-FFF2-40B4-BE49-F238E27FC236}">
                  <a16:creationId xmlns:a16="http://schemas.microsoft.com/office/drawing/2014/main" id="{A6C05175-4DCB-473B-A2B8-3CC515DEDD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0645" y="2046958"/>
              <a:ext cx="769666" cy="496558"/>
            </a:xfrm>
            <a:custGeom>
              <a:avLst/>
              <a:gdLst>
                <a:gd name="T0" fmla="*/ 847 w 853"/>
                <a:gd name="T1" fmla="*/ 252 h 549"/>
                <a:gd name="T2" fmla="*/ 827 w 853"/>
                <a:gd name="T3" fmla="*/ 298 h 549"/>
                <a:gd name="T4" fmla="*/ 818 w 853"/>
                <a:gd name="T5" fmla="*/ 327 h 549"/>
                <a:gd name="T6" fmla="*/ 801 w 853"/>
                <a:gd name="T7" fmla="*/ 344 h 549"/>
                <a:gd name="T8" fmla="*/ 734 w 853"/>
                <a:gd name="T9" fmla="*/ 377 h 549"/>
                <a:gd name="T10" fmla="*/ 751 w 853"/>
                <a:gd name="T11" fmla="*/ 429 h 549"/>
                <a:gd name="T12" fmla="*/ 743 w 853"/>
                <a:gd name="T13" fmla="*/ 451 h 549"/>
                <a:gd name="T14" fmla="*/ 733 w 853"/>
                <a:gd name="T15" fmla="*/ 481 h 549"/>
                <a:gd name="T16" fmla="*/ 717 w 853"/>
                <a:gd name="T17" fmla="*/ 505 h 549"/>
                <a:gd name="T18" fmla="*/ 695 w 853"/>
                <a:gd name="T19" fmla="*/ 521 h 549"/>
                <a:gd name="T20" fmla="*/ 690 w 853"/>
                <a:gd name="T21" fmla="*/ 549 h 549"/>
                <a:gd name="T22" fmla="*/ 690 w 853"/>
                <a:gd name="T23" fmla="*/ 548 h 549"/>
                <a:gd name="T24" fmla="*/ 663 w 853"/>
                <a:gd name="T25" fmla="*/ 523 h 549"/>
                <a:gd name="T26" fmla="*/ 627 w 853"/>
                <a:gd name="T27" fmla="*/ 511 h 549"/>
                <a:gd name="T28" fmla="*/ 531 w 853"/>
                <a:gd name="T29" fmla="*/ 516 h 549"/>
                <a:gd name="T30" fmla="*/ 124 w 853"/>
                <a:gd name="T31" fmla="*/ 529 h 549"/>
                <a:gd name="T32" fmla="*/ 124 w 853"/>
                <a:gd name="T33" fmla="*/ 529 h 549"/>
                <a:gd name="T34" fmla="*/ 124 w 853"/>
                <a:gd name="T35" fmla="*/ 525 h 549"/>
                <a:gd name="T36" fmla="*/ 114 w 853"/>
                <a:gd name="T37" fmla="*/ 496 h 549"/>
                <a:gd name="T38" fmla="*/ 101 w 853"/>
                <a:gd name="T39" fmla="*/ 397 h 549"/>
                <a:gd name="T40" fmla="*/ 84 w 853"/>
                <a:gd name="T41" fmla="*/ 367 h 549"/>
                <a:gd name="T42" fmla="*/ 80 w 853"/>
                <a:gd name="T43" fmla="*/ 336 h 549"/>
                <a:gd name="T44" fmla="*/ 73 w 853"/>
                <a:gd name="T45" fmla="*/ 307 h 549"/>
                <a:gd name="T46" fmla="*/ 54 w 853"/>
                <a:gd name="T47" fmla="*/ 263 h 549"/>
                <a:gd name="T48" fmla="*/ 39 w 853"/>
                <a:gd name="T49" fmla="*/ 210 h 549"/>
                <a:gd name="T50" fmla="*/ 38 w 853"/>
                <a:gd name="T51" fmla="*/ 207 h 549"/>
                <a:gd name="T52" fmla="*/ 38 w 853"/>
                <a:gd name="T53" fmla="*/ 207 h 549"/>
                <a:gd name="T54" fmla="*/ 38 w 853"/>
                <a:gd name="T55" fmla="*/ 207 h 549"/>
                <a:gd name="T56" fmla="*/ 35 w 853"/>
                <a:gd name="T57" fmla="*/ 202 h 549"/>
                <a:gd name="T58" fmla="*/ 35 w 853"/>
                <a:gd name="T59" fmla="*/ 202 h 549"/>
                <a:gd name="T60" fmla="*/ 21 w 853"/>
                <a:gd name="T61" fmla="*/ 177 h 549"/>
                <a:gd name="T62" fmla="*/ 13 w 853"/>
                <a:gd name="T63" fmla="*/ 139 h 549"/>
                <a:gd name="T64" fmla="*/ 27 w 853"/>
                <a:gd name="T65" fmla="*/ 99 h 549"/>
                <a:gd name="T66" fmla="*/ 23 w 853"/>
                <a:gd name="T67" fmla="*/ 71 h 549"/>
                <a:gd name="T68" fmla="*/ 13 w 853"/>
                <a:gd name="T69" fmla="*/ 39 h 549"/>
                <a:gd name="T70" fmla="*/ 23 w 853"/>
                <a:gd name="T71" fmla="*/ 22 h 549"/>
                <a:gd name="T72" fmla="*/ 24 w 853"/>
                <a:gd name="T73" fmla="*/ 21 h 549"/>
                <a:gd name="T74" fmla="*/ 24 w 853"/>
                <a:gd name="T75" fmla="*/ 21 h 549"/>
                <a:gd name="T76" fmla="*/ 361 w 853"/>
                <a:gd name="T77" fmla="*/ 16 h 549"/>
                <a:gd name="T78" fmla="*/ 671 w 853"/>
                <a:gd name="T79" fmla="*/ 2 h 549"/>
                <a:gd name="T80" fmla="*/ 688 w 853"/>
                <a:gd name="T81" fmla="*/ 4 h 549"/>
                <a:gd name="T82" fmla="*/ 691 w 853"/>
                <a:gd name="T83" fmla="*/ 10 h 549"/>
                <a:gd name="T84" fmla="*/ 699 w 853"/>
                <a:gd name="T85" fmla="*/ 25 h 549"/>
                <a:gd name="T86" fmla="*/ 707 w 853"/>
                <a:gd name="T87" fmla="*/ 52 h 549"/>
                <a:gd name="T88" fmla="*/ 710 w 853"/>
                <a:gd name="T89" fmla="*/ 107 h 549"/>
                <a:gd name="T90" fmla="*/ 737 w 853"/>
                <a:gd name="T91" fmla="*/ 141 h 549"/>
                <a:gd name="T92" fmla="*/ 770 w 853"/>
                <a:gd name="T93" fmla="*/ 156 h 549"/>
                <a:gd name="T94" fmla="*/ 775 w 853"/>
                <a:gd name="T95" fmla="*/ 169 h 549"/>
                <a:gd name="T96" fmla="*/ 794 w 853"/>
                <a:gd name="T97" fmla="*/ 193 h 549"/>
                <a:gd name="T98" fmla="*/ 847 w 853"/>
                <a:gd name="T99" fmla="*/ 252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53" h="549">
                  <a:moveTo>
                    <a:pt x="847" y="252"/>
                  </a:moveTo>
                  <a:cubicBezTo>
                    <a:pt x="842" y="270"/>
                    <a:pt x="834" y="293"/>
                    <a:pt x="827" y="298"/>
                  </a:cubicBezTo>
                  <a:cubicBezTo>
                    <a:pt x="819" y="303"/>
                    <a:pt x="818" y="319"/>
                    <a:pt x="818" y="327"/>
                  </a:cubicBezTo>
                  <a:cubicBezTo>
                    <a:pt x="818" y="335"/>
                    <a:pt x="815" y="339"/>
                    <a:pt x="801" y="344"/>
                  </a:cubicBezTo>
                  <a:cubicBezTo>
                    <a:pt x="786" y="349"/>
                    <a:pt x="736" y="354"/>
                    <a:pt x="734" y="377"/>
                  </a:cubicBezTo>
                  <a:cubicBezTo>
                    <a:pt x="732" y="401"/>
                    <a:pt x="751" y="417"/>
                    <a:pt x="751" y="429"/>
                  </a:cubicBezTo>
                  <a:cubicBezTo>
                    <a:pt x="751" y="441"/>
                    <a:pt x="745" y="447"/>
                    <a:pt x="743" y="451"/>
                  </a:cubicBezTo>
                  <a:cubicBezTo>
                    <a:pt x="740" y="455"/>
                    <a:pt x="735" y="469"/>
                    <a:pt x="733" y="481"/>
                  </a:cubicBezTo>
                  <a:cubicBezTo>
                    <a:pt x="730" y="494"/>
                    <a:pt x="727" y="500"/>
                    <a:pt x="717" y="505"/>
                  </a:cubicBezTo>
                  <a:cubicBezTo>
                    <a:pt x="707" y="509"/>
                    <a:pt x="693" y="507"/>
                    <a:pt x="695" y="521"/>
                  </a:cubicBezTo>
                  <a:cubicBezTo>
                    <a:pt x="698" y="535"/>
                    <a:pt x="703" y="543"/>
                    <a:pt x="690" y="549"/>
                  </a:cubicBezTo>
                  <a:cubicBezTo>
                    <a:pt x="690" y="548"/>
                    <a:pt x="690" y="548"/>
                    <a:pt x="690" y="548"/>
                  </a:cubicBezTo>
                  <a:cubicBezTo>
                    <a:pt x="690" y="548"/>
                    <a:pt x="685" y="539"/>
                    <a:pt x="663" y="523"/>
                  </a:cubicBezTo>
                  <a:cubicBezTo>
                    <a:pt x="642" y="506"/>
                    <a:pt x="627" y="511"/>
                    <a:pt x="627" y="511"/>
                  </a:cubicBezTo>
                  <a:cubicBezTo>
                    <a:pt x="627" y="511"/>
                    <a:pt x="584" y="515"/>
                    <a:pt x="531" y="516"/>
                  </a:cubicBezTo>
                  <a:cubicBezTo>
                    <a:pt x="477" y="517"/>
                    <a:pt x="124" y="529"/>
                    <a:pt x="124" y="529"/>
                  </a:cubicBezTo>
                  <a:cubicBezTo>
                    <a:pt x="124" y="529"/>
                    <a:pt x="124" y="529"/>
                    <a:pt x="124" y="529"/>
                  </a:cubicBezTo>
                  <a:cubicBezTo>
                    <a:pt x="124" y="528"/>
                    <a:pt x="124" y="527"/>
                    <a:pt x="124" y="525"/>
                  </a:cubicBezTo>
                  <a:cubicBezTo>
                    <a:pt x="123" y="519"/>
                    <a:pt x="114" y="517"/>
                    <a:pt x="114" y="496"/>
                  </a:cubicBezTo>
                  <a:cubicBezTo>
                    <a:pt x="114" y="474"/>
                    <a:pt x="101" y="412"/>
                    <a:pt x="101" y="397"/>
                  </a:cubicBezTo>
                  <a:cubicBezTo>
                    <a:pt x="100" y="382"/>
                    <a:pt x="89" y="373"/>
                    <a:pt x="84" y="367"/>
                  </a:cubicBezTo>
                  <a:cubicBezTo>
                    <a:pt x="79" y="361"/>
                    <a:pt x="80" y="343"/>
                    <a:pt x="80" y="336"/>
                  </a:cubicBezTo>
                  <a:cubicBezTo>
                    <a:pt x="80" y="328"/>
                    <a:pt x="79" y="316"/>
                    <a:pt x="73" y="307"/>
                  </a:cubicBezTo>
                  <a:cubicBezTo>
                    <a:pt x="67" y="298"/>
                    <a:pt x="64" y="284"/>
                    <a:pt x="54" y="263"/>
                  </a:cubicBezTo>
                  <a:cubicBezTo>
                    <a:pt x="45" y="242"/>
                    <a:pt x="39" y="218"/>
                    <a:pt x="39" y="210"/>
                  </a:cubicBezTo>
                  <a:cubicBezTo>
                    <a:pt x="39" y="209"/>
                    <a:pt x="38" y="208"/>
                    <a:pt x="38" y="207"/>
                  </a:cubicBezTo>
                  <a:cubicBezTo>
                    <a:pt x="38" y="207"/>
                    <a:pt x="38" y="207"/>
                    <a:pt x="38" y="207"/>
                  </a:cubicBezTo>
                  <a:cubicBezTo>
                    <a:pt x="38" y="207"/>
                    <a:pt x="38" y="207"/>
                    <a:pt x="38" y="207"/>
                  </a:cubicBezTo>
                  <a:cubicBezTo>
                    <a:pt x="37" y="205"/>
                    <a:pt x="36" y="203"/>
                    <a:pt x="35" y="202"/>
                  </a:cubicBezTo>
                  <a:cubicBezTo>
                    <a:pt x="35" y="202"/>
                    <a:pt x="35" y="202"/>
                    <a:pt x="35" y="202"/>
                  </a:cubicBezTo>
                  <a:cubicBezTo>
                    <a:pt x="31" y="194"/>
                    <a:pt x="22" y="179"/>
                    <a:pt x="21" y="177"/>
                  </a:cubicBezTo>
                  <a:cubicBezTo>
                    <a:pt x="19" y="173"/>
                    <a:pt x="0" y="159"/>
                    <a:pt x="13" y="139"/>
                  </a:cubicBezTo>
                  <a:cubicBezTo>
                    <a:pt x="25" y="118"/>
                    <a:pt x="27" y="99"/>
                    <a:pt x="27" y="99"/>
                  </a:cubicBezTo>
                  <a:cubicBezTo>
                    <a:pt x="27" y="99"/>
                    <a:pt x="34" y="83"/>
                    <a:pt x="23" y="71"/>
                  </a:cubicBezTo>
                  <a:cubicBezTo>
                    <a:pt x="13" y="58"/>
                    <a:pt x="13" y="46"/>
                    <a:pt x="13" y="39"/>
                  </a:cubicBezTo>
                  <a:cubicBezTo>
                    <a:pt x="14" y="31"/>
                    <a:pt x="18" y="26"/>
                    <a:pt x="23" y="22"/>
                  </a:cubicBezTo>
                  <a:cubicBezTo>
                    <a:pt x="23" y="22"/>
                    <a:pt x="23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303" y="18"/>
                    <a:pt x="361" y="16"/>
                  </a:cubicBezTo>
                  <a:cubicBezTo>
                    <a:pt x="361" y="16"/>
                    <a:pt x="669" y="2"/>
                    <a:pt x="671" y="2"/>
                  </a:cubicBezTo>
                  <a:cubicBezTo>
                    <a:pt x="673" y="2"/>
                    <a:pt x="683" y="0"/>
                    <a:pt x="688" y="4"/>
                  </a:cubicBezTo>
                  <a:cubicBezTo>
                    <a:pt x="690" y="6"/>
                    <a:pt x="691" y="7"/>
                    <a:pt x="691" y="10"/>
                  </a:cubicBezTo>
                  <a:cubicBezTo>
                    <a:pt x="694" y="21"/>
                    <a:pt x="697" y="23"/>
                    <a:pt x="699" y="25"/>
                  </a:cubicBezTo>
                  <a:cubicBezTo>
                    <a:pt x="701" y="26"/>
                    <a:pt x="717" y="41"/>
                    <a:pt x="707" y="52"/>
                  </a:cubicBezTo>
                  <a:cubicBezTo>
                    <a:pt x="697" y="63"/>
                    <a:pt x="699" y="87"/>
                    <a:pt x="710" y="107"/>
                  </a:cubicBezTo>
                  <a:cubicBezTo>
                    <a:pt x="721" y="126"/>
                    <a:pt x="723" y="138"/>
                    <a:pt x="737" y="141"/>
                  </a:cubicBezTo>
                  <a:cubicBezTo>
                    <a:pt x="752" y="145"/>
                    <a:pt x="765" y="141"/>
                    <a:pt x="770" y="156"/>
                  </a:cubicBezTo>
                  <a:cubicBezTo>
                    <a:pt x="771" y="161"/>
                    <a:pt x="773" y="165"/>
                    <a:pt x="775" y="169"/>
                  </a:cubicBezTo>
                  <a:cubicBezTo>
                    <a:pt x="780" y="177"/>
                    <a:pt x="786" y="183"/>
                    <a:pt x="794" y="193"/>
                  </a:cubicBezTo>
                  <a:cubicBezTo>
                    <a:pt x="806" y="208"/>
                    <a:pt x="853" y="234"/>
                    <a:pt x="847" y="25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4" name="Freeform 47">
              <a:extLst>
                <a:ext uri="{FF2B5EF4-FFF2-40B4-BE49-F238E27FC236}">
                  <a16:creationId xmlns:a16="http://schemas.microsoft.com/office/drawing/2014/main" id="{49384399-C10C-4861-961D-C255C8D32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7636" y="1236327"/>
              <a:ext cx="1015462" cy="825528"/>
            </a:xfrm>
            <a:custGeom>
              <a:avLst/>
              <a:gdLst>
                <a:gd name="T0" fmla="*/ 1098 w 1124"/>
                <a:gd name="T1" fmla="*/ 325 h 914"/>
                <a:gd name="T2" fmla="*/ 1059 w 1124"/>
                <a:gd name="T3" fmla="*/ 379 h 914"/>
                <a:gd name="T4" fmla="*/ 1039 w 1124"/>
                <a:gd name="T5" fmla="*/ 422 h 914"/>
                <a:gd name="T6" fmla="*/ 1021 w 1124"/>
                <a:gd name="T7" fmla="*/ 437 h 914"/>
                <a:gd name="T8" fmla="*/ 978 w 1124"/>
                <a:gd name="T9" fmla="*/ 488 h 914"/>
                <a:gd name="T10" fmla="*/ 974 w 1124"/>
                <a:gd name="T11" fmla="*/ 517 h 914"/>
                <a:gd name="T12" fmla="*/ 990 w 1124"/>
                <a:gd name="T13" fmla="*/ 527 h 914"/>
                <a:gd name="T14" fmla="*/ 1002 w 1124"/>
                <a:gd name="T15" fmla="*/ 553 h 914"/>
                <a:gd name="T16" fmla="*/ 986 w 1124"/>
                <a:gd name="T17" fmla="*/ 592 h 914"/>
                <a:gd name="T18" fmla="*/ 974 w 1124"/>
                <a:gd name="T19" fmla="*/ 620 h 914"/>
                <a:gd name="T20" fmla="*/ 911 w 1124"/>
                <a:gd name="T21" fmla="*/ 914 h 914"/>
                <a:gd name="T22" fmla="*/ 536 w 1124"/>
                <a:gd name="T23" fmla="*/ 833 h 914"/>
                <a:gd name="T24" fmla="*/ 9 w 1124"/>
                <a:gd name="T25" fmla="*/ 692 h 914"/>
                <a:gd name="T26" fmla="*/ 0 w 1124"/>
                <a:gd name="T27" fmla="*/ 663 h 914"/>
                <a:gd name="T28" fmla="*/ 9 w 1124"/>
                <a:gd name="T29" fmla="*/ 604 h 914"/>
                <a:gd name="T30" fmla="*/ 19 w 1124"/>
                <a:gd name="T31" fmla="*/ 568 h 914"/>
                <a:gd name="T32" fmla="*/ 31 w 1124"/>
                <a:gd name="T33" fmla="*/ 511 h 914"/>
                <a:gd name="T34" fmla="*/ 56 w 1124"/>
                <a:gd name="T35" fmla="*/ 461 h 914"/>
                <a:gd name="T36" fmla="*/ 85 w 1124"/>
                <a:gd name="T37" fmla="*/ 453 h 914"/>
                <a:gd name="T38" fmla="*/ 79 w 1124"/>
                <a:gd name="T39" fmla="*/ 434 h 914"/>
                <a:gd name="T40" fmla="*/ 109 w 1124"/>
                <a:gd name="T41" fmla="*/ 380 h 914"/>
                <a:gd name="T42" fmla="*/ 135 w 1124"/>
                <a:gd name="T43" fmla="*/ 311 h 914"/>
                <a:gd name="T44" fmla="*/ 152 w 1124"/>
                <a:gd name="T45" fmla="*/ 287 h 914"/>
                <a:gd name="T46" fmla="*/ 156 w 1124"/>
                <a:gd name="T47" fmla="*/ 267 h 914"/>
                <a:gd name="T48" fmla="*/ 172 w 1124"/>
                <a:gd name="T49" fmla="*/ 212 h 914"/>
                <a:gd name="T50" fmla="*/ 200 w 1124"/>
                <a:gd name="T51" fmla="*/ 153 h 914"/>
                <a:gd name="T52" fmla="*/ 224 w 1124"/>
                <a:gd name="T53" fmla="*/ 87 h 914"/>
                <a:gd name="T54" fmla="*/ 241 w 1124"/>
                <a:gd name="T55" fmla="*/ 28 h 914"/>
                <a:gd name="T56" fmla="*/ 248 w 1124"/>
                <a:gd name="T57" fmla="*/ 0 h 914"/>
                <a:gd name="T58" fmla="*/ 309 w 1124"/>
                <a:gd name="T59" fmla="*/ 10 h 914"/>
                <a:gd name="T60" fmla="*/ 333 w 1124"/>
                <a:gd name="T61" fmla="*/ 22 h 914"/>
                <a:gd name="T62" fmla="*/ 347 w 1124"/>
                <a:gd name="T63" fmla="*/ 28 h 914"/>
                <a:gd name="T64" fmla="*/ 348 w 1124"/>
                <a:gd name="T65" fmla="*/ 29 h 914"/>
                <a:gd name="T66" fmla="*/ 348 w 1124"/>
                <a:gd name="T67" fmla="*/ 29 h 914"/>
                <a:gd name="T68" fmla="*/ 367 w 1124"/>
                <a:gd name="T69" fmla="*/ 75 h 914"/>
                <a:gd name="T70" fmla="*/ 377 w 1124"/>
                <a:gd name="T71" fmla="*/ 133 h 914"/>
                <a:gd name="T72" fmla="*/ 430 w 1124"/>
                <a:gd name="T73" fmla="*/ 153 h 914"/>
                <a:gd name="T74" fmla="*/ 492 w 1124"/>
                <a:gd name="T75" fmla="*/ 147 h 914"/>
                <a:gd name="T76" fmla="*/ 546 w 1124"/>
                <a:gd name="T77" fmla="*/ 169 h 914"/>
                <a:gd name="T78" fmla="*/ 568 w 1124"/>
                <a:gd name="T79" fmla="*/ 180 h 914"/>
                <a:gd name="T80" fmla="*/ 626 w 1124"/>
                <a:gd name="T81" fmla="*/ 179 h 914"/>
                <a:gd name="T82" fmla="*/ 666 w 1124"/>
                <a:gd name="T83" fmla="*/ 187 h 914"/>
                <a:gd name="T84" fmla="*/ 715 w 1124"/>
                <a:gd name="T85" fmla="*/ 181 h 914"/>
                <a:gd name="T86" fmla="*/ 772 w 1124"/>
                <a:gd name="T87" fmla="*/ 178 h 914"/>
                <a:gd name="T88" fmla="*/ 840 w 1124"/>
                <a:gd name="T89" fmla="*/ 184 h 914"/>
                <a:gd name="T90" fmla="*/ 941 w 1124"/>
                <a:gd name="T91" fmla="*/ 205 h 914"/>
                <a:gd name="T92" fmla="*/ 1064 w 1124"/>
                <a:gd name="T93" fmla="*/ 231 h 914"/>
                <a:gd name="T94" fmla="*/ 1068 w 1124"/>
                <a:gd name="T95" fmla="*/ 230 h 914"/>
                <a:gd name="T96" fmla="*/ 1070 w 1124"/>
                <a:gd name="T97" fmla="*/ 233 h 914"/>
                <a:gd name="T98" fmla="*/ 1082 w 1124"/>
                <a:gd name="T99" fmla="*/ 264 h 914"/>
                <a:gd name="T100" fmla="*/ 1098 w 1124"/>
                <a:gd name="T101" fmla="*/ 325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24" h="914">
                  <a:moveTo>
                    <a:pt x="1098" y="325"/>
                  </a:moveTo>
                  <a:cubicBezTo>
                    <a:pt x="1072" y="358"/>
                    <a:pt x="1060" y="372"/>
                    <a:pt x="1059" y="379"/>
                  </a:cubicBezTo>
                  <a:cubicBezTo>
                    <a:pt x="1058" y="385"/>
                    <a:pt x="1042" y="416"/>
                    <a:pt x="1039" y="422"/>
                  </a:cubicBezTo>
                  <a:cubicBezTo>
                    <a:pt x="1036" y="428"/>
                    <a:pt x="1030" y="431"/>
                    <a:pt x="1021" y="437"/>
                  </a:cubicBezTo>
                  <a:cubicBezTo>
                    <a:pt x="1012" y="444"/>
                    <a:pt x="980" y="473"/>
                    <a:pt x="978" y="488"/>
                  </a:cubicBezTo>
                  <a:cubicBezTo>
                    <a:pt x="975" y="503"/>
                    <a:pt x="970" y="513"/>
                    <a:pt x="974" y="517"/>
                  </a:cubicBezTo>
                  <a:cubicBezTo>
                    <a:pt x="977" y="521"/>
                    <a:pt x="986" y="525"/>
                    <a:pt x="990" y="527"/>
                  </a:cubicBezTo>
                  <a:cubicBezTo>
                    <a:pt x="995" y="530"/>
                    <a:pt x="1008" y="537"/>
                    <a:pt x="1002" y="553"/>
                  </a:cubicBezTo>
                  <a:cubicBezTo>
                    <a:pt x="995" y="568"/>
                    <a:pt x="993" y="587"/>
                    <a:pt x="986" y="592"/>
                  </a:cubicBezTo>
                  <a:cubicBezTo>
                    <a:pt x="978" y="597"/>
                    <a:pt x="976" y="607"/>
                    <a:pt x="974" y="620"/>
                  </a:cubicBezTo>
                  <a:cubicBezTo>
                    <a:pt x="972" y="633"/>
                    <a:pt x="911" y="914"/>
                    <a:pt x="911" y="914"/>
                  </a:cubicBezTo>
                  <a:cubicBezTo>
                    <a:pt x="749" y="881"/>
                    <a:pt x="585" y="847"/>
                    <a:pt x="536" y="833"/>
                  </a:cubicBezTo>
                  <a:cubicBezTo>
                    <a:pt x="9" y="692"/>
                    <a:pt x="9" y="692"/>
                    <a:pt x="9" y="692"/>
                  </a:cubicBezTo>
                  <a:cubicBezTo>
                    <a:pt x="9" y="692"/>
                    <a:pt x="1" y="672"/>
                    <a:pt x="0" y="663"/>
                  </a:cubicBezTo>
                  <a:cubicBezTo>
                    <a:pt x="0" y="653"/>
                    <a:pt x="1" y="611"/>
                    <a:pt x="9" y="604"/>
                  </a:cubicBezTo>
                  <a:cubicBezTo>
                    <a:pt x="16" y="597"/>
                    <a:pt x="20" y="590"/>
                    <a:pt x="19" y="568"/>
                  </a:cubicBezTo>
                  <a:cubicBezTo>
                    <a:pt x="18" y="546"/>
                    <a:pt x="20" y="525"/>
                    <a:pt x="31" y="511"/>
                  </a:cubicBezTo>
                  <a:cubicBezTo>
                    <a:pt x="42" y="497"/>
                    <a:pt x="48" y="464"/>
                    <a:pt x="56" y="461"/>
                  </a:cubicBezTo>
                  <a:cubicBezTo>
                    <a:pt x="65" y="457"/>
                    <a:pt x="85" y="459"/>
                    <a:pt x="85" y="453"/>
                  </a:cubicBezTo>
                  <a:cubicBezTo>
                    <a:pt x="85" y="446"/>
                    <a:pt x="76" y="441"/>
                    <a:pt x="79" y="434"/>
                  </a:cubicBezTo>
                  <a:cubicBezTo>
                    <a:pt x="82" y="427"/>
                    <a:pt x="106" y="386"/>
                    <a:pt x="109" y="380"/>
                  </a:cubicBezTo>
                  <a:cubicBezTo>
                    <a:pt x="112" y="374"/>
                    <a:pt x="130" y="325"/>
                    <a:pt x="135" y="311"/>
                  </a:cubicBezTo>
                  <a:cubicBezTo>
                    <a:pt x="140" y="298"/>
                    <a:pt x="151" y="289"/>
                    <a:pt x="152" y="287"/>
                  </a:cubicBezTo>
                  <a:cubicBezTo>
                    <a:pt x="152" y="284"/>
                    <a:pt x="156" y="272"/>
                    <a:pt x="156" y="267"/>
                  </a:cubicBezTo>
                  <a:cubicBezTo>
                    <a:pt x="156" y="263"/>
                    <a:pt x="168" y="216"/>
                    <a:pt x="172" y="212"/>
                  </a:cubicBezTo>
                  <a:cubicBezTo>
                    <a:pt x="175" y="208"/>
                    <a:pt x="198" y="164"/>
                    <a:pt x="200" y="153"/>
                  </a:cubicBezTo>
                  <a:cubicBezTo>
                    <a:pt x="202" y="143"/>
                    <a:pt x="221" y="92"/>
                    <a:pt x="224" y="87"/>
                  </a:cubicBezTo>
                  <a:cubicBezTo>
                    <a:pt x="226" y="83"/>
                    <a:pt x="235" y="35"/>
                    <a:pt x="241" y="28"/>
                  </a:cubicBezTo>
                  <a:cubicBezTo>
                    <a:pt x="247" y="21"/>
                    <a:pt x="240" y="0"/>
                    <a:pt x="248" y="0"/>
                  </a:cubicBezTo>
                  <a:cubicBezTo>
                    <a:pt x="255" y="0"/>
                    <a:pt x="306" y="3"/>
                    <a:pt x="309" y="10"/>
                  </a:cubicBezTo>
                  <a:cubicBezTo>
                    <a:pt x="314" y="20"/>
                    <a:pt x="325" y="19"/>
                    <a:pt x="333" y="22"/>
                  </a:cubicBezTo>
                  <a:cubicBezTo>
                    <a:pt x="336" y="23"/>
                    <a:pt x="342" y="25"/>
                    <a:pt x="347" y="28"/>
                  </a:cubicBezTo>
                  <a:cubicBezTo>
                    <a:pt x="348" y="29"/>
                    <a:pt x="348" y="29"/>
                    <a:pt x="348" y="29"/>
                  </a:cubicBezTo>
                  <a:cubicBezTo>
                    <a:pt x="348" y="29"/>
                    <a:pt x="348" y="29"/>
                    <a:pt x="348" y="29"/>
                  </a:cubicBezTo>
                  <a:cubicBezTo>
                    <a:pt x="359" y="36"/>
                    <a:pt x="370" y="49"/>
                    <a:pt x="367" y="75"/>
                  </a:cubicBezTo>
                  <a:cubicBezTo>
                    <a:pt x="362" y="117"/>
                    <a:pt x="362" y="123"/>
                    <a:pt x="377" y="133"/>
                  </a:cubicBezTo>
                  <a:cubicBezTo>
                    <a:pt x="392" y="142"/>
                    <a:pt x="411" y="151"/>
                    <a:pt x="430" y="153"/>
                  </a:cubicBezTo>
                  <a:cubicBezTo>
                    <a:pt x="448" y="154"/>
                    <a:pt x="475" y="143"/>
                    <a:pt x="492" y="147"/>
                  </a:cubicBezTo>
                  <a:cubicBezTo>
                    <a:pt x="508" y="151"/>
                    <a:pt x="544" y="161"/>
                    <a:pt x="546" y="169"/>
                  </a:cubicBezTo>
                  <a:cubicBezTo>
                    <a:pt x="548" y="176"/>
                    <a:pt x="556" y="180"/>
                    <a:pt x="568" y="180"/>
                  </a:cubicBezTo>
                  <a:cubicBezTo>
                    <a:pt x="581" y="180"/>
                    <a:pt x="618" y="174"/>
                    <a:pt x="626" y="179"/>
                  </a:cubicBezTo>
                  <a:cubicBezTo>
                    <a:pt x="634" y="183"/>
                    <a:pt x="650" y="191"/>
                    <a:pt x="666" y="187"/>
                  </a:cubicBezTo>
                  <a:cubicBezTo>
                    <a:pt x="682" y="183"/>
                    <a:pt x="700" y="181"/>
                    <a:pt x="715" y="181"/>
                  </a:cubicBezTo>
                  <a:cubicBezTo>
                    <a:pt x="730" y="182"/>
                    <a:pt x="762" y="173"/>
                    <a:pt x="772" y="178"/>
                  </a:cubicBezTo>
                  <a:cubicBezTo>
                    <a:pt x="781" y="183"/>
                    <a:pt x="825" y="183"/>
                    <a:pt x="840" y="184"/>
                  </a:cubicBezTo>
                  <a:cubicBezTo>
                    <a:pt x="854" y="185"/>
                    <a:pt x="921" y="199"/>
                    <a:pt x="941" y="205"/>
                  </a:cubicBezTo>
                  <a:cubicBezTo>
                    <a:pt x="961" y="210"/>
                    <a:pt x="1061" y="231"/>
                    <a:pt x="1064" y="231"/>
                  </a:cubicBezTo>
                  <a:cubicBezTo>
                    <a:pt x="1065" y="231"/>
                    <a:pt x="1067" y="230"/>
                    <a:pt x="1068" y="230"/>
                  </a:cubicBezTo>
                  <a:cubicBezTo>
                    <a:pt x="1069" y="230"/>
                    <a:pt x="1070" y="231"/>
                    <a:pt x="1070" y="233"/>
                  </a:cubicBezTo>
                  <a:cubicBezTo>
                    <a:pt x="1072" y="239"/>
                    <a:pt x="1074" y="257"/>
                    <a:pt x="1082" y="264"/>
                  </a:cubicBezTo>
                  <a:cubicBezTo>
                    <a:pt x="1091" y="271"/>
                    <a:pt x="1124" y="293"/>
                    <a:pt x="1098" y="32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5" name="Freeform 48">
              <a:extLst>
                <a:ext uri="{FF2B5EF4-FFF2-40B4-BE49-F238E27FC236}">
                  <a16:creationId xmlns:a16="http://schemas.microsoft.com/office/drawing/2014/main" id="{E1A6C41C-B7BA-4196-BB6D-B801EB7A02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08605" y="832873"/>
              <a:ext cx="826770" cy="612008"/>
            </a:xfrm>
            <a:custGeom>
              <a:avLst/>
              <a:gdLst>
                <a:gd name="T0" fmla="*/ 854 w 916"/>
                <a:gd name="T1" fmla="*/ 457 h 677"/>
                <a:gd name="T2" fmla="*/ 824 w 916"/>
                <a:gd name="T3" fmla="*/ 676 h 677"/>
                <a:gd name="T4" fmla="*/ 697 w 916"/>
                <a:gd name="T5" fmla="*/ 651 h 677"/>
                <a:gd name="T6" fmla="*/ 528 w 916"/>
                <a:gd name="T7" fmla="*/ 624 h 677"/>
                <a:gd name="T8" fmla="*/ 422 w 916"/>
                <a:gd name="T9" fmla="*/ 633 h 677"/>
                <a:gd name="T10" fmla="*/ 324 w 916"/>
                <a:gd name="T11" fmla="*/ 626 h 677"/>
                <a:gd name="T12" fmla="*/ 248 w 916"/>
                <a:gd name="T13" fmla="*/ 593 h 677"/>
                <a:gd name="T14" fmla="*/ 133 w 916"/>
                <a:gd name="T15" fmla="*/ 579 h 677"/>
                <a:gd name="T16" fmla="*/ 104 w 916"/>
                <a:gd name="T17" fmla="*/ 475 h 677"/>
                <a:gd name="T18" fmla="*/ 103 w 916"/>
                <a:gd name="T19" fmla="*/ 474 h 677"/>
                <a:gd name="T20" fmla="*/ 7 w 916"/>
                <a:gd name="T21" fmla="*/ 422 h 677"/>
                <a:gd name="T22" fmla="*/ 6 w 916"/>
                <a:gd name="T23" fmla="*/ 387 h 677"/>
                <a:gd name="T24" fmla="*/ 13 w 916"/>
                <a:gd name="T25" fmla="*/ 389 h 677"/>
                <a:gd name="T26" fmla="*/ 36 w 916"/>
                <a:gd name="T27" fmla="*/ 370 h 677"/>
                <a:gd name="T28" fmla="*/ 50 w 916"/>
                <a:gd name="T29" fmla="*/ 353 h 677"/>
                <a:gd name="T30" fmla="*/ 21 w 916"/>
                <a:gd name="T31" fmla="*/ 324 h 677"/>
                <a:gd name="T32" fmla="*/ 44 w 916"/>
                <a:gd name="T33" fmla="*/ 304 h 677"/>
                <a:gd name="T34" fmla="*/ 20 w 916"/>
                <a:gd name="T35" fmla="*/ 288 h 677"/>
                <a:gd name="T36" fmla="*/ 24 w 916"/>
                <a:gd name="T37" fmla="*/ 182 h 677"/>
                <a:gd name="T38" fmla="*/ 9 w 916"/>
                <a:gd name="T39" fmla="*/ 120 h 677"/>
                <a:gd name="T40" fmla="*/ 37 w 916"/>
                <a:gd name="T41" fmla="*/ 54 h 677"/>
                <a:gd name="T42" fmla="*/ 178 w 916"/>
                <a:gd name="T43" fmla="*/ 134 h 677"/>
                <a:gd name="T44" fmla="*/ 213 w 916"/>
                <a:gd name="T45" fmla="*/ 162 h 677"/>
                <a:gd name="T46" fmla="*/ 231 w 916"/>
                <a:gd name="T47" fmla="*/ 180 h 677"/>
                <a:gd name="T48" fmla="*/ 222 w 916"/>
                <a:gd name="T49" fmla="*/ 211 h 677"/>
                <a:gd name="T50" fmla="*/ 222 w 916"/>
                <a:gd name="T51" fmla="*/ 210 h 677"/>
                <a:gd name="T52" fmla="*/ 247 w 916"/>
                <a:gd name="T53" fmla="*/ 202 h 677"/>
                <a:gd name="T54" fmla="*/ 215 w 916"/>
                <a:gd name="T55" fmla="*/ 246 h 677"/>
                <a:gd name="T56" fmla="*/ 220 w 916"/>
                <a:gd name="T57" fmla="*/ 289 h 677"/>
                <a:gd name="T58" fmla="*/ 181 w 916"/>
                <a:gd name="T59" fmla="*/ 292 h 677"/>
                <a:gd name="T60" fmla="*/ 189 w 916"/>
                <a:gd name="T61" fmla="*/ 327 h 677"/>
                <a:gd name="T62" fmla="*/ 247 w 916"/>
                <a:gd name="T63" fmla="*/ 273 h 677"/>
                <a:gd name="T64" fmla="*/ 258 w 916"/>
                <a:gd name="T65" fmla="*/ 221 h 677"/>
                <a:gd name="T66" fmla="*/ 277 w 916"/>
                <a:gd name="T67" fmla="*/ 180 h 677"/>
                <a:gd name="T68" fmla="*/ 267 w 916"/>
                <a:gd name="T69" fmla="*/ 122 h 677"/>
                <a:gd name="T70" fmla="*/ 251 w 916"/>
                <a:gd name="T71" fmla="*/ 161 h 677"/>
                <a:gd name="T72" fmla="*/ 239 w 916"/>
                <a:gd name="T73" fmla="*/ 155 h 677"/>
                <a:gd name="T74" fmla="*/ 253 w 916"/>
                <a:gd name="T75" fmla="*/ 108 h 677"/>
                <a:gd name="T76" fmla="*/ 278 w 916"/>
                <a:gd name="T77" fmla="*/ 70 h 677"/>
                <a:gd name="T78" fmla="*/ 247 w 916"/>
                <a:gd name="T79" fmla="*/ 10 h 677"/>
                <a:gd name="T80" fmla="*/ 593 w 916"/>
                <a:gd name="T81" fmla="*/ 96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16" h="677">
                  <a:moveTo>
                    <a:pt x="916" y="170"/>
                  </a:moveTo>
                  <a:cubicBezTo>
                    <a:pt x="916" y="170"/>
                    <a:pt x="857" y="447"/>
                    <a:pt x="854" y="457"/>
                  </a:cubicBezTo>
                  <a:cubicBezTo>
                    <a:pt x="851" y="467"/>
                    <a:pt x="831" y="557"/>
                    <a:pt x="829" y="578"/>
                  </a:cubicBezTo>
                  <a:cubicBezTo>
                    <a:pt x="827" y="598"/>
                    <a:pt x="818" y="658"/>
                    <a:pt x="824" y="676"/>
                  </a:cubicBezTo>
                  <a:cubicBezTo>
                    <a:pt x="823" y="676"/>
                    <a:pt x="821" y="677"/>
                    <a:pt x="820" y="677"/>
                  </a:cubicBezTo>
                  <a:cubicBezTo>
                    <a:pt x="817" y="677"/>
                    <a:pt x="717" y="656"/>
                    <a:pt x="697" y="651"/>
                  </a:cubicBezTo>
                  <a:cubicBezTo>
                    <a:pt x="677" y="645"/>
                    <a:pt x="610" y="631"/>
                    <a:pt x="596" y="630"/>
                  </a:cubicBezTo>
                  <a:cubicBezTo>
                    <a:pt x="581" y="629"/>
                    <a:pt x="537" y="629"/>
                    <a:pt x="528" y="624"/>
                  </a:cubicBezTo>
                  <a:cubicBezTo>
                    <a:pt x="518" y="619"/>
                    <a:pt x="486" y="628"/>
                    <a:pt x="471" y="627"/>
                  </a:cubicBezTo>
                  <a:cubicBezTo>
                    <a:pt x="456" y="627"/>
                    <a:pt x="438" y="629"/>
                    <a:pt x="422" y="633"/>
                  </a:cubicBezTo>
                  <a:cubicBezTo>
                    <a:pt x="406" y="637"/>
                    <a:pt x="390" y="629"/>
                    <a:pt x="382" y="625"/>
                  </a:cubicBezTo>
                  <a:cubicBezTo>
                    <a:pt x="374" y="620"/>
                    <a:pt x="337" y="626"/>
                    <a:pt x="324" y="626"/>
                  </a:cubicBezTo>
                  <a:cubicBezTo>
                    <a:pt x="312" y="626"/>
                    <a:pt x="304" y="622"/>
                    <a:pt x="302" y="615"/>
                  </a:cubicBezTo>
                  <a:cubicBezTo>
                    <a:pt x="300" y="607"/>
                    <a:pt x="264" y="597"/>
                    <a:pt x="248" y="593"/>
                  </a:cubicBezTo>
                  <a:cubicBezTo>
                    <a:pt x="231" y="589"/>
                    <a:pt x="204" y="600"/>
                    <a:pt x="186" y="599"/>
                  </a:cubicBezTo>
                  <a:cubicBezTo>
                    <a:pt x="167" y="597"/>
                    <a:pt x="148" y="588"/>
                    <a:pt x="133" y="579"/>
                  </a:cubicBezTo>
                  <a:cubicBezTo>
                    <a:pt x="118" y="569"/>
                    <a:pt x="118" y="563"/>
                    <a:pt x="123" y="521"/>
                  </a:cubicBezTo>
                  <a:cubicBezTo>
                    <a:pt x="126" y="495"/>
                    <a:pt x="115" y="482"/>
                    <a:pt x="104" y="475"/>
                  </a:cubicBezTo>
                  <a:cubicBezTo>
                    <a:pt x="104" y="475"/>
                    <a:pt x="104" y="475"/>
                    <a:pt x="104" y="475"/>
                  </a:cubicBezTo>
                  <a:cubicBezTo>
                    <a:pt x="104" y="475"/>
                    <a:pt x="104" y="475"/>
                    <a:pt x="103" y="474"/>
                  </a:cubicBezTo>
                  <a:cubicBezTo>
                    <a:pt x="100" y="472"/>
                    <a:pt x="75" y="453"/>
                    <a:pt x="67" y="446"/>
                  </a:cubicBezTo>
                  <a:cubicBezTo>
                    <a:pt x="58" y="440"/>
                    <a:pt x="13" y="424"/>
                    <a:pt x="7" y="422"/>
                  </a:cubicBezTo>
                  <a:cubicBezTo>
                    <a:pt x="2" y="421"/>
                    <a:pt x="0" y="422"/>
                    <a:pt x="0" y="416"/>
                  </a:cubicBezTo>
                  <a:cubicBezTo>
                    <a:pt x="0" y="416"/>
                    <a:pt x="5" y="394"/>
                    <a:pt x="6" y="387"/>
                  </a:cubicBezTo>
                  <a:cubicBezTo>
                    <a:pt x="6" y="381"/>
                    <a:pt x="8" y="374"/>
                    <a:pt x="10" y="374"/>
                  </a:cubicBezTo>
                  <a:cubicBezTo>
                    <a:pt x="12" y="372"/>
                    <a:pt x="13" y="378"/>
                    <a:pt x="13" y="389"/>
                  </a:cubicBezTo>
                  <a:cubicBezTo>
                    <a:pt x="12" y="400"/>
                    <a:pt x="11" y="405"/>
                    <a:pt x="16" y="402"/>
                  </a:cubicBezTo>
                  <a:cubicBezTo>
                    <a:pt x="20" y="398"/>
                    <a:pt x="35" y="373"/>
                    <a:pt x="36" y="370"/>
                  </a:cubicBezTo>
                  <a:cubicBezTo>
                    <a:pt x="36" y="366"/>
                    <a:pt x="35" y="363"/>
                    <a:pt x="39" y="364"/>
                  </a:cubicBezTo>
                  <a:cubicBezTo>
                    <a:pt x="43" y="365"/>
                    <a:pt x="58" y="356"/>
                    <a:pt x="50" y="353"/>
                  </a:cubicBezTo>
                  <a:cubicBezTo>
                    <a:pt x="41" y="350"/>
                    <a:pt x="15" y="355"/>
                    <a:pt x="16" y="347"/>
                  </a:cubicBezTo>
                  <a:cubicBezTo>
                    <a:pt x="17" y="339"/>
                    <a:pt x="10" y="326"/>
                    <a:pt x="21" y="324"/>
                  </a:cubicBezTo>
                  <a:cubicBezTo>
                    <a:pt x="33" y="322"/>
                    <a:pt x="48" y="324"/>
                    <a:pt x="51" y="320"/>
                  </a:cubicBezTo>
                  <a:cubicBezTo>
                    <a:pt x="53" y="316"/>
                    <a:pt x="57" y="312"/>
                    <a:pt x="44" y="304"/>
                  </a:cubicBezTo>
                  <a:cubicBezTo>
                    <a:pt x="31" y="297"/>
                    <a:pt x="29" y="302"/>
                    <a:pt x="23" y="299"/>
                  </a:cubicBezTo>
                  <a:cubicBezTo>
                    <a:pt x="18" y="296"/>
                    <a:pt x="18" y="292"/>
                    <a:pt x="20" y="288"/>
                  </a:cubicBezTo>
                  <a:cubicBezTo>
                    <a:pt x="20" y="288"/>
                    <a:pt x="28" y="262"/>
                    <a:pt x="29" y="244"/>
                  </a:cubicBezTo>
                  <a:cubicBezTo>
                    <a:pt x="31" y="226"/>
                    <a:pt x="24" y="198"/>
                    <a:pt x="24" y="182"/>
                  </a:cubicBezTo>
                  <a:cubicBezTo>
                    <a:pt x="24" y="166"/>
                    <a:pt x="31" y="166"/>
                    <a:pt x="25" y="155"/>
                  </a:cubicBezTo>
                  <a:cubicBezTo>
                    <a:pt x="19" y="144"/>
                    <a:pt x="9" y="138"/>
                    <a:pt x="9" y="120"/>
                  </a:cubicBezTo>
                  <a:cubicBezTo>
                    <a:pt x="9" y="102"/>
                    <a:pt x="23" y="67"/>
                    <a:pt x="23" y="60"/>
                  </a:cubicBezTo>
                  <a:cubicBezTo>
                    <a:pt x="23" y="52"/>
                    <a:pt x="31" y="44"/>
                    <a:pt x="37" y="54"/>
                  </a:cubicBezTo>
                  <a:cubicBezTo>
                    <a:pt x="43" y="64"/>
                    <a:pt x="65" y="86"/>
                    <a:pt x="95" y="105"/>
                  </a:cubicBezTo>
                  <a:cubicBezTo>
                    <a:pt x="125" y="124"/>
                    <a:pt x="159" y="128"/>
                    <a:pt x="178" y="134"/>
                  </a:cubicBezTo>
                  <a:cubicBezTo>
                    <a:pt x="197" y="141"/>
                    <a:pt x="195" y="145"/>
                    <a:pt x="199" y="153"/>
                  </a:cubicBezTo>
                  <a:cubicBezTo>
                    <a:pt x="204" y="161"/>
                    <a:pt x="210" y="165"/>
                    <a:pt x="213" y="162"/>
                  </a:cubicBezTo>
                  <a:cubicBezTo>
                    <a:pt x="217" y="158"/>
                    <a:pt x="213" y="156"/>
                    <a:pt x="221" y="156"/>
                  </a:cubicBezTo>
                  <a:cubicBezTo>
                    <a:pt x="229" y="154"/>
                    <a:pt x="231" y="168"/>
                    <a:pt x="231" y="180"/>
                  </a:cubicBezTo>
                  <a:cubicBezTo>
                    <a:pt x="230" y="191"/>
                    <a:pt x="225" y="208"/>
                    <a:pt x="222" y="210"/>
                  </a:cubicBezTo>
                  <a:cubicBezTo>
                    <a:pt x="222" y="210"/>
                    <a:pt x="222" y="210"/>
                    <a:pt x="222" y="211"/>
                  </a:cubicBezTo>
                  <a:cubicBezTo>
                    <a:pt x="222" y="211"/>
                    <a:pt x="222" y="211"/>
                    <a:pt x="222" y="210"/>
                  </a:cubicBezTo>
                  <a:cubicBezTo>
                    <a:pt x="222" y="210"/>
                    <a:pt x="222" y="210"/>
                    <a:pt x="222" y="210"/>
                  </a:cubicBezTo>
                  <a:cubicBezTo>
                    <a:pt x="225" y="209"/>
                    <a:pt x="232" y="207"/>
                    <a:pt x="233" y="206"/>
                  </a:cubicBezTo>
                  <a:cubicBezTo>
                    <a:pt x="235" y="206"/>
                    <a:pt x="247" y="194"/>
                    <a:pt x="247" y="202"/>
                  </a:cubicBezTo>
                  <a:cubicBezTo>
                    <a:pt x="247" y="210"/>
                    <a:pt x="247" y="222"/>
                    <a:pt x="243" y="223"/>
                  </a:cubicBezTo>
                  <a:cubicBezTo>
                    <a:pt x="237" y="224"/>
                    <a:pt x="215" y="232"/>
                    <a:pt x="215" y="246"/>
                  </a:cubicBezTo>
                  <a:cubicBezTo>
                    <a:pt x="217" y="259"/>
                    <a:pt x="231" y="246"/>
                    <a:pt x="231" y="260"/>
                  </a:cubicBezTo>
                  <a:cubicBezTo>
                    <a:pt x="231" y="273"/>
                    <a:pt x="235" y="278"/>
                    <a:pt x="220" y="289"/>
                  </a:cubicBezTo>
                  <a:cubicBezTo>
                    <a:pt x="205" y="300"/>
                    <a:pt x="187" y="304"/>
                    <a:pt x="187" y="298"/>
                  </a:cubicBezTo>
                  <a:cubicBezTo>
                    <a:pt x="187" y="292"/>
                    <a:pt x="187" y="290"/>
                    <a:pt x="181" y="292"/>
                  </a:cubicBezTo>
                  <a:cubicBezTo>
                    <a:pt x="175" y="294"/>
                    <a:pt x="151" y="318"/>
                    <a:pt x="163" y="323"/>
                  </a:cubicBezTo>
                  <a:cubicBezTo>
                    <a:pt x="173" y="328"/>
                    <a:pt x="181" y="330"/>
                    <a:pt x="189" y="327"/>
                  </a:cubicBezTo>
                  <a:cubicBezTo>
                    <a:pt x="197" y="324"/>
                    <a:pt x="222" y="324"/>
                    <a:pt x="235" y="306"/>
                  </a:cubicBezTo>
                  <a:cubicBezTo>
                    <a:pt x="247" y="288"/>
                    <a:pt x="246" y="282"/>
                    <a:pt x="247" y="273"/>
                  </a:cubicBezTo>
                  <a:cubicBezTo>
                    <a:pt x="249" y="264"/>
                    <a:pt x="247" y="255"/>
                    <a:pt x="250" y="242"/>
                  </a:cubicBezTo>
                  <a:cubicBezTo>
                    <a:pt x="253" y="230"/>
                    <a:pt x="252" y="228"/>
                    <a:pt x="258" y="221"/>
                  </a:cubicBezTo>
                  <a:cubicBezTo>
                    <a:pt x="264" y="214"/>
                    <a:pt x="267" y="212"/>
                    <a:pt x="271" y="206"/>
                  </a:cubicBezTo>
                  <a:cubicBezTo>
                    <a:pt x="275" y="200"/>
                    <a:pt x="276" y="194"/>
                    <a:pt x="277" y="180"/>
                  </a:cubicBezTo>
                  <a:cubicBezTo>
                    <a:pt x="279" y="166"/>
                    <a:pt x="278" y="151"/>
                    <a:pt x="277" y="140"/>
                  </a:cubicBezTo>
                  <a:cubicBezTo>
                    <a:pt x="277" y="128"/>
                    <a:pt x="269" y="123"/>
                    <a:pt x="267" y="122"/>
                  </a:cubicBezTo>
                  <a:cubicBezTo>
                    <a:pt x="265" y="122"/>
                    <a:pt x="255" y="122"/>
                    <a:pt x="253" y="134"/>
                  </a:cubicBezTo>
                  <a:cubicBezTo>
                    <a:pt x="253" y="146"/>
                    <a:pt x="241" y="151"/>
                    <a:pt x="251" y="161"/>
                  </a:cubicBezTo>
                  <a:cubicBezTo>
                    <a:pt x="261" y="171"/>
                    <a:pt x="252" y="166"/>
                    <a:pt x="247" y="166"/>
                  </a:cubicBezTo>
                  <a:cubicBezTo>
                    <a:pt x="243" y="166"/>
                    <a:pt x="239" y="160"/>
                    <a:pt x="239" y="155"/>
                  </a:cubicBezTo>
                  <a:cubicBezTo>
                    <a:pt x="239" y="150"/>
                    <a:pt x="233" y="136"/>
                    <a:pt x="237" y="128"/>
                  </a:cubicBezTo>
                  <a:cubicBezTo>
                    <a:pt x="241" y="122"/>
                    <a:pt x="247" y="112"/>
                    <a:pt x="253" y="108"/>
                  </a:cubicBezTo>
                  <a:cubicBezTo>
                    <a:pt x="259" y="104"/>
                    <a:pt x="266" y="107"/>
                    <a:pt x="269" y="102"/>
                  </a:cubicBezTo>
                  <a:cubicBezTo>
                    <a:pt x="271" y="96"/>
                    <a:pt x="283" y="86"/>
                    <a:pt x="278" y="70"/>
                  </a:cubicBezTo>
                  <a:cubicBezTo>
                    <a:pt x="274" y="55"/>
                    <a:pt x="269" y="35"/>
                    <a:pt x="262" y="28"/>
                  </a:cubicBezTo>
                  <a:cubicBezTo>
                    <a:pt x="255" y="20"/>
                    <a:pt x="247" y="10"/>
                    <a:pt x="247" y="10"/>
                  </a:cubicBezTo>
                  <a:cubicBezTo>
                    <a:pt x="247" y="10"/>
                    <a:pt x="249" y="0"/>
                    <a:pt x="257" y="4"/>
                  </a:cubicBezTo>
                  <a:cubicBezTo>
                    <a:pt x="265" y="9"/>
                    <a:pt x="495" y="72"/>
                    <a:pt x="593" y="96"/>
                  </a:cubicBezTo>
                  <a:cubicBezTo>
                    <a:pt x="689" y="119"/>
                    <a:pt x="916" y="170"/>
                    <a:pt x="916" y="17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6" name="Freeform 59">
              <a:extLst>
                <a:ext uri="{FF2B5EF4-FFF2-40B4-BE49-F238E27FC236}">
                  <a16:creationId xmlns:a16="http://schemas.microsoft.com/office/drawing/2014/main" id="{15F13C6A-8574-4C15-A378-13A2293B0A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0547" y="2130132"/>
              <a:ext cx="693940" cy="876425"/>
            </a:xfrm>
            <a:custGeom>
              <a:avLst/>
              <a:gdLst>
                <a:gd name="T0" fmla="*/ 768 w 768"/>
                <a:gd name="T1" fmla="*/ 269 h 971"/>
                <a:gd name="T2" fmla="*/ 681 w 768"/>
                <a:gd name="T3" fmla="*/ 971 h 971"/>
                <a:gd name="T4" fmla="*/ 0 w 768"/>
                <a:gd name="T5" fmla="*/ 865 h 971"/>
                <a:gd name="T6" fmla="*/ 155 w 768"/>
                <a:gd name="T7" fmla="*/ 0 h 971"/>
                <a:gd name="T8" fmla="*/ 534 w 768"/>
                <a:gd name="T9" fmla="*/ 63 h 971"/>
                <a:gd name="T10" fmla="*/ 510 w 768"/>
                <a:gd name="T11" fmla="*/ 231 h 971"/>
                <a:gd name="T12" fmla="*/ 768 w 768"/>
                <a:gd name="T13" fmla="*/ 26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8" h="971">
                  <a:moveTo>
                    <a:pt x="768" y="269"/>
                  </a:moveTo>
                  <a:cubicBezTo>
                    <a:pt x="681" y="971"/>
                    <a:pt x="681" y="971"/>
                    <a:pt x="681" y="971"/>
                  </a:cubicBezTo>
                  <a:cubicBezTo>
                    <a:pt x="489" y="948"/>
                    <a:pt x="0" y="865"/>
                    <a:pt x="0" y="865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381" y="41"/>
                    <a:pt x="534" y="63"/>
                    <a:pt x="534" y="63"/>
                  </a:cubicBezTo>
                  <a:cubicBezTo>
                    <a:pt x="510" y="231"/>
                    <a:pt x="510" y="231"/>
                    <a:pt x="510" y="231"/>
                  </a:cubicBezTo>
                  <a:lnTo>
                    <a:pt x="768" y="269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7" name="Freeform 63">
              <a:extLst>
                <a:ext uri="{FF2B5EF4-FFF2-40B4-BE49-F238E27FC236}">
                  <a16:creationId xmlns:a16="http://schemas.microsoft.com/office/drawing/2014/main" id="{385B3ABB-6045-4394-9591-240A3726F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10682" y="986806"/>
              <a:ext cx="739872" cy="1199188"/>
            </a:xfrm>
            <a:custGeom>
              <a:avLst/>
              <a:gdLst>
                <a:gd name="T0" fmla="*/ 817 w 820"/>
                <a:gd name="T1" fmla="*/ 911 h 1328"/>
                <a:gd name="T2" fmla="*/ 756 w 820"/>
                <a:gd name="T3" fmla="*/ 1328 h 1328"/>
                <a:gd name="T4" fmla="*/ 377 w 820"/>
                <a:gd name="T5" fmla="*/ 1265 h 1328"/>
                <a:gd name="T6" fmla="*/ 0 w 820"/>
                <a:gd name="T7" fmla="*/ 1190 h 1328"/>
                <a:gd name="T8" fmla="*/ 63 w 820"/>
                <a:gd name="T9" fmla="*/ 896 h 1328"/>
                <a:gd name="T10" fmla="*/ 75 w 820"/>
                <a:gd name="T11" fmla="*/ 868 h 1328"/>
                <a:gd name="T12" fmla="*/ 91 w 820"/>
                <a:gd name="T13" fmla="*/ 829 h 1328"/>
                <a:gd name="T14" fmla="*/ 79 w 820"/>
                <a:gd name="T15" fmla="*/ 803 h 1328"/>
                <a:gd name="T16" fmla="*/ 63 w 820"/>
                <a:gd name="T17" fmla="*/ 793 h 1328"/>
                <a:gd name="T18" fmla="*/ 67 w 820"/>
                <a:gd name="T19" fmla="*/ 764 h 1328"/>
                <a:gd name="T20" fmla="*/ 110 w 820"/>
                <a:gd name="T21" fmla="*/ 713 h 1328"/>
                <a:gd name="T22" fmla="*/ 128 w 820"/>
                <a:gd name="T23" fmla="*/ 698 h 1328"/>
                <a:gd name="T24" fmla="*/ 148 w 820"/>
                <a:gd name="T25" fmla="*/ 655 h 1328"/>
                <a:gd name="T26" fmla="*/ 187 w 820"/>
                <a:gd name="T27" fmla="*/ 601 h 1328"/>
                <a:gd name="T28" fmla="*/ 171 w 820"/>
                <a:gd name="T29" fmla="*/ 540 h 1328"/>
                <a:gd name="T30" fmla="*/ 159 w 820"/>
                <a:gd name="T31" fmla="*/ 509 h 1328"/>
                <a:gd name="T32" fmla="*/ 157 w 820"/>
                <a:gd name="T33" fmla="*/ 506 h 1328"/>
                <a:gd name="T34" fmla="*/ 162 w 820"/>
                <a:gd name="T35" fmla="*/ 408 h 1328"/>
                <a:gd name="T36" fmla="*/ 187 w 820"/>
                <a:gd name="T37" fmla="*/ 287 h 1328"/>
                <a:gd name="T38" fmla="*/ 249 w 820"/>
                <a:gd name="T39" fmla="*/ 0 h 1328"/>
                <a:gd name="T40" fmla="*/ 360 w 820"/>
                <a:gd name="T41" fmla="*/ 22 h 1328"/>
                <a:gd name="T42" fmla="*/ 328 w 820"/>
                <a:gd name="T43" fmla="*/ 181 h 1328"/>
                <a:gd name="T44" fmla="*/ 340 w 820"/>
                <a:gd name="T45" fmla="*/ 214 h 1328"/>
                <a:gd name="T46" fmla="*/ 358 w 820"/>
                <a:gd name="T47" fmla="*/ 262 h 1328"/>
                <a:gd name="T48" fmla="*/ 352 w 820"/>
                <a:gd name="T49" fmla="*/ 294 h 1328"/>
                <a:gd name="T50" fmla="*/ 389 w 820"/>
                <a:gd name="T51" fmla="*/ 340 h 1328"/>
                <a:gd name="T52" fmla="*/ 420 w 820"/>
                <a:gd name="T53" fmla="*/ 394 h 1328"/>
                <a:gd name="T54" fmla="*/ 444 w 820"/>
                <a:gd name="T55" fmla="*/ 440 h 1328"/>
                <a:gd name="T56" fmla="*/ 478 w 820"/>
                <a:gd name="T57" fmla="*/ 452 h 1328"/>
                <a:gd name="T58" fmla="*/ 478 w 820"/>
                <a:gd name="T59" fmla="*/ 480 h 1328"/>
                <a:gd name="T60" fmla="*/ 456 w 820"/>
                <a:gd name="T61" fmla="*/ 530 h 1328"/>
                <a:gd name="T62" fmla="*/ 455 w 820"/>
                <a:gd name="T63" fmla="*/ 566 h 1328"/>
                <a:gd name="T64" fmla="*/ 448 w 820"/>
                <a:gd name="T65" fmla="*/ 588 h 1328"/>
                <a:gd name="T66" fmla="*/ 434 w 820"/>
                <a:gd name="T67" fmla="*/ 600 h 1328"/>
                <a:gd name="T68" fmla="*/ 427 w 820"/>
                <a:gd name="T69" fmla="*/ 632 h 1328"/>
                <a:gd name="T70" fmla="*/ 450 w 820"/>
                <a:gd name="T71" fmla="*/ 654 h 1328"/>
                <a:gd name="T72" fmla="*/ 471 w 820"/>
                <a:gd name="T73" fmla="*/ 648 h 1328"/>
                <a:gd name="T74" fmla="*/ 513 w 820"/>
                <a:gd name="T75" fmla="*/ 643 h 1328"/>
                <a:gd name="T76" fmla="*/ 518 w 820"/>
                <a:gd name="T77" fmla="*/ 692 h 1328"/>
                <a:gd name="T78" fmla="*/ 532 w 820"/>
                <a:gd name="T79" fmla="*/ 730 h 1328"/>
                <a:gd name="T80" fmla="*/ 537 w 820"/>
                <a:gd name="T81" fmla="*/ 769 h 1328"/>
                <a:gd name="T82" fmla="*/ 541 w 820"/>
                <a:gd name="T83" fmla="*/ 798 h 1328"/>
                <a:gd name="T84" fmla="*/ 574 w 820"/>
                <a:gd name="T85" fmla="*/ 810 h 1328"/>
                <a:gd name="T86" fmla="*/ 578 w 820"/>
                <a:gd name="T87" fmla="*/ 842 h 1328"/>
                <a:gd name="T88" fmla="*/ 596 w 820"/>
                <a:gd name="T89" fmla="*/ 878 h 1328"/>
                <a:gd name="T90" fmla="*/ 616 w 820"/>
                <a:gd name="T91" fmla="*/ 866 h 1328"/>
                <a:gd name="T92" fmla="*/ 640 w 820"/>
                <a:gd name="T93" fmla="*/ 868 h 1328"/>
                <a:gd name="T94" fmla="*/ 654 w 820"/>
                <a:gd name="T95" fmla="*/ 869 h 1328"/>
                <a:gd name="T96" fmla="*/ 685 w 820"/>
                <a:gd name="T97" fmla="*/ 860 h 1328"/>
                <a:gd name="T98" fmla="*/ 721 w 820"/>
                <a:gd name="T99" fmla="*/ 866 h 1328"/>
                <a:gd name="T100" fmla="*/ 748 w 820"/>
                <a:gd name="T101" fmla="*/ 872 h 1328"/>
                <a:gd name="T102" fmla="*/ 771 w 820"/>
                <a:gd name="T103" fmla="*/ 861 h 1328"/>
                <a:gd name="T104" fmla="*/ 796 w 820"/>
                <a:gd name="T105" fmla="*/ 852 h 1328"/>
                <a:gd name="T106" fmla="*/ 800 w 820"/>
                <a:gd name="T107" fmla="*/ 866 h 1328"/>
                <a:gd name="T108" fmla="*/ 817 w 820"/>
                <a:gd name="T109" fmla="*/ 889 h 1328"/>
                <a:gd name="T110" fmla="*/ 818 w 820"/>
                <a:gd name="T111" fmla="*/ 893 h 1328"/>
                <a:gd name="T112" fmla="*/ 817 w 820"/>
                <a:gd name="T113" fmla="*/ 911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0" h="1328">
                  <a:moveTo>
                    <a:pt x="817" y="911"/>
                  </a:moveTo>
                  <a:cubicBezTo>
                    <a:pt x="816" y="919"/>
                    <a:pt x="756" y="1328"/>
                    <a:pt x="756" y="1328"/>
                  </a:cubicBezTo>
                  <a:cubicBezTo>
                    <a:pt x="756" y="1328"/>
                    <a:pt x="603" y="1306"/>
                    <a:pt x="377" y="1265"/>
                  </a:cubicBezTo>
                  <a:cubicBezTo>
                    <a:pt x="377" y="1265"/>
                    <a:pt x="190" y="1228"/>
                    <a:pt x="0" y="1190"/>
                  </a:cubicBezTo>
                  <a:cubicBezTo>
                    <a:pt x="0" y="1190"/>
                    <a:pt x="61" y="909"/>
                    <a:pt x="63" y="896"/>
                  </a:cubicBezTo>
                  <a:cubicBezTo>
                    <a:pt x="65" y="883"/>
                    <a:pt x="67" y="873"/>
                    <a:pt x="75" y="868"/>
                  </a:cubicBezTo>
                  <a:cubicBezTo>
                    <a:pt x="82" y="863"/>
                    <a:pt x="84" y="844"/>
                    <a:pt x="91" y="829"/>
                  </a:cubicBezTo>
                  <a:cubicBezTo>
                    <a:pt x="97" y="813"/>
                    <a:pt x="84" y="806"/>
                    <a:pt x="79" y="803"/>
                  </a:cubicBezTo>
                  <a:cubicBezTo>
                    <a:pt x="75" y="801"/>
                    <a:pt x="66" y="797"/>
                    <a:pt x="63" y="793"/>
                  </a:cubicBezTo>
                  <a:cubicBezTo>
                    <a:pt x="59" y="789"/>
                    <a:pt x="64" y="779"/>
                    <a:pt x="67" y="764"/>
                  </a:cubicBezTo>
                  <a:cubicBezTo>
                    <a:pt x="69" y="749"/>
                    <a:pt x="101" y="720"/>
                    <a:pt x="110" y="713"/>
                  </a:cubicBezTo>
                  <a:cubicBezTo>
                    <a:pt x="119" y="707"/>
                    <a:pt x="125" y="704"/>
                    <a:pt x="128" y="698"/>
                  </a:cubicBezTo>
                  <a:cubicBezTo>
                    <a:pt x="131" y="692"/>
                    <a:pt x="147" y="661"/>
                    <a:pt x="148" y="655"/>
                  </a:cubicBezTo>
                  <a:cubicBezTo>
                    <a:pt x="149" y="648"/>
                    <a:pt x="161" y="634"/>
                    <a:pt x="187" y="601"/>
                  </a:cubicBezTo>
                  <a:cubicBezTo>
                    <a:pt x="213" y="569"/>
                    <a:pt x="180" y="547"/>
                    <a:pt x="171" y="540"/>
                  </a:cubicBezTo>
                  <a:cubicBezTo>
                    <a:pt x="163" y="533"/>
                    <a:pt x="161" y="515"/>
                    <a:pt x="159" y="509"/>
                  </a:cubicBezTo>
                  <a:cubicBezTo>
                    <a:pt x="159" y="507"/>
                    <a:pt x="158" y="506"/>
                    <a:pt x="157" y="506"/>
                  </a:cubicBezTo>
                  <a:cubicBezTo>
                    <a:pt x="151" y="488"/>
                    <a:pt x="160" y="428"/>
                    <a:pt x="162" y="408"/>
                  </a:cubicBezTo>
                  <a:cubicBezTo>
                    <a:pt x="164" y="387"/>
                    <a:pt x="184" y="297"/>
                    <a:pt x="187" y="287"/>
                  </a:cubicBezTo>
                  <a:cubicBezTo>
                    <a:pt x="190" y="277"/>
                    <a:pt x="249" y="0"/>
                    <a:pt x="249" y="0"/>
                  </a:cubicBezTo>
                  <a:cubicBezTo>
                    <a:pt x="360" y="22"/>
                    <a:pt x="360" y="22"/>
                    <a:pt x="360" y="22"/>
                  </a:cubicBezTo>
                  <a:cubicBezTo>
                    <a:pt x="360" y="22"/>
                    <a:pt x="330" y="173"/>
                    <a:pt x="328" y="181"/>
                  </a:cubicBezTo>
                  <a:cubicBezTo>
                    <a:pt x="325" y="189"/>
                    <a:pt x="333" y="204"/>
                    <a:pt x="340" y="214"/>
                  </a:cubicBezTo>
                  <a:cubicBezTo>
                    <a:pt x="347" y="225"/>
                    <a:pt x="356" y="247"/>
                    <a:pt x="358" y="262"/>
                  </a:cubicBezTo>
                  <a:cubicBezTo>
                    <a:pt x="360" y="278"/>
                    <a:pt x="352" y="284"/>
                    <a:pt x="352" y="294"/>
                  </a:cubicBezTo>
                  <a:cubicBezTo>
                    <a:pt x="352" y="304"/>
                    <a:pt x="380" y="326"/>
                    <a:pt x="389" y="340"/>
                  </a:cubicBezTo>
                  <a:cubicBezTo>
                    <a:pt x="398" y="353"/>
                    <a:pt x="410" y="376"/>
                    <a:pt x="420" y="394"/>
                  </a:cubicBezTo>
                  <a:cubicBezTo>
                    <a:pt x="430" y="411"/>
                    <a:pt x="436" y="428"/>
                    <a:pt x="444" y="440"/>
                  </a:cubicBezTo>
                  <a:cubicBezTo>
                    <a:pt x="452" y="450"/>
                    <a:pt x="466" y="450"/>
                    <a:pt x="478" y="452"/>
                  </a:cubicBezTo>
                  <a:cubicBezTo>
                    <a:pt x="490" y="454"/>
                    <a:pt x="484" y="471"/>
                    <a:pt x="478" y="480"/>
                  </a:cubicBezTo>
                  <a:cubicBezTo>
                    <a:pt x="474" y="489"/>
                    <a:pt x="460" y="519"/>
                    <a:pt x="456" y="530"/>
                  </a:cubicBezTo>
                  <a:cubicBezTo>
                    <a:pt x="452" y="540"/>
                    <a:pt x="456" y="558"/>
                    <a:pt x="455" y="566"/>
                  </a:cubicBezTo>
                  <a:cubicBezTo>
                    <a:pt x="454" y="574"/>
                    <a:pt x="454" y="580"/>
                    <a:pt x="448" y="588"/>
                  </a:cubicBezTo>
                  <a:cubicBezTo>
                    <a:pt x="442" y="594"/>
                    <a:pt x="435" y="596"/>
                    <a:pt x="434" y="600"/>
                  </a:cubicBezTo>
                  <a:cubicBezTo>
                    <a:pt x="434" y="605"/>
                    <a:pt x="427" y="620"/>
                    <a:pt x="427" y="632"/>
                  </a:cubicBezTo>
                  <a:cubicBezTo>
                    <a:pt x="427" y="644"/>
                    <a:pt x="442" y="650"/>
                    <a:pt x="450" y="654"/>
                  </a:cubicBezTo>
                  <a:cubicBezTo>
                    <a:pt x="458" y="658"/>
                    <a:pt x="457" y="657"/>
                    <a:pt x="471" y="648"/>
                  </a:cubicBezTo>
                  <a:cubicBezTo>
                    <a:pt x="485" y="640"/>
                    <a:pt x="506" y="636"/>
                    <a:pt x="513" y="643"/>
                  </a:cubicBezTo>
                  <a:cubicBezTo>
                    <a:pt x="520" y="650"/>
                    <a:pt x="520" y="674"/>
                    <a:pt x="518" y="692"/>
                  </a:cubicBezTo>
                  <a:cubicBezTo>
                    <a:pt x="518" y="710"/>
                    <a:pt x="527" y="718"/>
                    <a:pt x="532" y="730"/>
                  </a:cubicBezTo>
                  <a:cubicBezTo>
                    <a:pt x="538" y="744"/>
                    <a:pt x="540" y="750"/>
                    <a:pt x="537" y="769"/>
                  </a:cubicBezTo>
                  <a:cubicBezTo>
                    <a:pt x="534" y="788"/>
                    <a:pt x="539" y="792"/>
                    <a:pt x="541" y="798"/>
                  </a:cubicBezTo>
                  <a:cubicBezTo>
                    <a:pt x="543" y="802"/>
                    <a:pt x="568" y="800"/>
                    <a:pt x="574" y="810"/>
                  </a:cubicBezTo>
                  <a:cubicBezTo>
                    <a:pt x="580" y="820"/>
                    <a:pt x="578" y="824"/>
                    <a:pt x="578" y="842"/>
                  </a:cubicBezTo>
                  <a:cubicBezTo>
                    <a:pt x="579" y="860"/>
                    <a:pt x="588" y="873"/>
                    <a:pt x="596" y="878"/>
                  </a:cubicBezTo>
                  <a:cubicBezTo>
                    <a:pt x="604" y="883"/>
                    <a:pt x="608" y="874"/>
                    <a:pt x="616" y="866"/>
                  </a:cubicBezTo>
                  <a:cubicBezTo>
                    <a:pt x="622" y="857"/>
                    <a:pt x="628" y="863"/>
                    <a:pt x="640" y="868"/>
                  </a:cubicBezTo>
                  <a:cubicBezTo>
                    <a:pt x="652" y="874"/>
                    <a:pt x="645" y="872"/>
                    <a:pt x="654" y="869"/>
                  </a:cubicBezTo>
                  <a:cubicBezTo>
                    <a:pt x="664" y="866"/>
                    <a:pt x="676" y="859"/>
                    <a:pt x="685" y="860"/>
                  </a:cubicBezTo>
                  <a:cubicBezTo>
                    <a:pt x="694" y="860"/>
                    <a:pt x="711" y="865"/>
                    <a:pt x="721" y="866"/>
                  </a:cubicBezTo>
                  <a:cubicBezTo>
                    <a:pt x="731" y="868"/>
                    <a:pt x="735" y="872"/>
                    <a:pt x="748" y="872"/>
                  </a:cubicBezTo>
                  <a:cubicBezTo>
                    <a:pt x="762" y="872"/>
                    <a:pt x="762" y="874"/>
                    <a:pt x="771" y="861"/>
                  </a:cubicBezTo>
                  <a:cubicBezTo>
                    <a:pt x="780" y="848"/>
                    <a:pt x="792" y="850"/>
                    <a:pt x="796" y="852"/>
                  </a:cubicBezTo>
                  <a:cubicBezTo>
                    <a:pt x="798" y="854"/>
                    <a:pt x="798" y="862"/>
                    <a:pt x="800" y="866"/>
                  </a:cubicBezTo>
                  <a:cubicBezTo>
                    <a:pt x="801" y="870"/>
                    <a:pt x="817" y="889"/>
                    <a:pt x="817" y="889"/>
                  </a:cubicBezTo>
                  <a:cubicBezTo>
                    <a:pt x="818" y="891"/>
                    <a:pt x="818" y="892"/>
                    <a:pt x="818" y="893"/>
                  </a:cubicBezTo>
                  <a:cubicBezTo>
                    <a:pt x="820" y="898"/>
                    <a:pt x="817" y="905"/>
                    <a:pt x="817" y="91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8" name="Freeform 64">
              <a:extLst>
                <a:ext uri="{FF2B5EF4-FFF2-40B4-BE49-F238E27FC236}">
                  <a16:creationId xmlns:a16="http://schemas.microsoft.com/office/drawing/2014/main" id="{44CADEC0-0050-4D00-B19C-0B37FBC33B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1105" y="1717988"/>
              <a:ext cx="868977" cy="715044"/>
            </a:xfrm>
            <a:custGeom>
              <a:avLst/>
              <a:gdLst>
                <a:gd name="T0" fmla="*/ 962 w 962"/>
                <a:gd name="T1" fmla="*/ 89 h 791"/>
                <a:gd name="T2" fmla="*/ 938 w 962"/>
                <a:gd name="T3" fmla="*/ 441 h 791"/>
                <a:gd name="T4" fmla="*/ 913 w 962"/>
                <a:gd name="T5" fmla="*/ 791 h 791"/>
                <a:gd name="T6" fmla="*/ 913 w 962"/>
                <a:gd name="T7" fmla="*/ 791 h 791"/>
                <a:gd name="T8" fmla="*/ 258 w 962"/>
                <a:gd name="T9" fmla="*/ 724 h 791"/>
                <a:gd name="T10" fmla="*/ 0 w 962"/>
                <a:gd name="T11" fmla="*/ 686 h 791"/>
                <a:gd name="T12" fmla="*/ 24 w 962"/>
                <a:gd name="T13" fmla="*/ 518 h 791"/>
                <a:gd name="T14" fmla="*/ 85 w 962"/>
                <a:gd name="T15" fmla="*/ 101 h 791"/>
                <a:gd name="T16" fmla="*/ 86 w 962"/>
                <a:gd name="T17" fmla="*/ 83 h 791"/>
                <a:gd name="T18" fmla="*/ 87 w 962"/>
                <a:gd name="T19" fmla="*/ 83 h 791"/>
                <a:gd name="T20" fmla="*/ 100 w 962"/>
                <a:gd name="T21" fmla="*/ 7 h 791"/>
                <a:gd name="T22" fmla="*/ 110 w 962"/>
                <a:gd name="T23" fmla="*/ 1 h 791"/>
                <a:gd name="T24" fmla="*/ 962 w 962"/>
                <a:gd name="T25" fmla="*/ 89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2" h="791">
                  <a:moveTo>
                    <a:pt x="962" y="89"/>
                  </a:moveTo>
                  <a:cubicBezTo>
                    <a:pt x="938" y="441"/>
                    <a:pt x="938" y="441"/>
                    <a:pt x="938" y="441"/>
                  </a:cubicBezTo>
                  <a:cubicBezTo>
                    <a:pt x="913" y="791"/>
                    <a:pt x="913" y="791"/>
                    <a:pt x="913" y="791"/>
                  </a:cubicBezTo>
                  <a:cubicBezTo>
                    <a:pt x="913" y="791"/>
                    <a:pt x="913" y="791"/>
                    <a:pt x="913" y="791"/>
                  </a:cubicBezTo>
                  <a:cubicBezTo>
                    <a:pt x="645" y="772"/>
                    <a:pt x="378" y="743"/>
                    <a:pt x="258" y="724"/>
                  </a:cubicBezTo>
                  <a:cubicBezTo>
                    <a:pt x="0" y="686"/>
                    <a:pt x="0" y="686"/>
                    <a:pt x="0" y="686"/>
                  </a:cubicBezTo>
                  <a:cubicBezTo>
                    <a:pt x="24" y="518"/>
                    <a:pt x="24" y="518"/>
                    <a:pt x="24" y="518"/>
                  </a:cubicBezTo>
                  <a:cubicBezTo>
                    <a:pt x="24" y="518"/>
                    <a:pt x="84" y="109"/>
                    <a:pt x="85" y="101"/>
                  </a:cubicBezTo>
                  <a:cubicBezTo>
                    <a:pt x="85" y="95"/>
                    <a:pt x="88" y="88"/>
                    <a:pt x="86" y="83"/>
                  </a:cubicBezTo>
                  <a:cubicBezTo>
                    <a:pt x="87" y="83"/>
                    <a:pt x="87" y="83"/>
                    <a:pt x="87" y="83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0" y="7"/>
                    <a:pt x="101" y="0"/>
                    <a:pt x="110" y="1"/>
                  </a:cubicBezTo>
                  <a:cubicBezTo>
                    <a:pt x="116" y="2"/>
                    <a:pt x="435" y="53"/>
                    <a:pt x="962" y="8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9" name="Freeform 65">
              <a:extLst>
                <a:ext uri="{FF2B5EF4-FFF2-40B4-BE49-F238E27FC236}">
                  <a16:creationId xmlns:a16="http://schemas.microsoft.com/office/drawing/2014/main" id="{F3D92058-ED96-4D27-9742-A1AC0058A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03651" y="1006668"/>
              <a:ext cx="1279879" cy="792011"/>
            </a:xfrm>
            <a:custGeom>
              <a:avLst/>
              <a:gdLst>
                <a:gd name="T0" fmla="*/ 1417 w 1417"/>
                <a:gd name="T1" fmla="*/ 189 h 877"/>
                <a:gd name="T2" fmla="*/ 1380 w 1417"/>
                <a:gd name="T3" fmla="*/ 719 h 877"/>
                <a:gd name="T4" fmla="*/ 1369 w 1417"/>
                <a:gd name="T5" fmla="*/ 877 h 877"/>
                <a:gd name="T6" fmla="*/ 517 w 1417"/>
                <a:gd name="T7" fmla="*/ 789 h 877"/>
                <a:gd name="T8" fmla="*/ 507 w 1417"/>
                <a:gd name="T9" fmla="*/ 795 h 877"/>
                <a:gd name="T10" fmla="*/ 494 w 1417"/>
                <a:gd name="T11" fmla="*/ 871 h 877"/>
                <a:gd name="T12" fmla="*/ 493 w 1417"/>
                <a:gd name="T13" fmla="*/ 871 h 877"/>
                <a:gd name="T14" fmla="*/ 492 w 1417"/>
                <a:gd name="T15" fmla="*/ 867 h 877"/>
                <a:gd name="T16" fmla="*/ 475 w 1417"/>
                <a:gd name="T17" fmla="*/ 844 h 877"/>
                <a:gd name="T18" fmla="*/ 471 w 1417"/>
                <a:gd name="T19" fmla="*/ 830 h 877"/>
                <a:gd name="T20" fmla="*/ 446 w 1417"/>
                <a:gd name="T21" fmla="*/ 839 h 877"/>
                <a:gd name="T22" fmla="*/ 423 w 1417"/>
                <a:gd name="T23" fmla="*/ 850 h 877"/>
                <a:gd name="T24" fmla="*/ 396 w 1417"/>
                <a:gd name="T25" fmla="*/ 844 h 877"/>
                <a:gd name="T26" fmla="*/ 360 w 1417"/>
                <a:gd name="T27" fmla="*/ 838 h 877"/>
                <a:gd name="T28" fmla="*/ 329 w 1417"/>
                <a:gd name="T29" fmla="*/ 847 h 877"/>
                <a:gd name="T30" fmla="*/ 315 w 1417"/>
                <a:gd name="T31" fmla="*/ 846 h 877"/>
                <a:gd name="T32" fmla="*/ 291 w 1417"/>
                <a:gd name="T33" fmla="*/ 844 h 877"/>
                <a:gd name="T34" fmla="*/ 271 w 1417"/>
                <a:gd name="T35" fmla="*/ 856 h 877"/>
                <a:gd name="T36" fmla="*/ 253 w 1417"/>
                <a:gd name="T37" fmla="*/ 820 h 877"/>
                <a:gd name="T38" fmla="*/ 249 w 1417"/>
                <a:gd name="T39" fmla="*/ 788 h 877"/>
                <a:gd name="T40" fmla="*/ 216 w 1417"/>
                <a:gd name="T41" fmla="*/ 776 h 877"/>
                <a:gd name="T42" fmla="*/ 212 w 1417"/>
                <a:gd name="T43" fmla="*/ 747 h 877"/>
                <a:gd name="T44" fmla="*/ 207 w 1417"/>
                <a:gd name="T45" fmla="*/ 708 h 877"/>
                <a:gd name="T46" fmla="*/ 193 w 1417"/>
                <a:gd name="T47" fmla="*/ 670 h 877"/>
                <a:gd name="T48" fmla="*/ 188 w 1417"/>
                <a:gd name="T49" fmla="*/ 621 h 877"/>
                <a:gd name="T50" fmla="*/ 146 w 1417"/>
                <a:gd name="T51" fmla="*/ 626 h 877"/>
                <a:gd name="T52" fmla="*/ 125 w 1417"/>
                <a:gd name="T53" fmla="*/ 632 h 877"/>
                <a:gd name="T54" fmla="*/ 102 w 1417"/>
                <a:gd name="T55" fmla="*/ 610 h 877"/>
                <a:gd name="T56" fmla="*/ 109 w 1417"/>
                <a:gd name="T57" fmla="*/ 578 h 877"/>
                <a:gd name="T58" fmla="*/ 123 w 1417"/>
                <a:gd name="T59" fmla="*/ 566 h 877"/>
                <a:gd name="T60" fmla="*/ 130 w 1417"/>
                <a:gd name="T61" fmla="*/ 544 h 877"/>
                <a:gd name="T62" fmla="*/ 131 w 1417"/>
                <a:gd name="T63" fmla="*/ 508 h 877"/>
                <a:gd name="T64" fmla="*/ 153 w 1417"/>
                <a:gd name="T65" fmla="*/ 458 h 877"/>
                <a:gd name="T66" fmla="*/ 153 w 1417"/>
                <a:gd name="T67" fmla="*/ 430 h 877"/>
                <a:gd name="T68" fmla="*/ 119 w 1417"/>
                <a:gd name="T69" fmla="*/ 418 h 877"/>
                <a:gd name="T70" fmla="*/ 95 w 1417"/>
                <a:gd name="T71" fmla="*/ 372 h 877"/>
                <a:gd name="T72" fmla="*/ 64 w 1417"/>
                <a:gd name="T73" fmla="*/ 318 h 877"/>
                <a:gd name="T74" fmla="*/ 27 w 1417"/>
                <a:gd name="T75" fmla="*/ 272 h 877"/>
                <a:gd name="T76" fmla="*/ 33 w 1417"/>
                <a:gd name="T77" fmla="*/ 240 h 877"/>
                <a:gd name="T78" fmla="*/ 15 w 1417"/>
                <a:gd name="T79" fmla="*/ 192 h 877"/>
                <a:gd name="T80" fmla="*/ 3 w 1417"/>
                <a:gd name="T81" fmla="*/ 159 h 877"/>
                <a:gd name="T82" fmla="*/ 35 w 1417"/>
                <a:gd name="T83" fmla="*/ 0 h 877"/>
                <a:gd name="T84" fmla="*/ 1417 w 1417"/>
                <a:gd name="T85" fmla="*/ 189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17" h="877">
                  <a:moveTo>
                    <a:pt x="1417" y="189"/>
                  </a:moveTo>
                  <a:cubicBezTo>
                    <a:pt x="1380" y="719"/>
                    <a:pt x="1380" y="719"/>
                    <a:pt x="1380" y="719"/>
                  </a:cubicBezTo>
                  <a:cubicBezTo>
                    <a:pt x="1369" y="877"/>
                    <a:pt x="1369" y="877"/>
                    <a:pt x="1369" y="877"/>
                  </a:cubicBezTo>
                  <a:cubicBezTo>
                    <a:pt x="842" y="841"/>
                    <a:pt x="523" y="790"/>
                    <a:pt x="517" y="789"/>
                  </a:cubicBezTo>
                  <a:cubicBezTo>
                    <a:pt x="508" y="788"/>
                    <a:pt x="507" y="795"/>
                    <a:pt x="507" y="795"/>
                  </a:cubicBezTo>
                  <a:cubicBezTo>
                    <a:pt x="494" y="871"/>
                    <a:pt x="494" y="871"/>
                    <a:pt x="494" y="871"/>
                  </a:cubicBezTo>
                  <a:cubicBezTo>
                    <a:pt x="493" y="871"/>
                    <a:pt x="493" y="871"/>
                    <a:pt x="493" y="871"/>
                  </a:cubicBezTo>
                  <a:cubicBezTo>
                    <a:pt x="493" y="870"/>
                    <a:pt x="493" y="869"/>
                    <a:pt x="492" y="867"/>
                  </a:cubicBezTo>
                  <a:cubicBezTo>
                    <a:pt x="492" y="867"/>
                    <a:pt x="476" y="848"/>
                    <a:pt x="475" y="844"/>
                  </a:cubicBezTo>
                  <a:cubicBezTo>
                    <a:pt x="473" y="840"/>
                    <a:pt x="473" y="832"/>
                    <a:pt x="471" y="830"/>
                  </a:cubicBezTo>
                  <a:cubicBezTo>
                    <a:pt x="467" y="828"/>
                    <a:pt x="455" y="826"/>
                    <a:pt x="446" y="839"/>
                  </a:cubicBezTo>
                  <a:cubicBezTo>
                    <a:pt x="437" y="852"/>
                    <a:pt x="437" y="850"/>
                    <a:pt x="423" y="850"/>
                  </a:cubicBezTo>
                  <a:cubicBezTo>
                    <a:pt x="410" y="850"/>
                    <a:pt x="406" y="846"/>
                    <a:pt x="396" y="844"/>
                  </a:cubicBezTo>
                  <a:cubicBezTo>
                    <a:pt x="386" y="843"/>
                    <a:pt x="369" y="838"/>
                    <a:pt x="360" y="838"/>
                  </a:cubicBezTo>
                  <a:cubicBezTo>
                    <a:pt x="351" y="837"/>
                    <a:pt x="339" y="844"/>
                    <a:pt x="329" y="847"/>
                  </a:cubicBezTo>
                  <a:cubicBezTo>
                    <a:pt x="320" y="850"/>
                    <a:pt x="327" y="852"/>
                    <a:pt x="315" y="846"/>
                  </a:cubicBezTo>
                  <a:cubicBezTo>
                    <a:pt x="303" y="841"/>
                    <a:pt x="297" y="835"/>
                    <a:pt x="291" y="844"/>
                  </a:cubicBezTo>
                  <a:cubicBezTo>
                    <a:pt x="283" y="852"/>
                    <a:pt x="279" y="861"/>
                    <a:pt x="271" y="856"/>
                  </a:cubicBezTo>
                  <a:cubicBezTo>
                    <a:pt x="263" y="851"/>
                    <a:pt x="254" y="838"/>
                    <a:pt x="253" y="820"/>
                  </a:cubicBezTo>
                  <a:cubicBezTo>
                    <a:pt x="253" y="802"/>
                    <a:pt x="255" y="798"/>
                    <a:pt x="249" y="788"/>
                  </a:cubicBezTo>
                  <a:cubicBezTo>
                    <a:pt x="243" y="778"/>
                    <a:pt x="218" y="780"/>
                    <a:pt x="216" y="776"/>
                  </a:cubicBezTo>
                  <a:cubicBezTo>
                    <a:pt x="214" y="770"/>
                    <a:pt x="209" y="766"/>
                    <a:pt x="212" y="747"/>
                  </a:cubicBezTo>
                  <a:cubicBezTo>
                    <a:pt x="215" y="728"/>
                    <a:pt x="213" y="722"/>
                    <a:pt x="207" y="708"/>
                  </a:cubicBezTo>
                  <a:cubicBezTo>
                    <a:pt x="202" y="696"/>
                    <a:pt x="193" y="688"/>
                    <a:pt x="193" y="670"/>
                  </a:cubicBezTo>
                  <a:cubicBezTo>
                    <a:pt x="195" y="652"/>
                    <a:pt x="195" y="628"/>
                    <a:pt x="188" y="621"/>
                  </a:cubicBezTo>
                  <a:cubicBezTo>
                    <a:pt x="181" y="614"/>
                    <a:pt x="160" y="618"/>
                    <a:pt x="146" y="626"/>
                  </a:cubicBezTo>
                  <a:cubicBezTo>
                    <a:pt x="132" y="635"/>
                    <a:pt x="133" y="636"/>
                    <a:pt x="125" y="632"/>
                  </a:cubicBezTo>
                  <a:cubicBezTo>
                    <a:pt x="117" y="628"/>
                    <a:pt x="102" y="622"/>
                    <a:pt x="102" y="610"/>
                  </a:cubicBezTo>
                  <a:cubicBezTo>
                    <a:pt x="102" y="598"/>
                    <a:pt x="109" y="583"/>
                    <a:pt x="109" y="578"/>
                  </a:cubicBezTo>
                  <a:cubicBezTo>
                    <a:pt x="110" y="574"/>
                    <a:pt x="117" y="572"/>
                    <a:pt x="123" y="566"/>
                  </a:cubicBezTo>
                  <a:cubicBezTo>
                    <a:pt x="129" y="558"/>
                    <a:pt x="129" y="552"/>
                    <a:pt x="130" y="544"/>
                  </a:cubicBezTo>
                  <a:cubicBezTo>
                    <a:pt x="131" y="536"/>
                    <a:pt x="127" y="518"/>
                    <a:pt x="131" y="508"/>
                  </a:cubicBezTo>
                  <a:cubicBezTo>
                    <a:pt x="135" y="497"/>
                    <a:pt x="149" y="467"/>
                    <a:pt x="153" y="458"/>
                  </a:cubicBezTo>
                  <a:cubicBezTo>
                    <a:pt x="159" y="449"/>
                    <a:pt x="165" y="432"/>
                    <a:pt x="153" y="430"/>
                  </a:cubicBezTo>
                  <a:cubicBezTo>
                    <a:pt x="141" y="428"/>
                    <a:pt x="127" y="428"/>
                    <a:pt x="119" y="418"/>
                  </a:cubicBezTo>
                  <a:cubicBezTo>
                    <a:pt x="111" y="406"/>
                    <a:pt x="105" y="389"/>
                    <a:pt x="95" y="372"/>
                  </a:cubicBezTo>
                  <a:cubicBezTo>
                    <a:pt x="85" y="354"/>
                    <a:pt x="73" y="331"/>
                    <a:pt x="64" y="318"/>
                  </a:cubicBezTo>
                  <a:cubicBezTo>
                    <a:pt x="55" y="304"/>
                    <a:pt x="27" y="282"/>
                    <a:pt x="27" y="272"/>
                  </a:cubicBezTo>
                  <a:cubicBezTo>
                    <a:pt x="27" y="262"/>
                    <a:pt x="35" y="256"/>
                    <a:pt x="33" y="240"/>
                  </a:cubicBezTo>
                  <a:cubicBezTo>
                    <a:pt x="31" y="225"/>
                    <a:pt x="22" y="203"/>
                    <a:pt x="15" y="192"/>
                  </a:cubicBezTo>
                  <a:cubicBezTo>
                    <a:pt x="8" y="182"/>
                    <a:pt x="0" y="167"/>
                    <a:pt x="3" y="159"/>
                  </a:cubicBezTo>
                  <a:cubicBezTo>
                    <a:pt x="5" y="151"/>
                    <a:pt x="35" y="0"/>
                    <a:pt x="35" y="0"/>
                  </a:cubicBezTo>
                  <a:cubicBezTo>
                    <a:pt x="517" y="109"/>
                    <a:pt x="1417" y="189"/>
                    <a:pt x="1417" y="18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0" name="Freeform 66">
              <a:extLst>
                <a:ext uri="{FF2B5EF4-FFF2-40B4-BE49-F238E27FC236}">
                  <a16:creationId xmlns:a16="http://schemas.microsoft.com/office/drawing/2014/main" id="{98771192-1059-4F53-9C6B-209B4A887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8978" y="1655918"/>
              <a:ext cx="872701" cy="573525"/>
            </a:xfrm>
            <a:custGeom>
              <a:avLst/>
              <a:gdLst>
                <a:gd name="T0" fmla="*/ 967 w 967"/>
                <a:gd name="T1" fmla="*/ 635 h 635"/>
                <a:gd name="T2" fmla="*/ 953 w 967"/>
                <a:gd name="T3" fmla="*/ 626 h 635"/>
                <a:gd name="T4" fmla="*/ 914 w 967"/>
                <a:gd name="T5" fmla="*/ 594 h 635"/>
                <a:gd name="T6" fmla="*/ 878 w 967"/>
                <a:gd name="T7" fmla="*/ 579 h 635"/>
                <a:gd name="T8" fmla="*/ 845 w 967"/>
                <a:gd name="T9" fmla="*/ 568 h 635"/>
                <a:gd name="T10" fmla="*/ 796 w 967"/>
                <a:gd name="T11" fmla="*/ 567 h 635"/>
                <a:gd name="T12" fmla="*/ 779 w 967"/>
                <a:gd name="T13" fmla="*/ 569 h 635"/>
                <a:gd name="T14" fmla="*/ 761 w 967"/>
                <a:gd name="T15" fmla="*/ 581 h 635"/>
                <a:gd name="T16" fmla="*/ 741 w 967"/>
                <a:gd name="T17" fmla="*/ 570 h 635"/>
                <a:gd name="T18" fmla="*/ 714 w 967"/>
                <a:gd name="T19" fmla="*/ 552 h 635"/>
                <a:gd name="T20" fmla="*/ 691 w 967"/>
                <a:gd name="T21" fmla="*/ 540 h 635"/>
                <a:gd name="T22" fmla="*/ 646 w 967"/>
                <a:gd name="T23" fmla="*/ 540 h 635"/>
                <a:gd name="T24" fmla="*/ 0 w 967"/>
                <a:gd name="T25" fmla="*/ 510 h 635"/>
                <a:gd name="T26" fmla="*/ 24 w 967"/>
                <a:gd name="T27" fmla="*/ 158 h 635"/>
                <a:gd name="T28" fmla="*/ 35 w 967"/>
                <a:gd name="T29" fmla="*/ 0 h 635"/>
                <a:gd name="T30" fmla="*/ 942 w 967"/>
                <a:gd name="T31" fmla="*/ 29 h 635"/>
                <a:gd name="T32" fmla="*/ 942 w 967"/>
                <a:gd name="T33" fmla="*/ 43 h 635"/>
                <a:gd name="T34" fmla="*/ 927 w 967"/>
                <a:gd name="T35" fmla="*/ 64 h 635"/>
                <a:gd name="T36" fmla="*/ 915 w 967"/>
                <a:gd name="T37" fmla="*/ 100 h 635"/>
                <a:gd name="T38" fmla="*/ 955 w 967"/>
                <a:gd name="T39" fmla="*/ 134 h 635"/>
                <a:gd name="T40" fmla="*/ 960 w 967"/>
                <a:gd name="T41" fmla="*/ 145 h 635"/>
                <a:gd name="T42" fmla="*/ 956 w 967"/>
                <a:gd name="T43" fmla="*/ 454 h 635"/>
                <a:gd name="T44" fmla="*/ 955 w 967"/>
                <a:gd name="T45" fmla="*/ 455 h 635"/>
                <a:gd name="T46" fmla="*/ 945 w 967"/>
                <a:gd name="T47" fmla="*/ 472 h 635"/>
                <a:gd name="T48" fmla="*/ 955 w 967"/>
                <a:gd name="T49" fmla="*/ 504 h 635"/>
                <a:gd name="T50" fmla="*/ 959 w 967"/>
                <a:gd name="T51" fmla="*/ 532 h 635"/>
                <a:gd name="T52" fmla="*/ 945 w 967"/>
                <a:gd name="T53" fmla="*/ 572 h 635"/>
                <a:gd name="T54" fmla="*/ 953 w 967"/>
                <a:gd name="T55" fmla="*/ 610 h 635"/>
                <a:gd name="T56" fmla="*/ 967 w 967"/>
                <a:gd name="T5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67" h="635">
                  <a:moveTo>
                    <a:pt x="967" y="635"/>
                  </a:moveTo>
                  <a:cubicBezTo>
                    <a:pt x="964" y="630"/>
                    <a:pt x="958" y="627"/>
                    <a:pt x="953" y="626"/>
                  </a:cubicBezTo>
                  <a:cubicBezTo>
                    <a:pt x="946" y="624"/>
                    <a:pt x="917" y="597"/>
                    <a:pt x="914" y="594"/>
                  </a:cubicBezTo>
                  <a:cubicBezTo>
                    <a:pt x="911" y="590"/>
                    <a:pt x="881" y="581"/>
                    <a:pt x="878" y="579"/>
                  </a:cubicBezTo>
                  <a:cubicBezTo>
                    <a:pt x="874" y="577"/>
                    <a:pt x="856" y="568"/>
                    <a:pt x="845" y="568"/>
                  </a:cubicBezTo>
                  <a:cubicBezTo>
                    <a:pt x="833" y="568"/>
                    <a:pt x="806" y="567"/>
                    <a:pt x="796" y="567"/>
                  </a:cubicBezTo>
                  <a:cubicBezTo>
                    <a:pt x="787" y="567"/>
                    <a:pt x="784" y="566"/>
                    <a:pt x="779" y="569"/>
                  </a:cubicBezTo>
                  <a:cubicBezTo>
                    <a:pt x="773" y="572"/>
                    <a:pt x="768" y="580"/>
                    <a:pt x="761" y="581"/>
                  </a:cubicBezTo>
                  <a:cubicBezTo>
                    <a:pt x="755" y="581"/>
                    <a:pt x="741" y="570"/>
                    <a:pt x="741" y="570"/>
                  </a:cubicBezTo>
                  <a:cubicBezTo>
                    <a:pt x="714" y="552"/>
                    <a:pt x="714" y="552"/>
                    <a:pt x="714" y="552"/>
                  </a:cubicBezTo>
                  <a:cubicBezTo>
                    <a:pt x="699" y="538"/>
                    <a:pt x="691" y="540"/>
                    <a:pt x="691" y="540"/>
                  </a:cubicBezTo>
                  <a:cubicBezTo>
                    <a:pt x="691" y="540"/>
                    <a:pt x="669" y="540"/>
                    <a:pt x="646" y="540"/>
                  </a:cubicBezTo>
                  <a:cubicBezTo>
                    <a:pt x="623" y="540"/>
                    <a:pt x="0" y="510"/>
                    <a:pt x="0" y="510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31" y="20"/>
                    <a:pt x="942" y="29"/>
                    <a:pt x="942" y="29"/>
                  </a:cubicBezTo>
                  <a:cubicBezTo>
                    <a:pt x="942" y="29"/>
                    <a:pt x="944" y="32"/>
                    <a:pt x="942" y="43"/>
                  </a:cubicBezTo>
                  <a:cubicBezTo>
                    <a:pt x="940" y="54"/>
                    <a:pt x="937" y="56"/>
                    <a:pt x="927" y="64"/>
                  </a:cubicBezTo>
                  <a:cubicBezTo>
                    <a:pt x="916" y="71"/>
                    <a:pt x="911" y="90"/>
                    <a:pt x="915" y="100"/>
                  </a:cubicBezTo>
                  <a:cubicBezTo>
                    <a:pt x="918" y="110"/>
                    <a:pt x="950" y="131"/>
                    <a:pt x="955" y="134"/>
                  </a:cubicBezTo>
                  <a:cubicBezTo>
                    <a:pt x="960" y="138"/>
                    <a:pt x="960" y="145"/>
                    <a:pt x="960" y="145"/>
                  </a:cubicBezTo>
                  <a:cubicBezTo>
                    <a:pt x="960" y="145"/>
                    <a:pt x="960" y="432"/>
                    <a:pt x="956" y="454"/>
                  </a:cubicBezTo>
                  <a:cubicBezTo>
                    <a:pt x="955" y="454"/>
                    <a:pt x="955" y="455"/>
                    <a:pt x="955" y="455"/>
                  </a:cubicBezTo>
                  <a:cubicBezTo>
                    <a:pt x="950" y="459"/>
                    <a:pt x="946" y="464"/>
                    <a:pt x="945" y="472"/>
                  </a:cubicBezTo>
                  <a:cubicBezTo>
                    <a:pt x="945" y="479"/>
                    <a:pt x="945" y="491"/>
                    <a:pt x="955" y="504"/>
                  </a:cubicBezTo>
                  <a:cubicBezTo>
                    <a:pt x="966" y="516"/>
                    <a:pt x="959" y="532"/>
                    <a:pt x="959" y="532"/>
                  </a:cubicBezTo>
                  <a:cubicBezTo>
                    <a:pt x="959" y="532"/>
                    <a:pt x="957" y="551"/>
                    <a:pt x="945" y="572"/>
                  </a:cubicBezTo>
                  <a:cubicBezTo>
                    <a:pt x="932" y="592"/>
                    <a:pt x="951" y="606"/>
                    <a:pt x="953" y="610"/>
                  </a:cubicBezTo>
                  <a:cubicBezTo>
                    <a:pt x="954" y="612"/>
                    <a:pt x="963" y="627"/>
                    <a:pt x="967" y="63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1" name="Freeform 73">
              <a:extLst>
                <a:ext uri="{FF2B5EF4-FFF2-40B4-BE49-F238E27FC236}">
                  <a16:creationId xmlns:a16="http://schemas.microsoft.com/office/drawing/2014/main" id="{23B5BC6D-3A97-462B-98C8-23A5A89ED6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0013" y="1177981"/>
              <a:ext cx="819321" cy="504007"/>
            </a:xfrm>
            <a:custGeom>
              <a:avLst/>
              <a:gdLst>
                <a:gd name="T0" fmla="*/ 907 w 907"/>
                <a:gd name="T1" fmla="*/ 500 h 559"/>
                <a:gd name="T2" fmla="*/ 907 w 907"/>
                <a:gd name="T3" fmla="*/ 559 h 559"/>
                <a:gd name="T4" fmla="*/ 0 w 907"/>
                <a:gd name="T5" fmla="*/ 530 h 559"/>
                <a:gd name="T6" fmla="*/ 37 w 907"/>
                <a:gd name="T7" fmla="*/ 0 h 559"/>
                <a:gd name="T8" fmla="*/ 832 w 907"/>
                <a:gd name="T9" fmla="*/ 27 h 559"/>
                <a:gd name="T10" fmla="*/ 832 w 907"/>
                <a:gd name="T11" fmla="*/ 37 h 559"/>
                <a:gd name="T12" fmla="*/ 845 w 907"/>
                <a:gd name="T13" fmla="*/ 85 h 559"/>
                <a:gd name="T14" fmla="*/ 843 w 907"/>
                <a:gd name="T15" fmla="*/ 138 h 559"/>
                <a:gd name="T16" fmla="*/ 859 w 907"/>
                <a:gd name="T17" fmla="*/ 223 h 559"/>
                <a:gd name="T18" fmla="*/ 877 w 907"/>
                <a:gd name="T19" fmla="*/ 307 h 559"/>
                <a:gd name="T20" fmla="*/ 882 w 907"/>
                <a:gd name="T21" fmla="*/ 423 h 559"/>
                <a:gd name="T22" fmla="*/ 895 w 907"/>
                <a:gd name="T23" fmla="*/ 471 h 559"/>
                <a:gd name="T24" fmla="*/ 907 w 907"/>
                <a:gd name="T25" fmla="*/ 50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7" h="559">
                  <a:moveTo>
                    <a:pt x="907" y="500"/>
                  </a:moveTo>
                  <a:cubicBezTo>
                    <a:pt x="907" y="559"/>
                    <a:pt x="907" y="559"/>
                    <a:pt x="907" y="559"/>
                  </a:cubicBezTo>
                  <a:cubicBezTo>
                    <a:pt x="907" y="559"/>
                    <a:pt x="96" y="550"/>
                    <a:pt x="0" y="53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0" y="32"/>
                    <a:pt x="832" y="27"/>
                    <a:pt x="832" y="27"/>
                  </a:cubicBezTo>
                  <a:cubicBezTo>
                    <a:pt x="832" y="27"/>
                    <a:pt x="832" y="33"/>
                    <a:pt x="832" y="37"/>
                  </a:cubicBezTo>
                  <a:cubicBezTo>
                    <a:pt x="832" y="42"/>
                    <a:pt x="841" y="74"/>
                    <a:pt x="845" y="85"/>
                  </a:cubicBezTo>
                  <a:cubicBezTo>
                    <a:pt x="849" y="95"/>
                    <a:pt x="843" y="121"/>
                    <a:pt x="843" y="138"/>
                  </a:cubicBezTo>
                  <a:cubicBezTo>
                    <a:pt x="841" y="155"/>
                    <a:pt x="851" y="207"/>
                    <a:pt x="859" y="223"/>
                  </a:cubicBezTo>
                  <a:cubicBezTo>
                    <a:pt x="866" y="241"/>
                    <a:pt x="875" y="287"/>
                    <a:pt x="877" y="307"/>
                  </a:cubicBezTo>
                  <a:cubicBezTo>
                    <a:pt x="880" y="326"/>
                    <a:pt x="883" y="411"/>
                    <a:pt x="882" y="423"/>
                  </a:cubicBezTo>
                  <a:cubicBezTo>
                    <a:pt x="881" y="434"/>
                    <a:pt x="887" y="463"/>
                    <a:pt x="895" y="471"/>
                  </a:cubicBezTo>
                  <a:cubicBezTo>
                    <a:pt x="903" y="480"/>
                    <a:pt x="907" y="500"/>
                    <a:pt x="907" y="50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2" name="Freeform 74">
              <a:extLst>
                <a:ext uri="{FF2B5EF4-FFF2-40B4-BE49-F238E27FC236}">
                  <a16:creationId xmlns:a16="http://schemas.microsoft.com/office/drawing/2014/main" id="{A8D1B5BD-B6C0-4170-A509-4DC2774228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058" y="1138256"/>
              <a:ext cx="804425" cy="928564"/>
            </a:xfrm>
            <a:custGeom>
              <a:avLst/>
              <a:gdLst>
                <a:gd name="T0" fmla="*/ 890 w 890"/>
                <a:gd name="T1" fmla="*/ 211 h 1027"/>
                <a:gd name="T2" fmla="*/ 869 w 890"/>
                <a:gd name="T3" fmla="*/ 230 h 1027"/>
                <a:gd name="T4" fmla="*/ 823 w 890"/>
                <a:gd name="T5" fmla="*/ 254 h 1027"/>
                <a:gd name="T6" fmla="*/ 761 w 890"/>
                <a:gd name="T7" fmla="*/ 294 h 1027"/>
                <a:gd name="T8" fmla="*/ 693 w 890"/>
                <a:gd name="T9" fmla="*/ 368 h 1027"/>
                <a:gd name="T10" fmla="*/ 617 w 890"/>
                <a:gd name="T11" fmla="*/ 438 h 1027"/>
                <a:gd name="T12" fmla="*/ 612 w 890"/>
                <a:gd name="T13" fmla="*/ 444 h 1027"/>
                <a:gd name="T14" fmla="*/ 612 w 890"/>
                <a:gd name="T15" fmla="*/ 444 h 1027"/>
                <a:gd name="T16" fmla="*/ 603 w 890"/>
                <a:gd name="T17" fmla="*/ 459 h 1027"/>
                <a:gd name="T18" fmla="*/ 595 w 890"/>
                <a:gd name="T19" fmla="*/ 474 h 1027"/>
                <a:gd name="T20" fmla="*/ 595 w 890"/>
                <a:gd name="T21" fmla="*/ 548 h 1027"/>
                <a:gd name="T22" fmla="*/ 571 w 890"/>
                <a:gd name="T23" fmla="*/ 585 h 1027"/>
                <a:gd name="T24" fmla="*/ 535 w 890"/>
                <a:gd name="T25" fmla="*/ 620 h 1027"/>
                <a:gd name="T26" fmla="*/ 547 w 890"/>
                <a:gd name="T27" fmla="*/ 663 h 1027"/>
                <a:gd name="T28" fmla="*/ 551 w 890"/>
                <a:gd name="T29" fmla="*/ 704 h 1027"/>
                <a:gd name="T30" fmla="*/ 548 w 890"/>
                <a:gd name="T31" fmla="*/ 756 h 1027"/>
                <a:gd name="T32" fmla="*/ 557 w 890"/>
                <a:gd name="T33" fmla="*/ 806 h 1027"/>
                <a:gd name="T34" fmla="*/ 603 w 890"/>
                <a:gd name="T35" fmla="*/ 828 h 1027"/>
                <a:gd name="T36" fmla="*/ 667 w 890"/>
                <a:gd name="T37" fmla="*/ 888 h 1027"/>
                <a:gd name="T38" fmla="*/ 722 w 890"/>
                <a:gd name="T39" fmla="*/ 927 h 1027"/>
                <a:gd name="T40" fmla="*/ 747 w 890"/>
                <a:gd name="T41" fmla="*/ 980 h 1027"/>
                <a:gd name="T42" fmla="*/ 753 w 890"/>
                <a:gd name="T43" fmla="*/ 1010 h 1027"/>
                <a:gd name="T44" fmla="*/ 736 w 890"/>
                <a:gd name="T45" fmla="*/ 1008 h 1027"/>
                <a:gd name="T46" fmla="*/ 426 w 890"/>
                <a:gd name="T47" fmla="*/ 1022 h 1027"/>
                <a:gd name="T48" fmla="*/ 89 w 890"/>
                <a:gd name="T49" fmla="*/ 1027 h 1027"/>
                <a:gd name="T50" fmla="*/ 89 w 890"/>
                <a:gd name="T51" fmla="*/ 1027 h 1027"/>
                <a:gd name="T52" fmla="*/ 93 w 890"/>
                <a:gd name="T53" fmla="*/ 718 h 1027"/>
                <a:gd name="T54" fmla="*/ 88 w 890"/>
                <a:gd name="T55" fmla="*/ 707 h 1027"/>
                <a:gd name="T56" fmla="*/ 48 w 890"/>
                <a:gd name="T57" fmla="*/ 673 h 1027"/>
                <a:gd name="T58" fmla="*/ 60 w 890"/>
                <a:gd name="T59" fmla="*/ 637 h 1027"/>
                <a:gd name="T60" fmla="*/ 75 w 890"/>
                <a:gd name="T61" fmla="*/ 616 h 1027"/>
                <a:gd name="T62" fmla="*/ 75 w 890"/>
                <a:gd name="T63" fmla="*/ 602 h 1027"/>
                <a:gd name="T64" fmla="*/ 75 w 890"/>
                <a:gd name="T65" fmla="*/ 543 h 1027"/>
                <a:gd name="T66" fmla="*/ 63 w 890"/>
                <a:gd name="T67" fmla="*/ 514 h 1027"/>
                <a:gd name="T68" fmla="*/ 50 w 890"/>
                <a:gd name="T69" fmla="*/ 466 h 1027"/>
                <a:gd name="T70" fmla="*/ 45 w 890"/>
                <a:gd name="T71" fmla="*/ 350 h 1027"/>
                <a:gd name="T72" fmla="*/ 27 w 890"/>
                <a:gd name="T73" fmla="*/ 266 h 1027"/>
                <a:gd name="T74" fmla="*/ 11 w 890"/>
                <a:gd name="T75" fmla="*/ 181 h 1027"/>
                <a:gd name="T76" fmla="*/ 13 w 890"/>
                <a:gd name="T77" fmla="*/ 128 h 1027"/>
                <a:gd name="T78" fmla="*/ 0 w 890"/>
                <a:gd name="T79" fmla="*/ 80 h 1027"/>
                <a:gd name="T80" fmla="*/ 0 w 890"/>
                <a:gd name="T81" fmla="*/ 70 h 1027"/>
                <a:gd name="T82" fmla="*/ 225 w 890"/>
                <a:gd name="T83" fmla="*/ 72 h 1027"/>
                <a:gd name="T84" fmla="*/ 237 w 890"/>
                <a:gd name="T85" fmla="*/ 57 h 1027"/>
                <a:gd name="T86" fmla="*/ 237 w 890"/>
                <a:gd name="T87" fmla="*/ 11 h 1027"/>
                <a:gd name="T88" fmla="*/ 271 w 890"/>
                <a:gd name="T89" fmla="*/ 8 h 1027"/>
                <a:gd name="T90" fmla="*/ 291 w 890"/>
                <a:gd name="T91" fmla="*/ 98 h 1027"/>
                <a:gd name="T92" fmla="*/ 328 w 890"/>
                <a:gd name="T93" fmla="*/ 120 h 1027"/>
                <a:gd name="T94" fmla="*/ 364 w 890"/>
                <a:gd name="T95" fmla="*/ 127 h 1027"/>
                <a:gd name="T96" fmla="*/ 395 w 890"/>
                <a:gd name="T97" fmla="*/ 138 h 1027"/>
                <a:gd name="T98" fmla="*/ 429 w 890"/>
                <a:gd name="T99" fmla="*/ 142 h 1027"/>
                <a:gd name="T100" fmla="*/ 491 w 890"/>
                <a:gd name="T101" fmla="*/ 130 h 1027"/>
                <a:gd name="T102" fmla="*/ 554 w 890"/>
                <a:gd name="T103" fmla="*/ 170 h 1027"/>
                <a:gd name="T104" fmla="*/ 585 w 890"/>
                <a:gd name="T105" fmla="*/ 174 h 1027"/>
                <a:gd name="T106" fmla="*/ 619 w 890"/>
                <a:gd name="T107" fmla="*/ 187 h 1027"/>
                <a:gd name="T108" fmla="*/ 683 w 890"/>
                <a:gd name="T109" fmla="*/ 216 h 1027"/>
                <a:gd name="T110" fmla="*/ 739 w 890"/>
                <a:gd name="T111" fmla="*/ 180 h 1027"/>
                <a:gd name="T112" fmla="*/ 767 w 890"/>
                <a:gd name="T113" fmla="*/ 204 h 1027"/>
                <a:gd name="T114" fmla="*/ 800 w 890"/>
                <a:gd name="T115" fmla="*/ 200 h 1027"/>
                <a:gd name="T116" fmla="*/ 839 w 890"/>
                <a:gd name="T117" fmla="*/ 200 h 1027"/>
                <a:gd name="T118" fmla="*/ 853 w 890"/>
                <a:gd name="T119" fmla="*/ 208 h 1027"/>
                <a:gd name="T120" fmla="*/ 890 w 890"/>
                <a:gd name="T121" fmla="*/ 211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90" h="1027">
                  <a:moveTo>
                    <a:pt x="890" y="211"/>
                  </a:moveTo>
                  <a:cubicBezTo>
                    <a:pt x="890" y="211"/>
                    <a:pt x="881" y="222"/>
                    <a:pt x="869" y="230"/>
                  </a:cubicBezTo>
                  <a:cubicBezTo>
                    <a:pt x="859" y="239"/>
                    <a:pt x="831" y="250"/>
                    <a:pt x="823" y="254"/>
                  </a:cubicBezTo>
                  <a:cubicBezTo>
                    <a:pt x="815" y="258"/>
                    <a:pt x="778" y="285"/>
                    <a:pt x="761" y="294"/>
                  </a:cubicBezTo>
                  <a:cubicBezTo>
                    <a:pt x="744" y="304"/>
                    <a:pt x="703" y="348"/>
                    <a:pt x="693" y="368"/>
                  </a:cubicBezTo>
                  <a:cubicBezTo>
                    <a:pt x="683" y="388"/>
                    <a:pt x="621" y="432"/>
                    <a:pt x="617" y="438"/>
                  </a:cubicBezTo>
                  <a:cubicBezTo>
                    <a:pt x="615" y="440"/>
                    <a:pt x="614" y="442"/>
                    <a:pt x="612" y="444"/>
                  </a:cubicBezTo>
                  <a:cubicBezTo>
                    <a:pt x="612" y="444"/>
                    <a:pt x="612" y="444"/>
                    <a:pt x="612" y="444"/>
                  </a:cubicBezTo>
                  <a:cubicBezTo>
                    <a:pt x="609" y="450"/>
                    <a:pt x="606" y="455"/>
                    <a:pt x="603" y="459"/>
                  </a:cubicBezTo>
                  <a:cubicBezTo>
                    <a:pt x="599" y="464"/>
                    <a:pt x="595" y="474"/>
                    <a:pt x="595" y="474"/>
                  </a:cubicBezTo>
                  <a:cubicBezTo>
                    <a:pt x="595" y="474"/>
                    <a:pt x="595" y="518"/>
                    <a:pt x="595" y="548"/>
                  </a:cubicBezTo>
                  <a:cubicBezTo>
                    <a:pt x="595" y="577"/>
                    <a:pt x="587" y="574"/>
                    <a:pt x="571" y="585"/>
                  </a:cubicBezTo>
                  <a:cubicBezTo>
                    <a:pt x="555" y="596"/>
                    <a:pt x="550" y="601"/>
                    <a:pt x="535" y="620"/>
                  </a:cubicBezTo>
                  <a:cubicBezTo>
                    <a:pt x="521" y="640"/>
                    <a:pt x="531" y="652"/>
                    <a:pt x="547" y="663"/>
                  </a:cubicBezTo>
                  <a:cubicBezTo>
                    <a:pt x="563" y="674"/>
                    <a:pt x="555" y="700"/>
                    <a:pt x="551" y="704"/>
                  </a:cubicBezTo>
                  <a:cubicBezTo>
                    <a:pt x="546" y="708"/>
                    <a:pt x="547" y="727"/>
                    <a:pt x="548" y="756"/>
                  </a:cubicBezTo>
                  <a:cubicBezTo>
                    <a:pt x="549" y="786"/>
                    <a:pt x="547" y="792"/>
                    <a:pt x="557" y="806"/>
                  </a:cubicBezTo>
                  <a:cubicBezTo>
                    <a:pt x="567" y="820"/>
                    <a:pt x="583" y="822"/>
                    <a:pt x="603" y="828"/>
                  </a:cubicBezTo>
                  <a:cubicBezTo>
                    <a:pt x="623" y="834"/>
                    <a:pt x="658" y="872"/>
                    <a:pt x="667" y="888"/>
                  </a:cubicBezTo>
                  <a:cubicBezTo>
                    <a:pt x="677" y="906"/>
                    <a:pt x="709" y="918"/>
                    <a:pt x="722" y="927"/>
                  </a:cubicBezTo>
                  <a:cubicBezTo>
                    <a:pt x="735" y="936"/>
                    <a:pt x="747" y="966"/>
                    <a:pt x="747" y="980"/>
                  </a:cubicBezTo>
                  <a:cubicBezTo>
                    <a:pt x="747" y="993"/>
                    <a:pt x="752" y="1009"/>
                    <a:pt x="753" y="1010"/>
                  </a:cubicBezTo>
                  <a:cubicBezTo>
                    <a:pt x="748" y="1006"/>
                    <a:pt x="738" y="1008"/>
                    <a:pt x="736" y="1008"/>
                  </a:cubicBezTo>
                  <a:cubicBezTo>
                    <a:pt x="734" y="1008"/>
                    <a:pt x="426" y="1022"/>
                    <a:pt x="426" y="1022"/>
                  </a:cubicBezTo>
                  <a:cubicBezTo>
                    <a:pt x="368" y="1024"/>
                    <a:pt x="89" y="1027"/>
                    <a:pt x="89" y="1027"/>
                  </a:cubicBezTo>
                  <a:cubicBezTo>
                    <a:pt x="89" y="1027"/>
                    <a:pt x="89" y="1027"/>
                    <a:pt x="89" y="1027"/>
                  </a:cubicBezTo>
                  <a:cubicBezTo>
                    <a:pt x="93" y="1005"/>
                    <a:pt x="93" y="718"/>
                    <a:pt x="93" y="718"/>
                  </a:cubicBezTo>
                  <a:cubicBezTo>
                    <a:pt x="93" y="718"/>
                    <a:pt x="93" y="711"/>
                    <a:pt x="88" y="707"/>
                  </a:cubicBezTo>
                  <a:cubicBezTo>
                    <a:pt x="83" y="704"/>
                    <a:pt x="51" y="683"/>
                    <a:pt x="48" y="673"/>
                  </a:cubicBezTo>
                  <a:cubicBezTo>
                    <a:pt x="44" y="663"/>
                    <a:pt x="49" y="644"/>
                    <a:pt x="60" y="637"/>
                  </a:cubicBezTo>
                  <a:cubicBezTo>
                    <a:pt x="70" y="629"/>
                    <a:pt x="73" y="627"/>
                    <a:pt x="75" y="616"/>
                  </a:cubicBezTo>
                  <a:cubicBezTo>
                    <a:pt x="77" y="605"/>
                    <a:pt x="75" y="602"/>
                    <a:pt x="75" y="602"/>
                  </a:cubicBezTo>
                  <a:cubicBezTo>
                    <a:pt x="75" y="543"/>
                    <a:pt x="75" y="543"/>
                    <a:pt x="75" y="543"/>
                  </a:cubicBezTo>
                  <a:cubicBezTo>
                    <a:pt x="75" y="543"/>
                    <a:pt x="71" y="523"/>
                    <a:pt x="63" y="514"/>
                  </a:cubicBezTo>
                  <a:cubicBezTo>
                    <a:pt x="55" y="506"/>
                    <a:pt x="49" y="477"/>
                    <a:pt x="50" y="466"/>
                  </a:cubicBezTo>
                  <a:cubicBezTo>
                    <a:pt x="51" y="454"/>
                    <a:pt x="48" y="369"/>
                    <a:pt x="45" y="350"/>
                  </a:cubicBezTo>
                  <a:cubicBezTo>
                    <a:pt x="43" y="330"/>
                    <a:pt x="34" y="284"/>
                    <a:pt x="27" y="266"/>
                  </a:cubicBezTo>
                  <a:cubicBezTo>
                    <a:pt x="19" y="250"/>
                    <a:pt x="9" y="198"/>
                    <a:pt x="11" y="181"/>
                  </a:cubicBezTo>
                  <a:cubicBezTo>
                    <a:pt x="11" y="164"/>
                    <a:pt x="17" y="138"/>
                    <a:pt x="13" y="128"/>
                  </a:cubicBezTo>
                  <a:cubicBezTo>
                    <a:pt x="9" y="117"/>
                    <a:pt x="0" y="85"/>
                    <a:pt x="0" y="80"/>
                  </a:cubicBezTo>
                  <a:cubicBezTo>
                    <a:pt x="0" y="76"/>
                    <a:pt x="0" y="70"/>
                    <a:pt x="0" y="70"/>
                  </a:cubicBezTo>
                  <a:cubicBezTo>
                    <a:pt x="45" y="70"/>
                    <a:pt x="211" y="72"/>
                    <a:pt x="225" y="72"/>
                  </a:cubicBezTo>
                  <a:cubicBezTo>
                    <a:pt x="237" y="72"/>
                    <a:pt x="237" y="57"/>
                    <a:pt x="237" y="57"/>
                  </a:cubicBezTo>
                  <a:cubicBezTo>
                    <a:pt x="237" y="57"/>
                    <a:pt x="237" y="22"/>
                    <a:pt x="237" y="11"/>
                  </a:cubicBezTo>
                  <a:cubicBezTo>
                    <a:pt x="237" y="0"/>
                    <a:pt x="256" y="4"/>
                    <a:pt x="271" y="8"/>
                  </a:cubicBezTo>
                  <a:cubicBezTo>
                    <a:pt x="287" y="13"/>
                    <a:pt x="289" y="78"/>
                    <a:pt x="291" y="98"/>
                  </a:cubicBezTo>
                  <a:cubicBezTo>
                    <a:pt x="293" y="117"/>
                    <a:pt x="309" y="118"/>
                    <a:pt x="328" y="120"/>
                  </a:cubicBezTo>
                  <a:cubicBezTo>
                    <a:pt x="347" y="122"/>
                    <a:pt x="352" y="124"/>
                    <a:pt x="364" y="127"/>
                  </a:cubicBezTo>
                  <a:cubicBezTo>
                    <a:pt x="376" y="130"/>
                    <a:pt x="380" y="129"/>
                    <a:pt x="395" y="138"/>
                  </a:cubicBezTo>
                  <a:cubicBezTo>
                    <a:pt x="409" y="148"/>
                    <a:pt x="421" y="143"/>
                    <a:pt x="429" y="142"/>
                  </a:cubicBezTo>
                  <a:cubicBezTo>
                    <a:pt x="439" y="141"/>
                    <a:pt x="467" y="130"/>
                    <a:pt x="491" y="130"/>
                  </a:cubicBezTo>
                  <a:cubicBezTo>
                    <a:pt x="517" y="130"/>
                    <a:pt x="543" y="154"/>
                    <a:pt x="554" y="170"/>
                  </a:cubicBezTo>
                  <a:cubicBezTo>
                    <a:pt x="565" y="186"/>
                    <a:pt x="573" y="182"/>
                    <a:pt x="585" y="174"/>
                  </a:cubicBezTo>
                  <a:cubicBezTo>
                    <a:pt x="598" y="167"/>
                    <a:pt x="611" y="178"/>
                    <a:pt x="619" y="187"/>
                  </a:cubicBezTo>
                  <a:cubicBezTo>
                    <a:pt x="628" y="196"/>
                    <a:pt x="672" y="216"/>
                    <a:pt x="683" y="216"/>
                  </a:cubicBezTo>
                  <a:cubicBezTo>
                    <a:pt x="695" y="217"/>
                    <a:pt x="729" y="184"/>
                    <a:pt x="739" y="180"/>
                  </a:cubicBezTo>
                  <a:cubicBezTo>
                    <a:pt x="749" y="176"/>
                    <a:pt x="761" y="202"/>
                    <a:pt x="767" y="204"/>
                  </a:cubicBezTo>
                  <a:cubicBezTo>
                    <a:pt x="775" y="206"/>
                    <a:pt x="791" y="205"/>
                    <a:pt x="800" y="200"/>
                  </a:cubicBezTo>
                  <a:cubicBezTo>
                    <a:pt x="809" y="194"/>
                    <a:pt x="831" y="196"/>
                    <a:pt x="839" y="200"/>
                  </a:cubicBezTo>
                  <a:cubicBezTo>
                    <a:pt x="849" y="202"/>
                    <a:pt x="848" y="206"/>
                    <a:pt x="853" y="208"/>
                  </a:cubicBezTo>
                  <a:cubicBezTo>
                    <a:pt x="857" y="210"/>
                    <a:pt x="890" y="211"/>
                    <a:pt x="890" y="21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580" name="Group 579"/>
          <p:cNvGrpSpPr/>
          <p:nvPr/>
        </p:nvGrpSpPr>
        <p:grpSpPr>
          <a:xfrm>
            <a:off x="45534" y="4356607"/>
            <a:ext cx="3788609" cy="2190077"/>
            <a:chOff x="45534" y="4356607"/>
            <a:chExt cx="3788609" cy="2190077"/>
          </a:xfrm>
        </p:grpSpPr>
        <p:grpSp>
          <p:nvGrpSpPr>
            <p:cNvPr id="479" name="Group 478"/>
            <p:cNvGrpSpPr/>
            <p:nvPr/>
          </p:nvGrpSpPr>
          <p:grpSpPr>
            <a:xfrm>
              <a:off x="1622432" y="4356607"/>
              <a:ext cx="2211711" cy="1569212"/>
              <a:chOff x="4513312" y="3006557"/>
              <a:chExt cx="2774521" cy="1853404"/>
            </a:xfrm>
            <a:pattFill prst="narHorz">
              <a:fgClr>
                <a:schemeClr val="accent2"/>
              </a:fgClr>
              <a:bgClr>
                <a:schemeClr val="bg1"/>
              </a:bgClr>
            </a:pattFill>
          </p:grpSpPr>
          <p:sp>
            <p:nvSpPr>
              <p:cNvPr id="517" name="Freeform 7">
                <a:extLst>
                  <a:ext uri="{FF2B5EF4-FFF2-40B4-BE49-F238E27FC236}">
                    <a16:creationId xmlns:a16="http://schemas.microsoft.com/office/drawing/2014/main" id="{98A54EC5-EF44-4AD4-8999-30B260B0EE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1960" y="3711670"/>
                <a:ext cx="705113" cy="623181"/>
              </a:xfrm>
              <a:custGeom>
                <a:avLst/>
                <a:gdLst>
                  <a:gd name="T0" fmla="*/ 755 w 780"/>
                  <a:gd name="T1" fmla="*/ 667 h 690"/>
                  <a:gd name="T2" fmla="*/ 737 w 780"/>
                  <a:gd name="T3" fmla="*/ 663 h 690"/>
                  <a:gd name="T4" fmla="*/ 691 w 780"/>
                  <a:gd name="T5" fmla="*/ 634 h 690"/>
                  <a:gd name="T6" fmla="*/ 658 w 780"/>
                  <a:gd name="T7" fmla="*/ 603 h 690"/>
                  <a:gd name="T8" fmla="*/ 627 w 780"/>
                  <a:gd name="T9" fmla="*/ 629 h 690"/>
                  <a:gd name="T10" fmla="*/ 596 w 780"/>
                  <a:gd name="T11" fmla="*/ 657 h 690"/>
                  <a:gd name="T12" fmla="*/ 569 w 780"/>
                  <a:gd name="T13" fmla="*/ 637 h 690"/>
                  <a:gd name="T14" fmla="*/ 523 w 780"/>
                  <a:gd name="T15" fmla="*/ 672 h 690"/>
                  <a:gd name="T16" fmla="*/ 442 w 780"/>
                  <a:gd name="T17" fmla="*/ 658 h 690"/>
                  <a:gd name="T18" fmla="*/ 460 w 780"/>
                  <a:gd name="T19" fmla="*/ 632 h 690"/>
                  <a:gd name="T20" fmla="*/ 399 w 780"/>
                  <a:gd name="T21" fmla="*/ 602 h 690"/>
                  <a:gd name="T22" fmla="*/ 364 w 780"/>
                  <a:gd name="T23" fmla="*/ 570 h 690"/>
                  <a:gd name="T24" fmla="*/ 322 w 780"/>
                  <a:gd name="T25" fmla="*/ 565 h 690"/>
                  <a:gd name="T26" fmla="*/ 314 w 780"/>
                  <a:gd name="T27" fmla="*/ 600 h 690"/>
                  <a:gd name="T28" fmla="*/ 180 w 780"/>
                  <a:gd name="T29" fmla="*/ 588 h 690"/>
                  <a:gd name="T30" fmla="*/ 129 w 780"/>
                  <a:gd name="T31" fmla="*/ 538 h 690"/>
                  <a:gd name="T32" fmla="*/ 118 w 780"/>
                  <a:gd name="T33" fmla="*/ 578 h 690"/>
                  <a:gd name="T34" fmla="*/ 40 w 780"/>
                  <a:gd name="T35" fmla="*/ 585 h 690"/>
                  <a:gd name="T36" fmla="*/ 54 w 780"/>
                  <a:gd name="T37" fmla="*/ 546 h 690"/>
                  <a:gd name="T38" fmla="*/ 62 w 780"/>
                  <a:gd name="T39" fmla="*/ 432 h 690"/>
                  <a:gd name="T40" fmla="*/ 56 w 780"/>
                  <a:gd name="T41" fmla="*/ 283 h 690"/>
                  <a:gd name="T42" fmla="*/ 2 w 780"/>
                  <a:gd name="T43" fmla="*/ 183 h 690"/>
                  <a:gd name="T44" fmla="*/ 413 w 780"/>
                  <a:gd name="T45" fmla="*/ 3 h 690"/>
                  <a:gd name="T46" fmla="*/ 425 w 780"/>
                  <a:gd name="T47" fmla="*/ 49 h 690"/>
                  <a:gd name="T48" fmla="*/ 461 w 780"/>
                  <a:gd name="T49" fmla="*/ 109 h 690"/>
                  <a:gd name="T50" fmla="*/ 443 w 780"/>
                  <a:gd name="T51" fmla="*/ 151 h 690"/>
                  <a:gd name="T52" fmla="*/ 391 w 780"/>
                  <a:gd name="T53" fmla="*/ 239 h 690"/>
                  <a:gd name="T54" fmla="*/ 371 w 780"/>
                  <a:gd name="T55" fmla="*/ 313 h 690"/>
                  <a:gd name="T56" fmla="*/ 411 w 780"/>
                  <a:gd name="T57" fmla="*/ 352 h 690"/>
                  <a:gd name="T58" fmla="*/ 653 w 780"/>
                  <a:gd name="T59" fmla="*/ 337 h 690"/>
                  <a:gd name="T60" fmla="*/ 684 w 780"/>
                  <a:gd name="T61" fmla="*/ 470 h 690"/>
                  <a:gd name="T62" fmla="*/ 687 w 780"/>
                  <a:gd name="T63" fmla="*/ 473 h 690"/>
                  <a:gd name="T64" fmla="*/ 668 w 780"/>
                  <a:gd name="T65" fmla="*/ 480 h 690"/>
                  <a:gd name="T66" fmla="*/ 616 w 780"/>
                  <a:gd name="T67" fmla="*/ 455 h 690"/>
                  <a:gd name="T68" fmla="*/ 571 w 780"/>
                  <a:gd name="T69" fmla="*/ 501 h 690"/>
                  <a:gd name="T70" fmla="*/ 644 w 780"/>
                  <a:gd name="T71" fmla="*/ 490 h 690"/>
                  <a:gd name="T72" fmla="*/ 668 w 780"/>
                  <a:gd name="T73" fmla="*/ 489 h 690"/>
                  <a:gd name="T74" fmla="*/ 667 w 780"/>
                  <a:gd name="T75" fmla="*/ 519 h 690"/>
                  <a:gd name="T76" fmla="*/ 691 w 780"/>
                  <a:gd name="T77" fmla="*/ 506 h 690"/>
                  <a:gd name="T78" fmla="*/ 724 w 780"/>
                  <a:gd name="T79" fmla="*/ 523 h 690"/>
                  <a:gd name="T80" fmla="*/ 679 w 780"/>
                  <a:gd name="T81" fmla="*/ 577 h 690"/>
                  <a:gd name="T82" fmla="*/ 732 w 780"/>
                  <a:gd name="T83" fmla="*/ 612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0" h="690">
                    <a:moveTo>
                      <a:pt x="778" y="650"/>
                    </a:moveTo>
                    <a:cubicBezTo>
                      <a:pt x="776" y="653"/>
                      <a:pt x="773" y="674"/>
                      <a:pt x="767" y="672"/>
                    </a:cubicBezTo>
                    <a:cubicBezTo>
                      <a:pt x="762" y="670"/>
                      <a:pt x="761" y="669"/>
                      <a:pt x="755" y="667"/>
                    </a:cubicBezTo>
                    <a:cubicBezTo>
                      <a:pt x="749" y="665"/>
                      <a:pt x="749" y="667"/>
                      <a:pt x="744" y="675"/>
                    </a:cubicBezTo>
                    <a:cubicBezTo>
                      <a:pt x="739" y="684"/>
                      <a:pt x="728" y="690"/>
                      <a:pt x="730" y="682"/>
                    </a:cubicBezTo>
                    <a:cubicBezTo>
                      <a:pt x="732" y="674"/>
                      <a:pt x="741" y="667"/>
                      <a:pt x="737" y="663"/>
                    </a:cubicBezTo>
                    <a:cubicBezTo>
                      <a:pt x="734" y="659"/>
                      <a:pt x="717" y="647"/>
                      <a:pt x="717" y="647"/>
                    </a:cubicBezTo>
                    <a:cubicBezTo>
                      <a:pt x="717" y="647"/>
                      <a:pt x="708" y="638"/>
                      <a:pt x="702" y="638"/>
                    </a:cubicBezTo>
                    <a:cubicBezTo>
                      <a:pt x="696" y="637"/>
                      <a:pt x="695" y="636"/>
                      <a:pt x="691" y="634"/>
                    </a:cubicBezTo>
                    <a:cubicBezTo>
                      <a:pt x="687" y="631"/>
                      <a:pt x="670" y="630"/>
                      <a:pt x="665" y="627"/>
                    </a:cubicBezTo>
                    <a:cubicBezTo>
                      <a:pt x="660" y="624"/>
                      <a:pt x="666" y="616"/>
                      <a:pt x="666" y="614"/>
                    </a:cubicBezTo>
                    <a:cubicBezTo>
                      <a:pt x="666" y="612"/>
                      <a:pt x="664" y="604"/>
                      <a:pt x="658" y="603"/>
                    </a:cubicBezTo>
                    <a:cubicBezTo>
                      <a:pt x="650" y="602"/>
                      <a:pt x="626" y="597"/>
                      <a:pt x="618" y="594"/>
                    </a:cubicBezTo>
                    <a:cubicBezTo>
                      <a:pt x="610" y="591"/>
                      <a:pt x="598" y="594"/>
                      <a:pt x="604" y="600"/>
                    </a:cubicBezTo>
                    <a:cubicBezTo>
                      <a:pt x="611" y="606"/>
                      <a:pt x="630" y="611"/>
                      <a:pt x="627" y="629"/>
                    </a:cubicBezTo>
                    <a:cubicBezTo>
                      <a:pt x="624" y="647"/>
                      <a:pt x="630" y="652"/>
                      <a:pt x="624" y="658"/>
                    </a:cubicBezTo>
                    <a:cubicBezTo>
                      <a:pt x="616" y="662"/>
                      <a:pt x="614" y="672"/>
                      <a:pt x="606" y="670"/>
                    </a:cubicBezTo>
                    <a:cubicBezTo>
                      <a:pt x="600" y="668"/>
                      <a:pt x="595" y="666"/>
                      <a:pt x="596" y="657"/>
                    </a:cubicBezTo>
                    <a:cubicBezTo>
                      <a:pt x="596" y="648"/>
                      <a:pt x="604" y="646"/>
                      <a:pt x="596" y="644"/>
                    </a:cubicBezTo>
                    <a:cubicBezTo>
                      <a:pt x="588" y="640"/>
                      <a:pt x="582" y="640"/>
                      <a:pt x="578" y="640"/>
                    </a:cubicBezTo>
                    <a:cubicBezTo>
                      <a:pt x="574" y="640"/>
                      <a:pt x="570" y="640"/>
                      <a:pt x="569" y="637"/>
                    </a:cubicBezTo>
                    <a:cubicBezTo>
                      <a:pt x="568" y="634"/>
                      <a:pt x="552" y="634"/>
                      <a:pt x="546" y="639"/>
                    </a:cubicBezTo>
                    <a:cubicBezTo>
                      <a:pt x="542" y="644"/>
                      <a:pt x="542" y="652"/>
                      <a:pt x="540" y="661"/>
                    </a:cubicBezTo>
                    <a:cubicBezTo>
                      <a:pt x="538" y="670"/>
                      <a:pt x="540" y="673"/>
                      <a:pt x="523" y="672"/>
                    </a:cubicBezTo>
                    <a:cubicBezTo>
                      <a:pt x="506" y="671"/>
                      <a:pt x="496" y="678"/>
                      <a:pt x="489" y="671"/>
                    </a:cubicBezTo>
                    <a:cubicBezTo>
                      <a:pt x="482" y="664"/>
                      <a:pt x="488" y="656"/>
                      <a:pt x="478" y="656"/>
                    </a:cubicBezTo>
                    <a:cubicBezTo>
                      <a:pt x="468" y="656"/>
                      <a:pt x="450" y="662"/>
                      <a:pt x="442" y="658"/>
                    </a:cubicBezTo>
                    <a:cubicBezTo>
                      <a:pt x="435" y="653"/>
                      <a:pt x="438" y="640"/>
                      <a:pt x="442" y="638"/>
                    </a:cubicBezTo>
                    <a:cubicBezTo>
                      <a:pt x="448" y="637"/>
                      <a:pt x="456" y="641"/>
                      <a:pt x="458" y="642"/>
                    </a:cubicBezTo>
                    <a:cubicBezTo>
                      <a:pt x="459" y="643"/>
                      <a:pt x="479" y="638"/>
                      <a:pt x="460" y="632"/>
                    </a:cubicBezTo>
                    <a:cubicBezTo>
                      <a:pt x="442" y="624"/>
                      <a:pt x="442" y="626"/>
                      <a:pt x="440" y="622"/>
                    </a:cubicBezTo>
                    <a:cubicBezTo>
                      <a:pt x="438" y="617"/>
                      <a:pt x="443" y="607"/>
                      <a:pt x="428" y="606"/>
                    </a:cubicBezTo>
                    <a:cubicBezTo>
                      <a:pt x="414" y="605"/>
                      <a:pt x="404" y="608"/>
                      <a:pt x="399" y="602"/>
                    </a:cubicBezTo>
                    <a:cubicBezTo>
                      <a:pt x="394" y="596"/>
                      <a:pt x="392" y="588"/>
                      <a:pt x="388" y="586"/>
                    </a:cubicBezTo>
                    <a:cubicBezTo>
                      <a:pt x="384" y="583"/>
                      <a:pt x="383" y="585"/>
                      <a:pt x="378" y="577"/>
                    </a:cubicBezTo>
                    <a:cubicBezTo>
                      <a:pt x="373" y="569"/>
                      <a:pt x="371" y="567"/>
                      <a:pt x="364" y="570"/>
                    </a:cubicBezTo>
                    <a:cubicBezTo>
                      <a:pt x="358" y="574"/>
                      <a:pt x="344" y="582"/>
                      <a:pt x="344" y="576"/>
                    </a:cubicBezTo>
                    <a:cubicBezTo>
                      <a:pt x="344" y="570"/>
                      <a:pt x="354" y="568"/>
                      <a:pt x="344" y="565"/>
                    </a:cubicBezTo>
                    <a:cubicBezTo>
                      <a:pt x="334" y="562"/>
                      <a:pt x="328" y="559"/>
                      <a:pt x="322" y="565"/>
                    </a:cubicBezTo>
                    <a:cubicBezTo>
                      <a:pt x="318" y="572"/>
                      <a:pt x="306" y="570"/>
                      <a:pt x="306" y="578"/>
                    </a:cubicBezTo>
                    <a:cubicBezTo>
                      <a:pt x="306" y="586"/>
                      <a:pt x="302" y="586"/>
                      <a:pt x="308" y="589"/>
                    </a:cubicBezTo>
                    <a:cubicBezTo>
                      <a:pt x="314" y="592"/>
                      <a:pt x="318" y="596"/>
                      <a:pt x="314" y="600"/>
                    </a:cubicBezTo>
                    <a:cubicBezTo>
                      <a:pt x="308" y="602"/>
                      <a:pt x="296" y="613"/>
                      <a:pt x="284" y="614"/>
                    </a:cubicBezTo>
                    <a:cubicBezTo>
                      <a:pt x="272" y="614"/>
                      <a:pt x="245" y="617"/>
                      <a:pt x="234" y="612"/>
                    </a:cubicBezTo>
                    <a:cubicBezTo>
                      <a:pt x="223" y="607"/>
                      <a:pt x="200" y="594"/>
                      <a:pt x="180" y="588"/>
                    </a:cubicBezTo>
                    <a:cubicBezTo>
                      <a:pt x="160" y="581"/>
                      <a:pt x="142" y="578"/>
                      <a:pt x="136" y="575"/>
                    </a:cubicBezTo>
                    <a:cubicBezTo>
                      <a:pt x="130" y="572"/>
                      <a:pt x="126" y="566"/>
                      <a:pt x="130" y="562"/>
                    </a:cubicBezTo>
                    <a:cubicBezTo>
                      <a:pt x="134" y="560"/>
                      <a:pt x="134" y="540"/>
                      <a:pt x="129" y="538"/>
                    </a:cubicBezTo>
                    <a:cubicBezTo>
                      <a:pt x="124" y="535"/>
                      <a:pt x="120" y="539"/>
                      <a:pt x="119" y="550"/>
                    </a:cubicBezTo>
                    <a:cubicBezTo>
                      <a:pt x="118" y="560"/>
                      <a:pt x="118" y="557"/>
                      <a:pt x="119" y="565"/>
                    </a:cubicBezTo>
                    <a:cubicBezTo>
                      <a:pt x="120" y="574"/>
                      <a:pt x="128" y="575"/>
                      <a:pt x="118" y="578"/>
                    </a:cubicBezTo>
                    <a:cubicBezTo>
                      <a:pt x="109" y="580"/>
                      <a:pt x="74" y="582"/>
                      <a:pt x="67" y="585"/>
                    </a:cubicBezTo>
                    <a:cubicBezTo>
                      <a:pt x="60" y="588"/>
                      <a:pt x="59" y="596"/>
                      <a:pt x="50" y="592"/>
                    </a:cubicBezTo>
                    <a:cubicBezTo>
                      <a:pt x="45" y="589"/>
                      <a:pt x="42" y="588"/>
                      <a:pt x="40" y="585"/>
                    </a:cubicBezTo>
                    <a:cubicBezTo>
                      <a:pt x="40" y="585"/>
                      <a:pt x="40" y="585"/>
                      <a:pt x="40" y="585"/>
                    </a:cubicBezTo>
                    <a:cubicBezTo>
                      <a:pt x="40" y="583"/>
                      <a:pt x="39" y="582"/>
                      <a:pt x="39" y="580"/>
                    </a:cubicBezTo>
                    <a:cubicBezTo>
                      <a:pt x="38" y="572"/>
                      <a:pt x="42" y="561"/>
                      <a:pt x="54" y="546"/>
                    </a:cubicBezTo>
                    <a:cubicBezTo>
                      <a:pt x="64" y="532"/>
                      <a:pt x="66" y="527"/>
                      <a:pt x="66" y="518"/>
                    </a:cubicBezTo>
                    <a:cubicBezTo>
                      <a:pt x="67" y="509"/>
                      <a:pt x="59" y="497"/>
                      <a:pt x="60" y="482"/>
                    </a:cubicBezTo>
                    <a:cubicBezTo>
                      <a:pt x="60" y="467"/>
                      <a:pt x="57" y="436"/>
                      <a:pt x="62" y="432"/>
                    </a:cubicBezTo>
                    <a:cubicBezTo>
                      <a:pt x="66" y="429"/>
                      <a:pt x="82" y="408"/>
                      <a:pt x="84" y="391"/>
                    </a:cubicBezTo>
                    <a:cubicBezTo>
                      <a:pt x="86" y="374"/>
                      <a:pt x="93" y="344"/>
                      <a:pt x="80" y="328"/>
                    </a:cubicBezTo>
                    <a:cubicBezTo>
                      <a:pt x="68" y="313"/>
                      <a:pt x="60" y="288"/>
                      <a:pt x="56" y="283"/>
                    </a:cubicBezTo>
                    <a:cubicBezTo>
                      <a:pt x="52" y="278"/>
                      <a:pt x="38" y="271"/>
                      <a:pt x="39" y="254"/>
                    </a:cubicBezTo>
                    <a:cubicBezTo>
                      <a:pt x="40" y="237"/>
                      <a:pt x="39" y="224"/>
                      <a:pt x="31" y="217"/>
                    </a:cubicBezTo>
                    <a:cubicBezTo>
                      <a:pt x="23" y="210"/>
                      <a:pt x="2" y="202"/>
                      <a:pt x="2" y="183"/>
                    </a:cubicBezTo>
                    <a:cubicBezTo>
                      <a:pt x="2" y="164"/>
                      <a:pt x="0" y="14"/>
                      <a:pt x="0" y="14"/>
                    </a:cubicBezTo>
                    <a:cubicBezTo>
                      <a:pt x="412" y="0"/>
                      <a:pt x="412" y="0"/>
                      <a:pt x="412" y="0"/>
                    </a:cubicBezTo>
                    <a:cubicBezTo>
                      <a:pt x="412" y="0"/>
                      <a:pt x="412" y="1"/>
                      <a:pt x="413" y="3"/>
                    </a:cubicBezTo>
                    <a:cubicBezTo>
                      <a:pt x="414" y="8"/>
                      <a:pt x="428" y="7"/>
                      <a:pt x="431" y="13"/>
                    </a:cubicBezTo>
                    <a:cubicBezTo>
                      <a:pt x="433" y="19"/>
                      <a:pt x="422" y="23"/>
                      <a:pt x="422" y="33"/>
                    </a:cubicBezTo>
                    <a:cubicBezTo>
                      <a:pt x="422" y="43"/>
                      <a:pt x="428" y="44"/>
                      <a:pt x="425" y="49"/>
                    </a:cubicBezTo>
                    <a:cubicBezTo>
                      <a:pt x="423" y="55"/>
                      <a:pt x="427" y="64"/>
                      <a:pt x="431" y="65"/>
                    </a:cubicBezTo>
                    <a:cubicBezTo>
                      <a:pt x="435" y="67"/>
                      <a:pt x="439" y="73"/>
                      <a:pt x="439" y="83"/>
                    </a:cubicBezTo>
                    <a:cubicBezTo>
                      <a:pt x="439" y="93"/>
                      <a:pt x="447" y="101"/>
                      <a:pt x="461" y="109"/>
                    </a:cubicBezTo>
                    <a:cubicBezTo>
                      <a:pt x="476" y="117"/>
                      <a:pt x="449" y="123"/>
                      <a:pt x="442" y="127"/>
                    </a:cubicBezTo>
                    <a:cubicBezTo>
                      <a:pt x="435" y="130"/>
                      <a:pt x="433" y="133"/>
                      <a:pt x="433" y="142"/>
                    </a:cubicBezTo>
                    <a:cubicBezTo>
                      <a:pt x="433" y="151"/>
                      <a:pt x="441" y="145"/>
                      <a:pt x="443" y="151"/>
                    </a:cubicBezTo>
                    <a:cubicBezTo>
                      <a:pt x="446" y="157"/>
                      <a:pt x="437" y="164"/>
                      <a:pt x="433" y="173"/>
                    </a:cubicBezTo>
                    <a:cubicBezTo>
                      <a:pt x="429" y="183"/>
                      <a:pt x="409" y="194"/>
                      <a:pt x="406" y="201"/>
                    </a:cubicBezTo>
                    <a:cubicBezTo>
                      <a:pt x="403" y="207"/>
                      <a:pt x="393" y="230"/>
                      <a:pt x="391" y="239"/>
                    </a:cubicBezTo>
                    <a:cubicBezTo>
                      <a:pt x="388" y="249"/>
                      <a:pt x="385" y="272"/>
                      <a:pt x="385" y="279"/>
                    </a:cubicBezTo>
                    <a:cubicBezTo>
                      <a:pt x="385" y="287"/>
                      <a:pt x="383" y="296"/>
                      <a:pt x="377" y="303"/>
                    </a:cubicBezTo>
                    <a:cubicBezTo>
                      <a:pt x="371" y="309"/>
                      <a:pt x="366" y="311"/>
                      <a:pt x="371" y="313"/>
                    </a:cubicBezTo>
                    <a:cubicBezTo>
                      <a:pt x="376" y="315"/>
                      <a:pt x="373" y="323"/>
                      <a:pt x="371" y="331"/>
                    </a:cubicBezTo>
                    <a:cubicBezTo>
                      <a:pt x="370" y="339"/>
                      <a:pt x="372" y="344"/>
                      <a:pt x="371" y="351"/>
                    </a:cubicBezTo>
                    <a:cubicBezTo>
                      <a:pt x="371" y="359"/>
                      <a:pt x="398" y="351"/>
                      <a:pt x="411" y="352"/>
                    </a:cubicBezTo>
                    <a:cubicBezTo>
                      <a:pt x="425" y="353"/>
                      <a:pt x="531" y="342"/>
                      <a:pt x="546" y="342"/>
                    </a:cubicBezTo>
                    <a:cubicBezTo>
                      <a:pt x="561" y="342"/>
                      <a:pt x="613" y="337"/>
                      <a:pt x="623" y="337"/>
                    </a:cubicBezTo>
                    <a:cubicBezTo>
                      <a:pt x="632" y="338"/>
                      <a:pt x="647" y="331"/>
                      <a:pt x="653" y="337"/>
                    </a:cubicBezTo>
                    <a:cubicBezTo>
                      <a:pt x="660" y="343"/>
                      <a:pt x="646" y="365"/>
                      <a:pt x="640" y="384"/>
                    </a:cubicBezTo>
                    <a:cubicBezTo>
                      <a:pt x="634" y="403"/>
                      <a:pt x="645" y="409"/>
                      <a:pt x="659" y="422"/>
                    </a:cubicBezTo>
                    <a:cubicBezTo>
                      <a:pt x="673" y="434"/>
                      <a:pt x="678" y="459"/>
                      <a:pt x="684" y="470"/>
                    </a:cubicBezTo>
                    <a:cubicBezTo>
                      <a:pt x="684" y="470"/>
                      <a:pt x="684" y="470"/>
                      <a:pt x="684" y="470"/>
                    </a:cubicBezTo>
                    <a:cubicBezTo>
                      <a:pt x="685" y="470"/>
                      <a:pt x="685" y="471"/>
                      <a:pt x="685" y="471"/>
                    </a:cubicBezTo>
                    <a:cubicBezTo>
                      <a:pt x="686" y="472"/>
                      <a:pt x="687" y="473"/>
                      <a:pt x="687" y="473"/>
                    </a:cubicBezTo>
                    <a:cubicBezTo>
                      <a:pt x="689" y="476"/>
                      <a:pt x="691" y="478"/>
                      <a:pt x="689" y="479"/>
                    </a:cubicBezTo>
                    <a:cubicBezTo>
                      <a:pt x="689" y="479"/>
                      <a:pt x="676" y="482"/>
                      <a:pt x="669" y="480"/>
                    </a:cubicBezTo>
                    <a:cubicBezTo>
                      <a:pt x="668" y="480"/>
                      <a:pt x="668" y="480"/>
                      <a:pt x="668" y="480"/>
                    </a:cubicBezTo>
                    <a:cubicBezTo>
                      <a:pt x="667" y="480"/>
                      <a:pt x="666" y="479"/>
                      <a:pt x="665" y="479"/>
                    </a:cubicBezTo>
                    <a:cubicBezTo>
                      <a:pt x="661" y="474"/>
                      <a:pt x="662" y="468"/>
                      <a:pt x="654" y="467"/>
                    </a:cubicBezTo>
                    <a:cubicBezTo>
                      <a:pt x="647" y="466"/>
                      <a:pt x="620" y="460"/>
                      <a:pt x="616" y="455"/>
                    </a:cubicBezTo>
                    <a:cubicBezTo>
                      <a:pt x="611" y="451"/>
                      <a:pt x="605" y="440"/>
                      <a:pt x="593" y="447"/>
                    </a:cubicBezTo>
                    <a:cubicBezTo>
                      <a:pt x="582" y="454"/>
                      <a:pt x="559" y="471"/>
                      <a:pt x="559" y="482"/>
                    </a:cubicBezTo>
                    <a:cubicBezTo>
                      <a:pt x="559" y="493"/>
                      <a:pt x="559" y="501"/>
                      <a:pt x="571" y="501"/>
                    </a:cubicBezTo>
                    <a:cubicBezTo>
                      <a:pt x="571" y="501"/>
                      <a:pt x="603" y="503"/>
                      <a:pt x="614" y="502"/>
                    </a:cubicBezTo>
                    <a:cubicBezTo>
                      <a:pt x="624" y="501"/>
                      <a:pt x="627" y="498"/>
                      <a:pt x="630" y="496"/>
                    </a:cubicBezTo>
                    <a:cubicBezTo>
                      <a:pt x="632" y="494"/>
                      <a:pt x="634" y="491"/>
                      <a:pt x="644" y="490"/>
                    </a:cubicBezTo>
                    <a:cubicBezTo>
                      <a:pt x="649" y="490"/>
                      <a:pt x="660" y="489"/>
                      <a:pt x="667" y="489"/>
                    </a:cubicBezTo>
                    <a:cubicBezTo>
                      <a:pt x="667" y="489"/>
                      <a:pt x="667" y="489"/>
                      <a:pt x="667" y="489"/>
                    </a:cubicBezTo>
                    <a:cubicBezTo>
                      <a:pt x="667" y="489"/>
                      <a:pt x="668" y="489"/>
                      <a:pt x="668" y="489"/>
                    </a:cubicBezTo>
                    <a:cubicBezTo>
                      <a:pt x="674" y="490"/>
                      <a:pt x="677" y="492"/>
                      <a:pt x="671" y="497"/>
                    </a:cubicBezTo>
                    <a:cubicBezTo>
                      <a:pt x="658" y="508"/>
                      <a:pt x="653" y="508"/>
                      <a:pt x="653" y="510"/>
                    </a:cubicBezTo>
                    <a:cubicBezTo>
                      <a:pt x="653" y="512"/>
                      <a:pt x="664" y="517"/>
                      <a:pt x="667" y="519"/>
                    </a:cubicBezTo>
                    <a:cubicBezTo>
                      <a:pt x="670" y="521"/>
                      <a:pt x="672" y="525"/>
                      <a:pt x="674" y="527"/>
                    </a:cubicBezTo>
                    <a:cubicBezTo>
                      <a:pt x="676" y="528"/>
                      <a:pt x="684" y="532"/>
                      <a:pt x="686" y="527"/>
                    </a:cubicBezTo>
                    <a:cubicBezTo>
                      <a:pt x="688" y="521"/>
                      <a:pt x="689" y="509"/>
                      <a:pt x="691" y="506"/>
                    </a:cubicBezTo>
                    <a:cubicBezTo>
                      <a:pt x="694" y="504"/>
                      <a:pt x="693" y="499"/>
                      <a:pt x="700" y="497"/>
                    </a:cubicBezTo>
                    <a:cubicBezTo>
                      <a:pt x="707" y="496"/>
                      <a:pt x="708" y="499"/>
                      <a:pt x="712" y="506"/>
                    </a:cubicBezTo>
                    <a:cubicBezTo>
                      <a:pt x="716" y="513"/>
                      <a:pt x="723" y="518"/>
                      <a:pt x="724" y="523"/>
                    </a:cubicBezTo>
                    <a:cubicBezTo>
                      <a:pt x="726" y="528"/>
                      <a:pt x="733" y="539"/>
                      <a:pt x="720" y="540"/>
                    </a:cubicBezTo>
                    <a:cubicBezTo>
                      <a:pt x="720" y="540"/>
                      <a:pt x="686" y="539"/>
                      <a:pt x="684" y="546"/>
                    </a:cubicBezTo>
                    <a:cubicBezTo>
                      <a:pt x="682" y="553"/>
                      <a:pt x="673" y="563"/>
                      <a:pt x="679" y="577"/>
                    </a:cubicBezTo>
                    <a:cubicBezTo>
                      <a:pt x="684" y="591"/>
                      <a:pt x="699" y="595"/>
                      <a:pt x="699" y="595"/>
                    </a:cubicBezTo>
                    <a:cubicBezTo>
                      <a:pt x="699" y="595"/>
                      <a:pt x="708" y="601"/>
                      <a:pt x="711" y="605"/>
                    </a:cubicBezTo>
                    <a:cubicBezTo>
                      <a:pt x="713" y="608"/>
                      <a:pt x="728" y="612"/>
                      <a:pt x="732" y="612"/>
                    </a:cubicBezTo>
                    <a:cubicBezTo>
                      <a:pt x="736" y="612"/>
                      <a:pt x="760" y="616"/>
                      <a:pt x="766" y="621"/>
                    </a:cubicBezTo>
                    <a:cubicBezTo>
                      <a:pt x="772" y="625"/>
                      <a:pt x="780" y="647"/>
                      <a:pt x="778" y="65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18" name="Freeform 11">
                <a:extLst>
                  <a:ext uri="{FF2B5EF4-FFF2-40B4-BE49-F238E27FC236}">
                    <a16:creationId xmlns:a16="http://schemas.microsoft.com/office/drawing/2014/main" id="{D9B73CB5-7738-43D1-A7DE-3057688B2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062" y="3148076"/>
                <a:ext cx="628146" cy="576008"/>
              </a:xfrm>
              <a:custGeom>
                <a:avLst/>
                <a:gdLst>
                  <a:gd name="T0" fmla="*/ 690 w 696"/>
                  <a:gd name="T1" fmla="*/ 98 h 637"/>
                  <a:gd name="T2" fmla="*/ 662 w 696"/>
                  <a:gd name="T3" fmla="*/ 126 h 637"/>
                  <a:gd name="T4" fmla="*/ 656 w 696"/>
                  <a:gd name="T5" fmla="*/ 140 h 637"/>
                  <a:gd name="T6" fmla="*/ 656 w 696"/>
                  <a:gd name="T7" fmla="*/ 161 h 637"/>
                  <a:gd name="T8" fmla="*/ 632 w 696"/>
                  <a:gd name="T9" fmla="*/ 187 h 637"/>
                  <a:gd name="T10" fmla="*/ 649 w 696"/>
                  <a:gd name="T11" fmla="*/ 206 h 637"/>
                  <a:gd name="T12" fmla="*/ 639 w 696"/>
                  <a:gd name="T13" fmla="*/ 236 h 637"/>
                  <a:gd name="T14" fmla="*/ 623 w 696"/>
                  <a:gd name="T15" fmla="*/ 260 h 637"/>
                  <a:gd name="T16" fmla="*/ 619 w 696"/>
                  <a:gd name="T17" fmla="*/ 276 h 637"/>
                  <a:gd name="T18" fmla="*/ 612 w 696"/>
                  <a:gd name="T19" fmla="*/ 286 h 637"/>
                  <a:gd name="T20" fmla="*/ 589 w 696"/>
                  <a:gd name="T21" fmla="*/ 310 h 637"/>
                  <a:gd name="T22" fmla="*/ 578 w 696"/>
                  <a:gd name="T23" fmla="*/ 345 h 637"/>
                  <a:gd name="T24" fmla="*/ 554 w 696"/>
                  <a:gd name="T25" fmla="*/ 386 h 637"/>
                  <a:gd name="T26" fmla="*/ 543 w 696"/>
                  <a:gd name="T27" fmla="*/ 425 h 637"/>
                  <a:gd name="T28" fmla="*/ 528 w 696"/>
                  <a:gd name="T29" fmla="*/ 441 h 637"/>
                  <a:gd name="T30" fmla="*/ 520 w 696"/>
                  <a:gd name="T31" fmla="*/ 460 h 637"/>
                  <a:gd name="T32" fmla="*/ 518 w 696"/>
                  <a:gd name="T33" fmla="*/ 482 h 637"/>
                  <a:gd name="T34" fmla="*/ 498 w 696"/>
                  <a:gd name="T35" fmla="*/ 513 h 637"/>
                  <a:gd name="T36" fmla="*/ 514 w 696"/>
                  <a:gd name="T37" fmla="*/ 553 h 637"/>
                  <a:gd name="T38" fmla="*/ 522 w 696"/>
                  <a:gd name="T39" fmla="*/ 592 h 637"/>
                  <a:gd name="T40" fmla="*/ 512 w 696"/>
                  <a:gd name="T41" fmla="*/ 613 h 637"/>
                  <a:gd name="T42" fmla="*/ 509 w 696"/>
                  <a:gd name="T43" fmla="*/ 623 h 637"/>
                  <a:gd name="T44" fmla="*/ 97 w 696"/>
                  <a:gd name="T45" fmla="*/ 637 h 637"/>
                  <a:gd name="T46" fmla="*/ 94 w 696"/>
                  <a:gd name="T47" fmla="*/ 553 h 637"/>
                  <a:gd name="T48" fmla="*/ 82 w 696"/>
                  <a:gd name="T49" fmla="*/ 544 h 637"/>
                  <a:gd name="T50" fmla="*/ 48 w 696"/>
                  <a:gd name="T51" fmla="*/ 544 h 637"/>
                  <a:gd name="T52" fmla="*/ 35 w 696"/>
                  <a:gd name="T53" fmla="*/ 535 h 637"/>
                  <a:gd name="T54" fmla="*/ 30 w 696"/>
                  <a:gd name="T55" fmla="*/ 528 h 637"/>
                  <a:gd name="T56" fmla="*/ 25 w 696"/>
                  <a:gd name="T57" fmla="*/ 204 h 637"/>
                  <a:gd name="T58" fmla="*/ 0 w 696"/>
                  <a:gd name="T59" fmla="*/ 34 h 637"/>
                  <a:gd name="T60" fmla="*/ 8 w 696"/>
                  <a:gd name="T61" fmla="*/ 26 h 637"/>
                  <a:gd name="T62" fmla="*/ 501 w 696"/>
                  <a:gd name="T63" fmla="*/ 8 h 637"/>
                  <a:gd name="T64" fmla="*/ 605 w 696"/>
                  <a:gd name="T65" fmla="*/ 0 h 637"/>
                  <a:gd name="T66" fmla="*/ 628 w 696"/>
                  <a:gd name="T67" fmla="*/ 20 h 637"/>
                  <a:gd name="T68" fmla="*/ 614 w 696"/>
                  <a:gd name="T69" fmla="*/ 56 h 637"/>
                  <a:gd name="T70" fmla="*/ 613 w 696"/>
                  <a:gd name="T71" fmla="*/ 88 h 637"/>
                  <a:gd name="T72" fmla="*/ 684 w 696"/>
                  <a:gd name="T73" fmla="*/ 84 h 637"/>
                  <a:gd name="T74" fmla="*/ 690 w 696"/>
                  <a:gd name="T75" fmla="*/ 98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96" h="637">
                    <a:moveTo>
                      <a:pt x="690" y="98"/>
                    </a:moveTo>
                    <a:cubicBezTo>
                      <a:pt x="672" y="125"/>
                      <a:pt x="665" y="124"/>
                      <a:pt x="662" y="126"/>
                    </a:cubicBezTo>
                    <a:cubicBezTo>
                      <a:pt x="660" y="128"/>
                      <a:pt x="656" y="135"/>
                      <a:pt x="656" y="140"/>
                    </a:cubicBezTo>
                    <a:cubicBezTo>
                      <a:pt x="657" y="144"/>
                      <a:pt x="663" y="158"/>
                      <a:pt x="656" y="161"/>
                    </a:cubicBezTo>
                    <a:cubicBezTo>
                      <a:pt x="650" y="164"/>
                      <a:pt x="630" y="180"/>
                      <a:pt x="632" y="187"/>
                    </a:cubicBezTo>
                    <a:cubicBezTo>
                      <a:pt x="634" y="194"/>
                      <a:pt x="648" y="197"/>
                      <a:pt x="649" y="206"/>
                    </a:cubicBezTo>
                    <a:cubicBezTo>
                      <a:pt x="650" y="214"/>
                      <a:pt x="648" y="228"/>
                      <a:pt x="639" y="236"/>
                    </a:cubicBezTo>
                    <a:cubicBezTo>
                      <a:pt x="630" y="244"/>
                      <a:pt x="626" y="254"/>
                      <a:pt x="623" y="260"/>
                    </a:cubicBezTo>
                    <a:cubicBezTo>
                      <a:pt x="618" y="262"/>
                      <a:pt x="620" y="267"/>
                      <a:pt x="619" y="276"/>
                    </a:cubicBezTo>
                    <a:cubicBezTo>
                      <a:pt x="618" y="289"/>
                      <a:pt x="614" y="283"/>
                      <a:pt x="612" y="286"/>
                    </a:cubicBezTo>
                    <a:cubicBezTo>
                      <a:pt x="611" y="290"/>
                      <a:pt x="600" y="296"/>
                      <a:pt x="589" y="310"/>
                    </a:cubicBezTo>
                    <a:cubicBezTo>
                      <a:pt x="578" y="323"/>
                      <a:pt x="578" y="331"/>
                      <a:pt x="578" y="345"/>
                    </a:cubicBezTo>
                    <a:cubicBezTo>
                      <a:pt x="577" y="359"/>
                      <a:pt x="570" y="372"/>
                      <a:pt x="554" y="386"/>
                    </a:cubicBezTo>
                    <a:cubicBezTo>
                      <a:pt x="539" y="401"/>
                      <a:pt x="544" y="413"/>
                      <a:pt x="543" y="425"/>
                    </a:cubicBezTo>
                    <a:cubicBezTo>
                      <a:pt x="542" y="437"/>
                      <a:pt x="540" y="435"/>
                      <a:pt x="528" y="441"/>
                    </a:cubicBezTo>
                    <a:cubicBezTo>
                      <a:pt x="517" y="447"/>
                      <a:pt x="522" y="451"/>
                      <a:pt x="520" y="460"/>
                    </a:cubicBezTo>
                    <a:cubicBezTo>
                      <a:pt x="519" y="468"/>
                      <a:pt x="520" y="474"/>
                      <a:pt x="518" y="482"/>
                    </a:cubicBezTo>
                    <a:cubicBezTo>
                      <a:pt x="517" y="490"/>
                      <a:pt x="500" y="502"/>
                      <a:pt x="498" y="513"/>
                    </a:cubicBezTo>
                    <a:cubicBezTo>
                      <a:pt x="496" y="524"/>
                      <a:pt x="506" y="540"/>
                      <a:pt x="514" y="553"/>
                    </a:cubicBezTo>
                    <a:cubicBezTo>
                      <a:pt x="522" y="566"/>
                      <a:pt x="526" y="584"/>
                      <a:pt x="522" y="592"/>
                    </a:cubicBezTo>
                    <a:cubicBezTo>
                      <a:pt x="518" y="600"/>
                      <a:pt x="514" y="601"/>
                      <a:pt x="512" y="613"/>
                    </a:cubicBezTo>
                    <a:cubicBezTo>
                      <a:pt x="510" y="621"/>
                      <a:pt x="509" y="622"/>
                      <a:pt x="509" y="623"/>
                    </a:cubicBezTo>
                    <a:cubicBezTo>
                      <a:pt x="97" y="637"/>
                      <a:pt x="97" y="637"/>
                      <a:pt x="97" y="637"/>
                    </a:cubicBezTo>
                    <a:cubicBezTo>
                      <a:pt x="97" y="637"/>
                      <a:pt x="94" y="562"/>
                      <a:pt x="94" y="553"/>
                    </a:cubicBezTo>
                    <a:cubicBezTo>
                      <a:pt x="94" y="544"/>
                      <a:pt x="82" y="544"/>
                      <a:pt x="82" y="544"/>
                    </a:cubicBezTo>
                    <a:cubicBezTo>
                      <a:pt x="82" y="544"/>
                      <a:pt x="50" y="544"/>
                      <a:pt x="48" y="544"/>
                    </a:cubicBezTo>
                    <a:cubicBezTo>
                      <a:pt x="46" y="544"/>
                      <a:pt x="35" y="541"/>
                      <a:pt x="35" y="535"/>
                    </a:cubicBezTo>
                    <a:cubicBezTo>
                      <a:pt x="35" y="529"/>
                      <a:pt x="30" y="528"/>
                      <a:pt x="30" y="528"/>
                    </a:cubicBezTo>
                    <a:cubicBezTo>
                      <a:pt x="30" y="528"/>
                      <a:pt x="27" y="230"/>
                      <a:pt x="25" y="204"/>
                    </a:cubicBezTo>
                    <a:cubicBezTo>
                      <a:pt x="23" y="179"/>
                      <a:pt x="0" y="34"/>
                      <a:pt x="0" y="34"/>
                    </a:cubicBezTo>
                    <a:cubicBezTo>
                      <a:pt x="0" y="34"/>
                      <a:pt x="0" y="26"/>
                      <a:pt x="8" y="26"/>
                    </a:cubicBezTo>
                    <a:cubicBezTo>
                      <a:pt x="17" y="26"/>
                      <a:pt x="480" y="9"/>
                      <a:pt x="501" y="8"/>
                    </a:cubicBezTo>
                    <a:cubicBezTo>
                      <a:pt x="522" y="7"/>
                      <a:pt x="599" y="0"/>
                      <a:pt x="605" y="0"/>
                    </a:cubicBezTo>
                    <a:cubicBezTo>
                      <a:pt x="611" y="1"/>
                      <a:pt x="626" y="8"/>
                      <a:pt x="628" y="20"/>
                    </a:cubicBezTo>
                    <a:cubicBezTo>
                      <a:pt x="630" y="33"/>
                      <a:pt x="628" y="46"/>
                      <a:pt x="614" y="56"/>
                    </a:cubicBezTo>
                    <a:cubicBezTo>
                      <a:pt x="601" y="65"/>
                      <a:pt x="581" y="89"/>
                      <a:pt x="613" y="88"/>
                    </a:cubicBezTo>
                    <a:cubicBezTo>
                      <a:pt x="634" y="88"/>
                      <a:pt x="668" y="81"/>
                      <a:pt x="684" y="84"/>
                    </a:cubicBezTo>
                    <a:cubicBezTo>
                      <a:pt x="692" y="85"/>
                      <a:pt x="696" y="89"/>
                      <a:pt x="690" y="9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19" name="Freeform 12">
                <a:extLst>
                  <a:ext uri="{FF2B5EF4-FFF2-40B4-BE49-F238E27FC236}">
                    <a16:creationId xmlns:a16="http://schemas.microsoft.com/office/drawing/2014/main" id="{3F752867-35AF-4B13-8539-DEEAD49113C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42282" y="3155525"/>
                <a:ext cx="1754093" cy="1704436"/>
              </a:xfrm>
              <a:custGeom>
                <a:avLst/>
                <a:gdLst>
                  <a:gd name="T0" fmla="*/ 1906 w 1943"/>
                  <a:gd name="T1" fmla="*/ 898 h 1886"/>
                  <a:gd name="T2" fmla="*/ 1852 w 1943"/>
                  <a:gd name="T3" fmla="*/ 798 h 1886"/>
                  <a:gd name="T4" fmla="*/ 1835 w 1943"/>
                  <a:gd name="T5" fmla="*/ 536 h 1886"/>
                  <a:gd name="T6" fmla="*/ 1783 w 1943"/>
                  <a:gd name="T7" fmla="*/ 520 h 1886"/>
                  <a:gd name="T8" fmla="*/ 1665 w 1943"/>
                  <a:gd name="T9" fmla="*/ 480 h 1886"/>
                  <a:gd name="T10" fmla="*/ 1579 w 1943"/>
                  <a:gd name="T11" fmla="*/ 482 h 1886"/>
                  <a:gd name="T12" fmla="*/ 1450 w 1943"/>
                  <a:gd name="T13" fmla="*/ 482 h 1886"/>
                  <a:gd name="T14" fmla="*/ 1391 w 1943"/>
                  <a:gd name="T15" fmla="*/ 489 h 1886"/>
                  <a:gd name="T16" fmla="*/ 1314 w 1943"/>
                  <a:gd name="T17" fmla="*/ 474 h 1886"/>
                  <a:gd name="T18" fmla="*/ 1257 w 1943"/>
                  <a:gd name="T19" fmla="*/ 438 h 1886"/>
                  <a:gd name="T20" fmla="*/ 1175 w 1943"/>
                  <a:gd name="T21" fmla="*/ 440 h 1886"/>
                  <a:gd name="T22" fmla="*/ 1107 w 1943"/>
                  <a:gd name="T23" fmla="*/ 399 h 1886"/>
                  <a:gd name="T24" fmla="*/ 1019 w 1943"/>
                  <a:gd name="T25" fmla="*/ 370 h 1886"/>
                  <a:gd name="T26" fmla="*/ 1001 w 1943"/>
                  <a:gd name="T27" fmla="*/ 21 h 1886"/>
                  <a:gd name="T28" fmla="*/ 583 w 1943"/>
                  <a:gd name="T29" fmla="*/ 4 h 1886"/>
                  <a:gd name="T30" fmla="*/ 522 w 1943"/>
                  <a:gd name="T31" fmla="*/ 786 h 1886"/>
                  <a:gd name="T32" fmla="*/ 12 w 1943"/>
                  <a:gd name="T33" fmla="*/ 781 h 1886"/>
                  <a:gd name="T34" fmla="*/ 34 w 1943"/>
                  <a:gd name="T35" fmla="*/ 795 h 1886"/>
                  <a:gd name="T36" fmla="*/ 156 w 1943"/>
                  <a:gd name="T37" fmla="*/ 945 h 1886"/>
                  <a:gd name="T38" fmla="*/ 264 w 1943"/>
                  <a:gd name="T39" fmla="*/ 1079 h 1886"/>
                  <a:gd name="T40" fmla="*/ 402 w 1943"/>
                  <a:gd name="T41" fmla="*/ 1270 h 1886"/>
                  <a:gd name="T42" fmla="*/ 545 w 1943"/>
                  <a:gd name="T43" fmla="*/ 1216 h 1886"/>
                  <a:gd name="T44" fmla="*/ 652 w 1943"/>
                  <a:gd name="T45" fmla="*/ 1175 h 1886"/>
                  <a:gd name="T46" fmla="*/ 781 w 1943"/>
                  <a:gd name="T47" fmla="*/ 1223 h 1886"/>
                  <a:gd name="T48" fmla="*/ 914 w 1943"/>
                  <a:gd name="T49" fmla="*/ 1447 h 1886"/>
                  <a:gd name="T50" fmla="*/ 1032 w 1943"/>
                  <a:gd name="T51" fmla="*/ 1593 h 1886"/>
                  <a:gd name="T52" fmla="*/ 1068 w 1943"/>
                  <a:gd name="T53" fmla="*/ 1711 h 1886"/>
                  <a:gd name="T54" fmla="*/ 1148 w 1943"/>
                  <a:gd name="T55" fmla="*/ 1799 h 1886"/>
                  <a:gd name="T56" fmla="*/ 1248 w 1943"/>
                  <a:gd name="T57" fmla="*/ 1845 h 1886"/>
                  <a:gd name="T58" fmla="*/ 1375 w 1943"/>
                  <a:gd name="T59" fmla="*/ 1877 h 1886"/>
                  <a:gd name="T60" fmla="*/ 1358 w 1943"/>
                  <a:gd name="T61" fmla="*/ 1795 h 1886"/>
                  <a:gd name="T62" fmla="*/ 1338 w 1943"/>
                  <a:gd name="T63" fmla="*/ 1722 h 1886"/>
                  <a:gd name="T64" fmla="*/ 1354 w 1943"/>
                  <a:gd name="T65" fmla="*/ 1659 h 1886"/>
                  <a:gd name="T66" fmla="*/ 1314 w 1943"/>
                  <a:gd name="T67" fmla="*/ 1623 h 1886"/>
                  <a:gd name="T68" fmla="*/ 1374 w 1943"/>
                  <a:gd name="T69" fmla="*/ 1587 h 1886"/>
                  <a:gd name="T70" fmla="*/ 1359 w 1943"/>
                  <a:gd name="T71" fmla="*/ 1533 h 1886"/>
                  <a:gd name="T72" fmla="*/ 1408 w 1943"/>
                  <a:gd name="T73" fmla="*/ 1517 h 1886"/>
                  <a:gd name="T74" fmla="*/ 1390 w 1943"/>
                  <a:gd name="T75" fmla="*/ 1501 h 1886"/>
                  <a:gd name="T76" fmla="*/ 1438 w 1943"/>
                  <a:gd name="T77" fmla="*/ 1487 h 1886"/>
                  <a:gd name="T78" fmla="*/ 1446 w 1943"/>
                  <a:gd name="T79" fmla="*/ 1443 h 1886"/>
                  <a:gd name="T80" fmla="*/ 1470 w 1943"/>
                  <a:gd name="T81" fmla="*/ 1449 h 1886"/>
                  <a:gd name="T82" fmla="*/ 1459 w 1943"/>
                  <a:gd name="T83" fmla="*/ 1490 h 1886"/>
                  <a:gd name="T84" fmla="*/ 1507 w 1943"/>
                  <a:gd name="T85" fmla="*/ 1427 h 1886"/>
                  <a:gd name="T86" fmla="*/ 1504 w 1943"/>
                  <a:gd name="T87" fmla="*/ 1408 h 1886"/>
                  <a:gd name="T88" fmla="*/ 1550 w 1943"/>
                  <a:gd name="T89" fmla="*/ 1414 h 1886"/>
                  <a:gd name="T90" fmla="*/ 1600 w 1943"/>
                  <a:gd name="T91" fmla="*/ 1395 h 1886"/>
                  <a:gd name="T92" fmla="*/ 1684 w 1943"/>
                  <a:gd name="T93" fmla="*/ 1345 h 1886"/>
                  <a:gd name="T94" fmla="*/ 1714 w 1943"/>
                  <a:gd name="T95" fmla="*/ 1309 h 1886"/>
                  <a:gd name="T96" fmla="*/ 1730 w 1943"/>
                  <a:gd name="T97" fmla="*/ 1303 h 1886"/>
                  <a:gd name="T98" fmla="*/ 1888 w 1943"/>
                  <a:gd name="T99" fmla="*/ 1211 h 1886"/>
                  <a:gd name="T100" fmla="*/ 1889 w 1943"/>
                  <a:gd name="T101" fmla="*/ 1195 h 1886"/>
                  <a:gd name="T102" fmla="*/ 1910 w 1943"/>
                  <a:gd name="T103" fmla="*/ 1097 h 1886"/>
                  <a:gd name="T104" fmla="*/ 1774 w 1943"/>
                  <a:gd name="T105" fmla="*/ 1252 h 1886"/>
                  <a:gd name="T106" fmla="*/ 1744 w 1943"/>
                  <a:gd name="T107" fmla="*/ 1272 h 1886"/>
                  <a:gd name="T108" fmla="*/ 1735 w 1943"/>
                  <a:gd name="T109" fmla="*/ 1261 h 1886"/>
                  <a:gd name="T110" fmla="*/ 1730 w 1943"/>
                  <a:gd name="T111" fmla="*/ 1218 h 1886"/>
                  <a:gd name="T112" fmla="*/ 1764 w 1943"/>
                  <a:gd name="T113" fmla="*/ 1225 h 1886"/>
                  <a:gd name="T114" fmla="*/ 1774 w 1943"/>
                  <a:gd name="T115" fmla="*/ 1252 h 1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43" h="1886">
                    <a:moveTo>
                      <a:pt x="1934" y="1006"/>
                    </a:moveTo>
                    <a:cubicBezTo>
                      <a:pt x="1936" y="989"/>
                      <a:pt x="1943" y="959"/>
                      <a:pt x="1930" y="943"/>
                    </a:cubicBezTo>
                    <a:cubicBezTo>
                      <a:pt x="1918" y="928"/>
                      <a:pt x="1910" y="903"/>
                      <a:pt x="1906" y="898"/>
                    </a:cubicBezTo>
                    <a:cubicBezTo>
                      <a:pt x="1902" y="893"/>
                      <a:pt x="1888" y="886"/>
                      <a:pt x="1889" y="869"/>
                    </a:cubicBezTo>
                    <a:cubicBezTo>
                      <a:pt x="1890" y="852"/>
                      <a:pt x="1889" y="839"/>
                      <a:pt x="1881" y="832"/>
                    </a:cubicBezTo>
                    <a:cubicBezTo>
                      <a:pt x="1873" y="825"/>
                      <a:pt x="1852" y="817"/>
                      <a:pt x="1852" y="798"/>
                    </a:cubicBezTo>
                    <a:cubicBezTo>
                      <a:pt x="1852" y="779"/>
                      <a:pt x="1850" y="629"/>
                      <a:pt x="1850" y="629"/>
                    </a:cubicBezTo>
                    <a:cubicBezTo>
                      <a:pt x="1850" y="629"/>
                      <a:pt x="1847" y="554"/>
                      <a:pt x="1847" y="545"/>
                    </a:cubicBezTo>
                    <a:cubicBezTo>
                      <a:pt x="1847" y="536"/>
                      <a:pt x="1835" y="536"/>
                      <a:pt x="1835" y="536"/>
                    </a:cubicBezTo>
                    <a:cubicBezTo>
                      <a:pt x="1835" y="536"/>
                      <a:pt x="1803" y="536"/>
                      <a:pt x="1801" y="536"/>
                    </a:cubicBezTo>
                    <a:cubicBezTo>
                      <a:pt x="1799" y="536"/>
                      <a:pt x="1788" y="533"/>
                      <a:pt x="1788" y="527"/>
                    </a:cubicBezTo>
                    <a:cubicBezTo>
                      <a:pt x="1788" y="521"/>
                      <a:pt x="1783" y="520"/>
                      <a:pt x="1783" y="520"/>
                    </a:cubicBezTo>
                    <a:cubicBezTo>
                      <a:pt x="1783" y="520"/>
                      <a:pt x="1750" y="513"/>
                      <a:pt x="1744" y="510"/>
                    </a:cubicBezTo>
                    <a:cubicBezTo>
                      <a:pt x="1738" y="506"/>
                      <a:pt x="1720" y="493"/>
                      <a:pt x="1702" y="478"/>
                    </a:cubicBezTo>
                    <a:cubicBezTo>
                      <a:pt x="1684" y="464"/>
                      <a:pt x="1671" y="478"/>
                      <a:pt x="1665" y="480"/>
                    </a:cubicBezTo>
                    <a:cubicBezTo>
                      <a:pt x="1659" y="482"/>
                      <a:pt x="1644" y="488"/>
                      <a:pt x="1637" y="482"/>
                    </a:cubicBezTo>
                    <a:cubicBezTo>
                      <a:pt x="1631" y="476"/>
                      <a:pt x="1627" y="467"/>
                      <a:pt x="1605" y="479"/>
                    </a:cubicBezTo>
                    <a:cubicBezTo>
                      <a:pt x="1582" y="491"/>
                      <a:pt x="1586" y="486"/>
                      <a:pt x="1579" y="482"/>
                    </a:cubicBezTo>
                    <a:cubicBezTo>
                      <a:pt x="1573" y="478"/>
                      <a:pt x="1547" y="492"/>
                      <a:pt x="1529" y="505"/>
                    </a:cubicBezTo>
                    <a:cubicBezTo>
                      <a:pt x="1511" y="518"/>
                      <a:pt x="1505" y="508"/>
                      <a:pt x="1492" y="500"/>
                    </a:cubicBezTo>
                    <a:cubicBezTo>
                      <a:pt x="1479" y="491"/>
                      <a:pt x="1456" y="487"/>
                      <a:pt x="1450" y="482"/>
                    </a:cubicBezTo>
                    <a:cubicBezTo>
                      <a:pt x="1444" y="478"/>
                      <a:pt x="1428" y="480"/>
                      <a:pt x="1419" y="486"/>
                    </a:cubicBezTo>
                    <a:cubicBezTo>
                      <a:pt x="1409" y="491"/>
                      <a:pt x="1405" y="511"/>
                      <a:pt x="1398" y="511"/>
                    </a:cubicBezTo>
                    <a:cubicBezTo>
                      <a:pt x="1391" y="511"/>
                      <a:pt x="1391" y="504"/>
                      <a:pt x="1391" y="489"/>
                    </a:cubicBezTo>
                    <a:cubicBezTo>
                      <a:pt x="1391" y="474"/>
                      <a:pt x="1378" y="490"/>
                      <a:pt x="1367" y="492"/>
                    </a:cubicBezTo>
                    <a:cubicBezTo>
                      <a:pt x="1355" y="493"/>
                      <a:pt x="1357" y="492"/>
                      <a:pt x="1348" y="483"/>
                    </a:cubicBezTo>
                    <a:cubicBezTo>
                      <a:pt x="1339" y="474"/>
                      <a:pt x="1322" y="470"/>
                      <a:pt x="1314" y="474"/>
                    </a:cubicBezTo>
                    <a:cubicBezTo>
                      <a:pt x="1306" y="479"/>
                      <a:pt x="1299" y="487"/>
                      <a:pt x="1291" y="487"/>
                    </a:cubicBezTo>
                    <a:cubicBezTo>
                      <a:pt x="1283" y="487"/>
                      <a:pt x="1281" y="476"/>
                      <a:pt x="1280" y="464"/>
                    </a:cubicBezTo>
                    <a:cubicBezTo>
                      <a:pt x="1279" y="453"/>
                      <a:pt x="1261" y="442"/>
                      <a:pt x="1257" y="438"/>
                    </a:cubicBezTo>
                    <a:cubicBezTo>
                      <a:pt x="1253" y="435"/>
                      <a:pt x="1241" y="438"/>
                      <a:pt x="1229" y="443"/>
                    </a:cubicBezTo>
                    <a:cubicBezTo>
                      <a:pt x="1218" y="448"/>
                      <a:pt x="1203" y="450"/>
                      <a:pt x="1197" y="444"/>
                    </a:cubicBezTo>
                    <a:cubicBezTo>
                      <a:pt x="1191" y="438"/>
                      <a:pt x="1189" y="440"/>
                      <a:pt x="1175" y="440"/>
                    </a:cubicBezTo>
                    <a:cubicBezTo>
                      <a:pt x="1162" y="440"/>
                      <a:pt x="1154" y="430"/>
                      <a:pt x="1151" y="428"/>
                    </a:cubicBezTo>
                    <a:cubicBezTo>
                      <a:pt x="1149" y="427"/>
                      <a:pt x="1125" y="427"/>
                      <a:pt x="1113" y="427"/>
                    </a:cubicBezTo>
                    <a:cubicBezTo>
                      <a:pt x="1101" y="427"/>
                      <a:pt x="1109" y="410"/>
                      <a:pt x="1107" y="399"/>
                    </a:cubicBezTo>
                    <a:cubicBezTo>
                      <a:pt x="1105" y="388"/>
                      <a:pt x="1093" y="384"/>
                      <a:pt x="1083" y="384"/>
                    </a:cubicBezTo>
                    <a:cubicBezTo>
                      <a:pt x="1073" y="383"/>
                      <a:pt x="1072" y="390"/>
                      <a:pt x="1053" y="388"/>
                    </a:cubicBezTo>
                    <a:cubicBezTo>
                      <a:pt x="1035" y="387"/>
                      <a:pt x="1019" y="370"/>
                      <a:pt x="1019" y="370"/>
                    </a:cubicBezTo>
                    <a:cubicBezTo>
                      <a:pt x="1019" y="370"/>
                      <a:pt x="1007" y="360"/>
                      <a:pt x="1002" y="358"/>
                    </a:cubicBezTo>
                    <a:cubicBezTo>
                      <a:pt x="997" y="355"/>
                      <a:pt x="993" y="348"/>
                      <a:pt x="993" y="348"/>
                    </a:cubicBezTo>
                    <a:cubicBezTo>
                      <a:pt x="993" y="348"/>
                      <a:pt x="1001" y="28"/>
                      <a:pt x="1001" y="21"/>
                    </a:cubicBezTo>
                    <a:cubicBezTo>
                      <a:pt x="1001" y="14"/>
                      <a:pt x="999" y="15"/>
                      <a:pt x="999" y="15"/>
                    </a:cubicBezTo>
                    <a:cubicBezTo>
                      <a:pt x="999" y="15"/>
                      <a:pt x="595" y="0"/>
                      <a:pt x="587" y="0"/>
                    </a:cubicBezTo>
                    <a:cubicBezTo>
                      <a:pt x="583" y="0"/>
                      <a:pt x="583" y="4"/>
                      <a:pt x="583" y="4"/>
                    </a:cubicBezTo>
                    <a:cubicBezTo>
                      <a:pt x="563" y="296"/>
                      <a:pt x="563" y="296"/>
                      <a:pt x="563" y="296"/>
                    </a:cubicBezTo>
                    <a:cubicBezTo>
                      <a:pt x="530" y="775"/>
                      <a:pt x="530" y="775"/>
                      <a:pt x="530" y="775"/>
                    </a:cubicBezTo>
                    <a:cubicBezTo>
                      <a:pt x="530" y="779"/>
                      <a:pt x="528" y="785"/>
                      <a:pt x="522" y="786"/>
                    </a:cubicBezTo>
                    <a:cubicBezTo>
                      <a:pt x="518" y="787"/>
                      <a:pt x="0" y="745"/>
                      <a:pt x="0" y="749"/>
                    </a:cubicBezTo>
                    <a:cubicBezTo>
                      <a:pt x="0" y="753"/>
                      <a:pt x="5" y="763"/>
                      <a:pt x="5" y="769"/>
                    </a:cubicBezTo>
                    <a:cubicBezTo>
                      <a:pt x="5" y="773"/>
                      <a:pt x="5" y="777"/>
                      <a:pt x="12" y="781"/>
                    </a:cubicBezTo>
                    <a:cubicBezTo>
                      <a:pt x="12" y="781"/>
                      <a:pt x="12" y="781"/>
                      <a:pt x="12" y="781"/>
                    </a:cubicBezTo>
                    <a:cubicBezTo>
                      <a:pt x="14" y="782"/>
                      <a:pt x="16" y="783"/>
                      <a:pt x="18" y="783"/>
                    </a:cubicBezTo>
                    <a:cubicBezTo>
                      <a:pt x="30" y="787"/>
                      <a:pt x="24" y="787"/>
                      <a:pt x="34" y="795"/>
                    </a:cubicBezTo>
                    <a:cubicBezTo>
                      <a:pt x="44" y="801"/>
                      <a:pt x="60" y="839"/>
                      <a:pt x="74" y="849"/>
                    </a:cubicBezTo>
                    <a:cubicBezTo>
                      <a:pt x="88" y="858"/>
                      <a:pt x="110" y="886"/>
                      <a:pt x="118" y="896"/>
                    </a:cubicBezTo>
                    <a:cubicBezTo>
                      <a:pt x="126" y="906"/>
                      <a:pt x="152" y="937"/>
                      <a:pt x="156" y="945"/>
                    </a:cubicBezTo>
                    <a:cubicBezTo>
                      <a:pt x="160" y="955"/>
                      <a:pt x="206" y="985"/>
                      <a:pt x="219" y="994"/>
                    </a:cubicBezTo>
                    <a:cubicBezTo>
                      <a:pt x="232" y="1003"/>
                      <a:pt x="238" y="1019"/>
                      <a:pt x="239" y="1029"/>
                    </a:cubicBezTo>
                    <a:cubicBezTo>
                      <a:pt x="240" y="1039"/>
                      <a:pt x="259" y="1071"/>
                      <a:pt x="264" y="1079"/>
                    </a:cubicBezTo>
                    <a:cubicBezTo>
                      <a:pt x="269" y="1086"/>
                      <a:pt x="264" y="1111"/>
                      <a:pt x="264" y="1133"/>
                    </a:cubicBezTo>
                    <a:cubicBezTo>
                      <a:pt x="264" y="1154"/>
                      <a:pt x="294" y="1191"/>
                      <a:pt x="306" y="1201"/>
                    </a:cubicBezTo>
                    <a:cubicBezTo>
                      <a:pt x="318" y="1211"/>
                      <a:pt x="388" y="1259"/>
                      <a:pt x="402" y="1270"/>
                    </a:cubicBezTo>
                    <a:cubicBezTo>
                      <a:pt x="416" y="1281"/>
                      <a:pt x="452" y="1301"/>
                      <a:pt x="466" y="1305"/>
                    </a:cubicBezTo>
                    <a:cubicBezTo>
                      <a:pt x="480" y="1310"/>
                      <a:pt x="493" y="1294"/>
                      <a:pt x="508" y="1283"/>
                    </a:cubicBezTo>
                    <a:cubicBezTo>
                      <a:pt x="523" y="1272"/>
                      <a:pt x="540" y="1235"/>
                      <a:pt x="545" y="1216"/>
                    </a:cubicBezTo>
                    <a:cubicBezTo>
                      <a:pt x="550" y="1197"/>
                      <a:pt x="566" y="1185"/>
                      <a:pt x="569" y="1185"/>
                    </a:cubicBezTo>
                    <a:cubicBezTo>
                      <a:pt x="572" y="1185"/>
                      <a:pt x="599" y="1182"/>
                      <a:pt x="612" y="1175"/>
                    </a:cubicBezTo>
                    <a:cubicBezTo>
                      <a:pt x="625" y="1167"/>
                      <a:pt x="647" y="1171"/>
                      <a:pt x="652" y="1175"/>
                    </a:cubicBezTo>
                    <a:cubicBezTo>
                      <a:pt x="657" y="1179"/>
                      <a:pt x="698" y="1185"/>
                      <a:pt x="704" y="1188"/>
                    </a:cubicBezTo>
                    <a:cubicBezTo>
                      <a:pt x="710" y="1191"/>
                      <a:pt x="722" y="1186"/>
                      <a:pt x="740" y="1183"/>
                    </a:cubicBezTo>
                    <a:cubicBezTo>
                      <a:pt x="758" y="1179"/>
                      <a:pt x="768" y="1210"/>
                      <a:pt x="781" y="1223"/>
                    </a:cubicBezTo>
                    <a:cubicBezTo>
                      <a:pt x="794" y="1236"/>
                      <a:pt x="855" y="1299"/>
                      <a:pt x="858" y="1303"/>
                    </a:cubicBezTo>
                    <a:cubicBezTo>
                      <a:pt x="860" y="1307"/>
                      <a:pt x="874" y="1349"/>
                      <a:pt x="882" y="1365"/>
                    </a:cubicBezTo>
                    <a:cubicBezTo>
                      <a:pt x="891" y="1382"/>
                      <a:pt x="908" y="1427"/>
                      <a:pt x="914" y="1447"/>
                    </a:cubicBezTo>
                    <a:cubicBezTo>
                      <a:pt x="920" y="1467"/>
                      <a:pt x="950" y="1489"/>
                      <a:pt x="964" y="1512"/>
                    </a:cubicBezTo>
                    <a:cubicBezTo>
                      <a:pt x="977" y="1535"/>
                      <a:pt x="1006" y="1564"/>
                      <a:pt x="1014" y="1569"/>
                    </a:cubicBezTo>
                    <a:cubicBezTo>
                      <a:pt x="1023" y="1573"/>
                      <a:pt x="1030" y="1584"/>
                      <a:pt x="1032" y="1593"/>
                    </a:cubicBezTo>
                    <a:cubicBezTo>
                      <a:pt x="1036" y="1603"/>
                      <a:pt x="1038" y="1635"/>
                      <a:pt x="1038" y="1639"/>
                    </a:cubicBezTo>
                    <a:cubicBezTo>
                      <a:pt x="1038" y="1643"/>
                      <a:pt x="1037" y="1661"/>
                      <a:pt x="1044" y="1671"/>
                    </a:cubicBezTo>
                    <a:cubicBezTo>
                      <a:pt x="1051" y="1681"/>
                      <a:pt x="1062" y="1703"/>
                      <a:pt x="1068" y="1711"/>
                    </a:cubicBezTo>
                    <a:cubicBezTo>
                      <a:pt x="1073" y="1719"/>
                      <a:pt x="1074" y="1727"/>
                      <a:pt x="1080" y="1755"/>
                    </a:cubicBezTo>
                    <a:cubicBezTo>
                      <a:pt x="1086" y="1781"/>
                      <a:pt x="1091" y="1784"/>
                      <a:pt x="1106" y="1787"/>
                    </a:cubicBezTo>
                    <a:cubicBezTo>
                      <a:pt x="1121" y="1790"/>
                      <a:pt x="1135" y="1792"/>
                      <a:pt x="1148" y="1799"/>
                    </a:cubicBezTo>
                    <a:cubicBezTo>
                      <a:pt x="1160" y="1806"/>
                      <a:pt x="1168" y="1817"/>
                      <a:pt x="1180" y="1817"/>
                    </a:cubicBezTo>
                    <a:cubicBezTo>
                      <a:pt x="1192" y="1818"/>
                      <a:pt x="1195" y="1822"/>
                      <a:pt x="1206" y="1831"/>
                    </a:cubicBezTo>
                    <a:cubicBezTo>
                      <a:pt x="1217" y="1840"/>
                      <a:pt x="1242" y="1847"/>
                      <a:pt x="1248" y="1845"/>
                    </a:cubicBezTo>
                    <a:cubicBezTo>
                      <a:pt x="1253" y="1845"/>
                      <a:pt x="1294" y="1849"/>
                      <a:pt x="1312" y="1853"/>
                    </a:cubicBezTo>
                    <a:cubicBezTo>
                      <a:pt x="1330" y="1855"/>
                      <a:pt x="1330" y="1867"/>
                      <a:pt x="1342" y="1877"/>
                    </a:cubicBezTo>
                    <a:cubicBezTo>
                      <a:pt x="1355" y="1886"/>
                      <a:pt x="1370" y="1879"/>
                      <a:pt x="1375" y="1877"/>
                    </a:cubicBezTo>
                    <a:cubicBezTo>
                      <a:pt x="1380" y="1875"/>
                      <a:pt x="1377" y="1856"/>
                      <a:pt x="1377" y="1856"/>
                    </a:cubicBezTo>
                    <a:cubicBezTo>
                      <a:pt x="1377" y="1856"/>
                      <a:pt x="1376" y="1843"/>
                      <a:pt x="1376" y="1830"/>
                    </a:cubicBezTo>
                    <a:cubicBezTo>
                      <a:pt x="1376" y="1817"/>
                      <a:pt x="1362" y="1801"/>
                      <a:pt x="1358" y="1795"/>
                    </a:cubicBezTo>
                    <a:cubicBezTo>
                      <a:pt x="1355" y="1789"/>
                      <a:pt x="1354" y="1782"/>
                      <a:pt x="1355" y="1768"/>
                    </a:cubicBezTo>
                    <a:cubicBezTo>
                      <a:pt x="1356" y="1754"/>
                      <a:pt x="1342" y="1745"/>
                      <a:pt x="1342" y="1735"/>
                    </a:cubicBezTo>
                    <a:cubicBezTo>
                      <a:pt x="1342" y="1725"/>
                      <a:pt x="1342" y="1724"/>
                      <a:pt x="1338" y="1722"/>
                    </a:cubicBezTo>
                    <a:cubicBezTo>
                      <a:pt x="1334" y="1720"/>
                      <a:pt x="1336" y="1712"/>
                      <a:pt x="1334" y="1705"/>
                    </a:cubicBezTo>
                    <a:cubicBezTo>
                      <a:pt x="1331" y="1698"/>
                      <a:pt x="1330" y="1693"/>
                      <a:pt x="1334" y="1691"/>
                    </a:cubicBezTo>
                    <a:cubicBezTo>
                      <a:pt x="1340" y="1687"/>
                      <a:pt x="1350" y="1667"/>
                      <a:pt x="1354" y="1659"/>
                    </a:cubicBezTo>
                    <a:cubicBezTo>
                      <a:pt x="1357" y="1653"/>
                      <a:pt x="1348" y="1641"/>
                      <a:pt x="1341" y="1641"/>
                    </a:cubicBezTo>
                    <a:cubicBezTo>
                      <a:pt x="1334" y="1641"/>
                      <a:pt x="1323" y="1641"/>
                      <a:pt x="1314" y="1637"/>
                    </a:cubicBezTo>
                    <a:cubicBezTo>
                      <a:pt x="1305" y="1633"/>
                      <a:pt x="1312" y="1627"/>
                      <a:pt x="1314" y="1623"/>
                    </a:cubicBezTo>
                    <a:cubicBezTo>
                      <a:pt x="1316" y="1619"/>
                      <a:pt x="1335" y="1623"/>
                      <a:pt x="1342" y="1627"/>
                    </a:cubicBezTo>
                    <a:cubicBezTo>
                      <a:pt x="1349" y="1632"/>
                      <a:pt x="1349" y="1633"/>
                      <a:pt x="1354" y="1627"/>
                    </a:cubicBezTo>
                    <a:cubicBezTo>
                      <a:pt x="1360" y="1623"/>
                      <a:pt x="1370" y="1593"/>
                      <a:pt x="1374" y="1587"/>
                    </a:cubicBezTo>
                    <a:cubicBezTo>
                      <a:pt x="1376" y="1581"/>
                      <a:pt x="1374" y="1575"/>
                      <a:pt x="1374" y="1570"/>
                    </a:cubicBezTo>
                    <a:cubicBezTo>
                      <a:pt x="1373" y="1565"/>
                      <a:pt x="1368" y="1557"/>
                      <a:pt x="1362" y="1550"/>
                    </a:cubicBezTo>
                    <a:cubicBezTo>
                      <a:pt x="1356" y="1543"/>
                      <a:pt x="1356" y="1543"/>
                      <a:pt x="1359" y="1533"/>
                    </a:cubicBezTo>
                    <a:cubicBezTo>
                      <a:pt x="1362" y="1523"/>
                      <a:pt x="1366" y="1531"/>
                      <a:pt x="1373" y="1532"/>
                    </a:cubicBezTo>
                    <a:cubicBezTo>
                      <a:pt x="1380" y="1533"/>
                      <a:pt x="1390" y="1539"/>
                      <a:pt x="1394" y="1539"/>
                    </a:cubicBezTo>
                    <a:cubicBezTo>
                      <a:pt x="1398" y="1539"/>
                      <a:pt x="1405" y="1521"/>
                      <a:pt x="1408" y="1517"/>
                    </a:cubicBezTo>
                    <a:cubicBezTo>
                      <a:pt x="1410" y="1514"/>
                      <a:pt x="1414" y="1509"/>
                      <a:pt x="1416" y="1502"/>
                    </a:cubicBezTo>
                    <a:cubicBezTo>
                      <a:pt x="1418" y="1495"/>
                      <a:pt x="1408" y="1501"/>
                      <a:pt x="1402" y="1506"/>
                    </a:cubicBezTo>
                    <a:cubicBezTo>
                      <a:pt x="1398" y="1511"/>
                      <a:pt x="1392" y="1506"/>
                      <a:pt x="1390" y="1501"/>
                    </a:cubicBezTo>
                    <a:cubicBezTo>
                      <a:pt x="1387" y="1497"/>
                      <a:pt x="1390" y="1494"/>
                      <a:pt x="1392" y="1490"/>
                    </a:cubicBezTo>
                    <a:cubicBezTo>
                      <a:pt x="1394" y="1486"/>
                      <a:pt x="1414" y="1484"/>
                      <a:pt x="1416" y="1485"/>
                    </a:cubicBezTo>
                    <a:cubicBezTo>
                      <a:pt x="1420" y="1486"/>
                      <a:pt x="1435" y="1487"/>
                      <a:pt x="1438" y="1487"/>
                    </a:cubicBezTo>
                    <a:cubicBezTo>
                      <a:pt x="1442" y="1487"/>
                      <a:pt x="1446" y="1475"/>
                      <a:pt x="1449" y="1473"/>
                    </a:cubicBezTo>
                    <a:cubicBezTo>
                      <a:pt x="1452" y="1471"/>
                      <a:pt x="1453" y="1467"/>
                      <a:pt x="1452" y="1457"/>
                    </a:cubicBezTo>
                    <a:cubicBezTo>
                      <a:pt x="1451" y="1447"/>
                      <a:pt x="1446" y="1443"/>
                      <a:pt x="1446" y="1443"/>
                    </a:cubicBezTo>
                    <a:cubicBezTo>
                      <a:pt x="1446" y="1443"/>
                      <a:pt x="1446" y="1437"/>
                      <a:pt x="1446" y="1435"/>
                    </a:cubicBezTo>
                    <a:cubicBezTo>
                      <a:pt x="1446" y="1431"/>
                      <a:pt x="1452" y="1428"/>
                      <a:pt x="1452" y="1431"/>
                    </a:cubicBezTo>
                    <a:cubicBezTo>
                      <a:pt x="1452" y="1433"/>
                      <a:pt x="1468" y="1447"/>
                      <a:pt x="1470" y="1449"/>
                    </a:cubicBezTo>
                    <a:cubicBezTo>
                      <a:pt x="1472" y="1451"/>
                      <a:pt x="1481" y="1453"/>
                      <a:pt x="1480" y="1459"/>
                    </a:cubicBezTo>
                    <a:cubicBezTo>
                      <a:pt x="1478" y="1466"/>
                      <a:pt x="1466" y="1474"/>
                      <a:pt x="1459" y="1479"/>
                    </a:cubicBezTo>
                    <a:cubicBezTo>
                      <a:pt x="1452" y="1485"/>
                      <a:pt x="1456" y="1489"/>
                      <a:pt x="1459" y="1490"/>
                    </a:cubicBezTo>
                    <a:cubicBezTo>
                      <a:pt x="1462" y="1491"/>
                      <a:pt x="1477" y="1479"/>
                      <a:pt x="1483" y="1473"/>
                    </a:cubicBezTo>
                    <a:cubicBezTo>
                      <a:pt x="1489" y="1468"/>
                      <a:pt x="1500" y="1462"/>
                      <a:pt x="1508" y="1455"/>
                    </a:cubicBezTo>
                    <a:cubicBezTo>
                      <a:pt x="1516" y="1447"/>
                      <a:pt x="1508" y="1431"/>
                      <a:pt x="1507" y="1427"/>
                    </a:cubicBezTo>
                    <a:cubicBezTo>
                      <a:pt x="1506" y="1423"/>
                      <a:pt x="1496" y="1419"/>
                      <a:pt x="1480" y="1405"/>
                    </a:cubicBezTo>
                    <a:cubicBezTo>
                      <a:pt x="1462" y="1392"/>
                      <a:pt x="1483" y="1391"/>
                      <a:pt x="1483" y="1391"/>
                    </a:cubicBezTo>
                    <a:cubicBezTo>
                      <a:pt x="1483" y="1391"/>
                      <a:pt x="1496" y="1403"/>
                      <a:pt x="1504" y="1408"/>
                    </a:cubicBezTo>
                    <a:cubicBezTo>
                      <a:pt x="1512" y="1413"/>
                      <a:pt x="1520" y="1402"/>
                      <a:pt x="1527" y="1401"/>
                    </a:cubicBezTo>
                    <a:cubicBezTo>
                      <a:pt x="1534" y="1401"/>
                      <a:pt x="1549" y="1403"/>
                      <a:pt x="1553" y="1406"/>
                    </a:cubicBezTo>
                    <a:cubicBezTo>
                      <a:pt x="1557" y="1409"/>
                      <a:pt x="1552" y="1412"/>
                      <a:pt x="1550" y="1414"/>
                    </a:cubicBezTo>
                    <a:cubicBezTo>
                      <a:pt x="1548" y="1416"/>
                      <a:pt x="1542" y="1424"/>
                      <a:pt x="1550" y="1423"/>
                    </a:cubicBezTo>
                    <a:cubicBezTo>
                      <a:pt x="1558" y="1421"/>
                      <a:pt x="1578" y="1407"/>
                      <a:pt x="1584" y="1405"/>
                    </a:cubicBezTo>
                    <a:cubicBezTo>
                      <a:pt x="1588" y="1401"/>
                      <a:pt x="1598" y="1397"/>
                      <a:pt x="1600" y="1395"/>
                    </a:cubicBezTo>
                    <a:cubicBezTo>
                      <a:pt x="1602" y="1393"/>
                      <a:pt x="1592" y="1391"/>
                      <a:pt x="1600" y="1389"/>
                    </a:cubicBezTo>
                    <a:cubicBezTo>
                      <a:pt x="1607" y="1386"/>
                      <a:pt x="1606" y="1393"/>
                      <a:pt x="1614" y="1389"/>
                    </a:cubicBezTo>
                    <a:cubicBezTo>
                      <a:pt x="1623" y="1384"/>
                      <a:pt x="1666" y="1356"/>
                      <a:pt x="1684" y="1345"/>
                    </a:cubicBezTo>
                    <a:cubicBezTo>
                      <a:pt x="1700" y="1334"/>
                      <a:pt x="1698" y="1335"/>
                      <a:pt x="1699" y="1326"/>
                    </a:cubicBezTo>
                    <a:cubicBezTo>
                      <a:pt x="1700" y="1317"/>
                      <a:pt x="1708" y="1306"/>
                      <a:pt x="1714" y="1306"/>
                    </a:cubicBezTo>
                    <a:cubicBezTo>
                      <a:pt x="1716" y="1306"/>
                      <a:pt x="1714" y="1307"/>
                      <a:pt x="1714" y="1309"/>
                    </a:cubicBezTo>
                    <a:cubicBezTo>
                      <a:pt x="1715" y="1309"/>
                      <a:pt x="1715" y="1309"/>
                      <a:pt x="1716" y="1309"/>
                    </a:cubicBezTo>
                    <a:cubicBezTo>
                      <a:pt x="1717" y="1310"/>
                      <a:pt x="1718" y="1309"/>
                      <a:pt x="1720" y="1309"/>
                    </a:cubicBezTo>
                    <a:cubicBezTo>
                      <a:pt x="1723" y="1308"/>
                      <a:pt x="1727" y="1306"/>
                      <a:pt x="1730" y="1303"/>
                    </a:cubicBezTo>
                    <a:cubicBezTo>
                      <a:pt x="1736" y="1299"/>
                      <a:pt x="1778" y="1259"/>
                      <a:pt x="1784" y="1256"/>
                    </a:cubicBezTo>
                    <a:cubicBezTo>
                      <a:pt x="1790" y="1253"/>
                      <a:pt x="1838" y="1226"/>
                      <a:pt x="1850" y="1223"/>
                    </a:cubicBezTo>
                    <a:cubicBezTo>
                      <a:pt x="1861" y="1219"/>
                      <a:pt x="1881" y="1213"/>
                      <a:pt x="1888" y="1211"/>
                    </a:cubicBezTo>
                    <a:cubicBezTo>
                      <a:pt x="1894" y="1211"/>
                      <a:pt x="1891" y="1201"/>
                      <a:pt x="1890" y="1200"/>
                    </a:cubicBezTo>
                    <a:cubicBezTo>
                      <a:pt x="1890" y="1200"/>
                      <a:pt x="1890" y="1200"/>
                      <a:pt x="1890" y="1200"/>
                    </a:cubicBezTo>
                    <a:cubicBezTo>
                      <a:pt x="1890" y="1198"/>
                      <a:pt x="1889" y="1197"/>
                      <a:pt x="1889" y="1195"/>
                    </a:cubicBezTo>
                    <a:cubicBezTo>
                      <a:pt x="1888" y="1187"/>
                      <a:pt x="1892" y="1176"/>
                      <a:pt x="1904" y="1161"/>
                    </a:cubicBezTo>
                    <a:cubicBezTo>
                      <a:pt x="1914" y="1147"/>
                      <a:pt x="1916" y="1142"/>
                      <a:pt x="1916" y="1133"/>
                    </a:cubicBezTo>
                    <a:cubicBezTo>
                      <a:pt x="1917" y="1124"/>
                      <a:pt x="1909" y="1112"/>
                      <a:pt x="1910" y="1097"/>
                    </a:cubicBezTo>
                    <a:cubicBezTo>
                      <a:pt x="1910" y="1082"/>
                      <a:pt x="1907" y="1051"/>
                      <a:pt x="1912" y="1047"/>
                    </a:cubicBezTo>
                    <a:cubicBezTo>
                      <a:pt x="1916" y="1044"/>
                      <a:pt x="1932" y="1023"/>
                      <a:pt x="1934" y="1006"/>
                    </a:cubicBezTo>
                    <a:close/>
                    <a:moveTo>
                      <a:pt x="1774" y="1252"/>
                    </a:moveTo>
                    <a:cubicBezTo>
                      <a:pt x="1770" y="1255"/>
                      <a:pt x="1757" y="1261"/>
                      <a:pt x="1751" y="1267"/>
                    </a:cubicBezTo>
                    <a:cubicBezTo>
                      <a:pt x="1748" y="1270"/>
                      <a:pt x="1745" y="1272"/>
                      <a:pt x="1744" y="1272"/>
                    </a:cubicBezTo>
                    <a:cubicBezTo>
                      <a:pt x="1744" y="1272"/>
                      <a:pt x="1744" y="1272"/>
                      <a:pt x="1744" y="1272"/>
                    </a:cubicBezTo>
                    <a:cubicBezTo>
                      <a:pt x="1743" y="1272"/>
                      <a:pt x="1743" y="1271"/>
                      <a:pt x="1743" y="1270"/>
                    </a:cubicBezTo>
                    <a:cubicBezTo>
                      <a:pt x="1743" y="1269"/>
                      <a:pt x="1743" y="1269"/>
                      <a:pt x="1742" y="1268"/>
                    </a:cubicBezTo>
                    <a:cubicBezTo>
                      <a:pt x="1741" y="1266"/>
                      <a:pt x="1739" y="1263"/>
                      <a:pt x="1735" y="1261"/>
                    </a:cubicBezTo>
                    <a:cubicBezTo>
                      <a:pt x="1730" y="1257"/>
                      <a:pt x="1734" y="1255"/>
                      <a:pt x="1728" y="1241"/>
                    </a:cubicBezTo>
                    <a:cubicBezTo>
                      <a:pt x="1721" y="1226"/>
                      <a:pt x="1717" y="1230"/>
                      <a:pt x="1717" y="1220"/>
                    </a:cubicBezTo>
                    <a:cubicBezTo>
                      <a:pt x="1717" y="1211"/>
                      <a:pt x="1723" y="1215"/>
                      <a:pt x="1730" y="1218"/>
                    </a:cubicBezTo>
                    <a:cubicBezTo>
                      <a:pt x="1737" y="1222"/>
                      <a:pt x="1739" y="1216"/>
                      <a:pt x="1745" y="1213"/>
                    </a:cubicBezTo>
                    <a:cubicBezTo>
                      <a:pt x="1752" y="1210"/>
                      <a:pt x="1753" y="1200"/>
                      <a:pt x="1764" y="1200"/>
                    </a:cubicBezTo>
                    <a:cubicBezTo>
                      <a:pt x="1775" y="1199"/>
                      <a:pt x="1764" y="1218"/>
                      <a:pt x="1764" y="1225"/>
                    </a:cubicBezTo>
                    <a:cubicBezTo>
                      <a:pt x="1764" y="1232"/>
                      <a:pt x="1767" y="1237"/>
                      <a:pt x="1767" y="1237"/>
                    </a:cubicBezTo>
                    <a:cubicBezTo>
                      <a:pt x="1769" y="1240"/>
                      <a:pt x="1770" y="1238"/>
                      <a:pt x="1782" y="1237"/>
                    </a:cubicBezTo>
                    <a:cubicBezTo>
                      <a:pt x="1793" y="1236"/>
                      <a:pt x="1779" y="1249"/>
                      <a:pt x="1774" y="125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20" name="Freeform 19">
                <a:extLst>
                  <a:ext uri="{FF2B5EF4-FFF2-40B4-BE49-F238E27FC236}">
                    <a16:creationId xmlns:a16="http://schemas.microsoft.com/office/drawing/2014/main" id="{7C111105-7FDC-4AE1-841E-A4A792D7C9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513312" y="3006557"/>
                <a:ext cx="862770" cy="908702"/>
              </a:xfrm>
              <a:custGeom>
                <a:avLst/>
                <a:gdLst>
                  <a:gd name="T0" fmla="*/ 955 w 955"/>
                  <a:gd name="T1" fmla="*/ 77 h 1006"/>
                  <a:gd name="T2" fmla="*/ 951 w 955"/>
                  <a:gd name="T3" fmla="*/ 165 h 1006"/>
                  <a:gd name="T4" fmla="*/ 947 w 955"/>
                  <a:gd name="T5" fmla="*/ 169 h 1006"/>
                  <a:gd name="T6" fmla="*/ 927 w 955"/>
                  <a:gd name="T7" fmla="*/ 461 h 1006"/>
                  <a:gd name="T8" fmla="*/ 894 w 955"/>
                  <a:gd name="T9" fmla="*/ 940 h 1006"/>
                  <a:gd name="T10" fmla="*/ 886 w 955"/>
                  <a:gd name="T11" fmla="*/ 951 h 1006"/>
                  <a:gd name="T12" fmla="*/ 364 w 955"/>
                  <a:gd name="T13" fmla="*/ 914 h 1006"/>
                  <a:gd name="T14" fmla="*/ 369 w 955"/>
                  <a:gd name="T15" fmla="*/ 934 h 1006"/>
                  <a:gd name="T16" fmla="*/ 376 w 955"/>
                  <a:gd name="T17" fmla="*/ 946 h 1006"/>
                  <a:gd name="T18" fmla="*/ 160 w 955"/>
                  <a:gd name="T19" fmla="*/ 925 h 1006"/>
                  <a:gd name="T20" fmla="*/ 129 w 955"/>
                  <a:gd name="T21" fmla="*/ 974 h 1006"/>
                  <a:gd name="T22" fmla="*/ 101 w 955"/>
                  <a:gd name="T23" fmla="*/ 994 h 1006"/>
                  <a:gd name="T24" fmla="*/ 0 w 955"/>
                  <a:gd name="T25" fmla="*/ 985 h 1006"/>
                  <a:gd name="T26" fmla="*/ 125 w 955"/>
                  <a:gd name="T27" fmla="*/ 0 h 1006"/>
                  <a:gd name="T28" fmla="*/ 955 w 955"/>
                  <a:gd name="T29" fmla="*/ 77 h 1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5" h="1006">
                    <a:moveTo>
                      <a:pt x="955" y="77"/>
                    </a:moveTo>
                    <a:cubicBezTo>
                      <a:pt x="951" y="165"/>
                      <a:pt x="951" y="165"/>
                      <a:pt x="951" y="165"/>
                    </a:cubicBezTo>
                    <a:cubicBezTo>
                      <a:pt x="947" y="165"/>
                      <a:pt x="947" y="169"/>
                      <a:pt x="947" y="169"/>
                    </a:cubicBezTo>
                    <a:cubicBezTo>
                      <a:pt x="927" y="461"/>
                      <a:pt x="927" y="461"/>
                      <a:pt x="927" y="461"/>
                    </a:cubicBezTo>
                    <a:cubicBezTo>
                      <a:pt x="894" y="940"/>
                      <a:pt x="894" y="940"/>
                      <a:pt x="894" y="940"/>
                    </a:cubicBezTo>
                    <a:cubicBezTo>
                      <a:pt x="894" y="944"/>
                      <a:pt x="892" y="950"/>
                      <a:pt x="886" y="951"/>
                    </a:cubicBezTo>
                    <a:cubicBezTo>
                      <a:pt x="882" y="952"/>
                      <a:pt x="364" y="910"/>
                      <a:pt x="364" y="914"/>
                    </a:cubicBezTo>
                    <a:cubicBezTo>
                      <a:pt x="364" y="918"/>
                      <a:pt x="369" y="928"/>
                      <a:pt x="369" y="934"/>
                    </a:cubicBezTo>
                    <a:cubicBezTo>
                      <a:pt x="369" y="938"/>
                      <a:pt x="369" y="942"/>
                      <a:pt x="376" y="946"/>
                    </a:cubicBezTo>
                    <a:cubicBezTo>
                      <a:pt x="365" y="942"/>
                      <a:pt x="192" y="928"/>
                      <a:pt x="160" y="925"/>
                    </a:cubicBezTo>
                    <a:cubicBezTo>
                      <a:pt x="128" y="922"/>
                      <a:pt x="132" y="942"/>
                      <a:pt x="129" y="974"/>
                    </a:cubicBezTo>
                    <a:cubicBezTo>
                      <a:pt x="126" y="1006"/>
                      <a:pt x="101" y="994"/>
                      <a:pt x="101" y="994"/>
                    </a:cubicBezTo>
                    <a:cubicBezTo>
                      <a:pt x="0" y="985"/>
                      <a:pt x="0" y="985"/>
                      <a:pt x="0" y="985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92" y="17"/>
                      <a:pt x="955" y="77"/>
                      <a:pt x="955" y="7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21" name="Freeform 25">
                <a:extLst>
                  <a:ext uri="{FF2B5EF4-FFF2-40B4-BE49-F238E27FC236}">
                    <a16:creationId xmlns:a16="http://schemas.microsoft.com/office/drawing/2014/main" id="{3C08A542-6900-4B67-86B9-047E01CF2C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43413" y="3364079"/>
                <a:ext cx="444420" cy="779597"/>
              </a:xfrm>
              <a:custGeom>
                <a:avLst/>
                <a:gdLst>
                  <a:gd name="T0" fmla="*/ 465 w 493"/>
                  <a:gd name="T1" fmla="*/ 812 h 862"/>
                  <a:gd name="T2" fmla="*/ 440 w 493"/>
                  <a:gd name="T3" fmla="*/ 819 h 862"/>
                  <a:gd name="T4" fmla="*/ 371 w 493"/>
                  <a:gd name="T5" fmla="*/ 826 h 862"/>
                  <a:gd name="T6" fmla="*/ 321 w 493"/>
                  <a:gd name="T7" fmla="*/ 857 h 862"/>
                  <a:gd name="T8" fmla="*/ 318 w 493"/>
                  <a:gd name="T9" fmla="*/ 854 h 862"/>
                  <a:gd name="T10" fmla="*/ 293 w 493"/>
                  <a:gd name="T11" fmla="*/ 806 h 862"/>
                  <a:gd name="T12" fmla="*/ 287 w 493"/>
                  <a:gd name="T13" fmla="*/ 721 h 862"/>
                  <a:gd name="T14" fmla="*/ 180 w 493"/>
                  <a:gd name="T15" fmla="*/ 726 h 862"/>
                  <a:gd name="T16" fmla="*/ 5 w 493"/>
                  <a:gd name="T17" fmla="*/ 735 h 862"/>
                  <a:gd name="T18" fmla="*/ 5 w 493"/>
                  <a:gd name="T19" fmla="*/ 697 h 862"/>
                  <a:gd name="T20" fmla="*/ 19 w 493"/>
                  <a:gd name="T21" fmla="*/ 663 h 862"/>
                  <a:gd name="T22" fmla="*/ 40 w 493"/>
                  <a:gd name="T23" fmla="*/ 585 h 862"/>
                  <a:gd name="T24" fmla="*/ 77 w 493"/>
                  <a:gd name="T25" fmla="*/ 535 h 862"/>
                  <a:gd name="T26" fmla="*/ 76 w 493"/>
                  <a:gd name="T27" fmla="*/ 511 h 862"/>
                  <a:gd name="T28" fmla="*/ 73 w 493"/>
                  <a:gd name="T29" fmla="*/ 467 h 862"/>
                  <a:gd name="T30" fmla="*/ 59 w 493"/>
                  <a:gd name="T31" fmla="*/ 433 h 862"/>
                  <a:gd name="T32" fmla="*/ 65 w 493"/>
                  <a:gd name="T33" fmla="*/ 397 h 862"/>
                  <a:gd name="T34" fmla="*/ 46 w 493"/>
                  <a:gd name="T35" fmla="*/ 384 h 862"/>
                  <a:gd name="T36" fmla="*/ 59 w 493"/>
                  <a:gd name="T37" fmla="*/ 353 h 862"/>
                  <a:gd name="T38" fmla="*/ 35 w 493"/>
                  <a:gd name="T39" fmla="*/ 274 h 862"/>
                  <a:gd name="T40" fmla="*/ 57 w 493"/>
                  <a:gd name="T41" fmla="*/ 221 h 862"/>
                  <a:gd name="T42" fmla="*/ 80 w 493"/>
                  <a:gd name="T43" fmla="*/ 186 h 862"/>
                  <a:gd name="T44" fmla="*/ 115 w 493"/>
                  <a:gd name="T45" fmla="*/ 106 h 862"/>
                  <a:gd name="T46" fmla="*/ 149 w 493"/>
                  <a:gd name="T47" fmla="*/ 47 h 862"/>
                  <a:gd name="T48" fmla="*/ 160 w 493"/>
                  <a:gd name="T49" fmla="*/ 21 h 862"/>
                  <a:gd name="T50" fmla="*/ 462 w 493"/>
                  <a:gd name="T51" fmla="*/ 0 h 862"/>
                  <a:gd name="T52" fmla="*/ 458 w 493"/>
                  <a:gd name="T53" fmla="*/ 1 h 862"/>
                  <a:gd name="T54" fmla="*/ 453 w 493"/>
                  <a:gd name="T55" fmla="*/ 2 h 862"/>
                  <a:gd name="T56" fmla="*/ 453 w 493"/>
                  <a:gd name="T57" fmla="*/ 3 h 862"/>
                  <a:gd name="T58" fmla="*/ 460 w 493"/>
                  <a:gd name="T59" fmla="*/ 13 h 862"/>
                  <a:gd name="T60" fmla="*/ 465 w 493"/>
                  <a:gd name="T61" fmla="*/ 240 h 862"/>
                  <a:gd name="T62" fmla="*/ 488 w 493"/>
                  <a:gd name="T63" fmla="*/ 761 h 862"/>
                  <a:gd name="T64" fmla="*/ 492 w 493"/>
                  <a:gd name="T65" fmla="*/ 808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3" h="862">
                    <a:moveTo>
                      <a:pt x="485" y="819"/>
                    </a:moveTo>
                    <a:cubicBezTo>
                      <a:pt x="476" y="819"/>
                      <a:pt x="465" y="812"/>
                      <a:pt x="465" y="812"/>
                    </a:cubicBezTo>
                    <a:cubicBezTo>
                      <a:pt x="465" y="812"/>
                      <a:pt x="463" y="807"/>
                      <a:pt x="459" y="812"/>
                    </a:cubicBezTo>
                    <a:cubicBezTo>
                      <a:pt x="454" y="818"/>
                      <a:pt x="447" y="826"/>
                      <a:pt x="440" y="819"/>
                    </a:cubicBezTo>
                    <a:cubicBezTo>
                      <a:pt x="433" y="813"/>
                      <a:pt x="430" y="807"/>
                      <a:pt x="421" y="810"/>
                    </a:cubicBezTo>
                    <a:cubicBezTo>
                      <a:pt x="413" y="813"/>
                      <a:pt x="385" y="820"/>
                      <a:pt x="371" y="826"/>
                    </a:cubicBezTo>
                    <a:cubicBezTo>
                      <a:pt x="357" y="832"/>
                      <a:pt x="349" y="849"/>
                      <a:pt x="345" y="849"/>
                    </a:cubicBezTo>
                    <a:cubicBezTo>
                      <a:pt x="340" y="850"/>
                      <a:pt x="329" y="862"/>
                      <a:pt x="321" y="857"/>
                    </a:cubicBezTo>
                    <a:cubicBezTo>
                      <a:pt x="321" y="857"/>
                      <a:pt x="320" y="856"/>
                      <a:pt x="319" y="855"/>
                    </a:cubicBezTo>
                    <a:cubicBezTo>
                      <a:pt x="319" y="855"/>
                      <a:pt x="319" y="854"/>
                      <a:pt x="318" y="854"/>
                    </a:cubicBezTo>
                    <a:cubicBezTo>
                      <a:pt x="318" y="854"/>
                      <a:pt x="318" y="854"/>
                      <a:pt x="318" y="854"/>
                    </a:cubicBezTo>
                    <a:cubicBezTo>
                      <a:pt x="312" y="843"/>
                      <a:pt x="307" y="818"/>
                      <a:pt x="293" y="806"/>
                    </a:cubicBezTo>
                    <a:cubicBezTo>
                      <a:pt x="279" y="793"/>
                      <a:pt x="268" y="787"/>
                      <a:pt x="274" y="768"/>
                    </a:cubicBezTo>
                    <a:cubicBezTo>
                      <a:pt x="280" y="749"/>
                      <a:pt x="294" y="727"/>
                      <a:pt x="287" y="721"/>
                    </a:cubicBezTo>
                    <a:cubicBezTo>
                      <a:pt x="281" y="715"/>
                      <a:pt x="266" y="722"/>
                      <a:pt x="257" y="721"/>
                    </a:cubicBezTo>
                    <a:cubicBezTo>
                      <a:pt x="247" y="721"/>
                      <a:pt x="195" y="726"/>
                      <a:pt x="180" y="726"/>
                    </a:cubicBezTo>
                    <a:cubicBezTo>
                      <a:pt x="165" y="726"/>
                      <a:pt x="59" y="737"/>
                      <a:pt x="45" y="736"/>
                    </a:cubicBezTo>
                    <a:cubicBezTo>
                      <a:pt x="32" y="735"/>
                      <a:pt x="5" y="743"/>
                      <a:pt x="5" y="735"/>
                    </a:cubicBezTo>
                    <a:cubicBezTo>
                      <a:pt x="6" y="728"/>
                      <a:pt x="4" y="723"/>
                      <a:pt x="5" y="715"/>
                    </a:cubicBezTo>
                    <a:cubicBezTo>
                      <a:pt x="7" y="707"/>
                      <a:pt x="10" y="699"/>
                      <a:pt x="5" y="697"/>
                    </a:cubicBezTo>
                    <a:cubicBezTo>
                      <a:pt x="0" y="695"/>
                      <a:pt x="5" y="693"/>
                      <a:pt x="11" y="687"/>
                    </a:cubicBezTo>
                    <a:cubicBezTo>
                      <a:pt x="17" y="680"/>
                      <a:pt x="19" y="671"/>
                      <a:pt x="19" y="663"/>
                    </a:cubicBezTo>
                    <a:cubicBezTo>
                      <a:pt x="19" y="656"/>
                      <a:pt x="22" y="633"/>
                      <a:pt x="25" y="623"/>
                    </a:cubicBezTo>
                    <a:cubicBezTo>
                      <a:pt x="27" y="614"/>
                      <a:pt x="37" y="591"/>
                      <a:pt x="40" y="585"/>
                    </a:cubicBezTo>
                    <a:cubicBezTo>
                      <a:pt x="43" y="578"/>
                      <a:pt x="63" y="567"/>
                      <a:pt x="67" y="557"/>
                    </a:cubicBezTo>
                    <a:cubicBezTo>
                      <a:pt x="71" y="548"/>
                      <a:pt x="80" y="541"/>
                      <a:pt x="77" y="535"/>
                    </a:cubicBezTo>
                    <a:cubicBezTo>
                      <a:pt x="75" y="529"/>
                      <a:pt x="67" y="535"/>
                      <a:pt x="67" y="526"/>
                    </a:cubicBezTo>
                    <a:cubicBezTo>
                      <a:pt x="67" y="517"/>
                      <a:pt x="69" y="514"/>
                      <a:pt x="76" y="511"/>
                    </a:cubicBezTo>
                    <a:cubicBezTo>
                      <a:pt x="83" y="507"/>
                      <a:pt x="110" y="501"/>
                      <a:pt x="95" y="493"/>
                    </a:cubicBezTo>
                    <a:cubicBezTo>
                      <a:pt x="81" y="485"/>
                      <a:pt x="73" y="477"/>
                      <a:pt x="73" y="467"/>
                    </a:cubicBezTo>
                    <a:cubicBezTo>
                      <a:pt x="73" y="457"/>
                      <a:pt x="69" y="451"/>
                      <a:pt x="65" y="449"/>
                    </a:cubicBezTo>
                    <a:cubicBezTo>
                      <a:pt x="61" y="448"/>
                      <a:pt x="57" y="439"/>
                      <a:pt x="59" y="433"/>
                    </a:cubicBezTo>
                    <a:cubicBezTo>
                      <a:pt x="62" y="428"/>
                      <a:pt x="56" y="427"/>
                      <a:pt x="56" y="417"/>
                    </a:cubicBezTo>
                    <a:cubicBezTo>
                      <a:pt x="56" y="407"/>
                      <a:pt x="67" y="403"/>
                      <a:pt x="65" y="397"/>
                    </a:cubicBezTo>
                    <a:cubicBezTo>
                      <a:pt x="62" y="391"/>
                      <a:pt x="48" y="392"/>
                      <a:pt x="47" y="387"/>
                    </a:cubicBezTo>
                    <a:cubicBezTo>
                      <a:pt x="46" y="385"/>
                      <a:pt x="46" y="384"/>
                      <a:pt x="46" y="384"/>
                    </a:cubicBezTo>
                    <a:cubicBezTo>
                      <a:pt x="46" y="383"/>
                      <a:pt x="47" y="382"/>
                      <a:pt x="49" y="374"/>
                    </a:cubicBezTo>
                    <a:cubicBezTo>
                      <a:pt x="51" y="362"/>
                      <a:pt x="55" y="361"/>
                      <a:pt x="59" y="353"/>
                    </a:cubicBezTo>
                    <a:cubicBezTo>
                      <a:pt x="63" y="345"/>
                      <a:pt x="59" y="327"/>
                      <a:pt x="51" y="314"/>
                    </a:cubicBezTo>
                    <a:cubicBezTo>
                      <a:pt x="43" y="301"/>
                      <a:pt x="33" y="285"/>
                      <a:pt x="35" y="274"/>
                    </a:cubicBezTo>
                    <a:cubicBezTo>
                      <a:pt x="37" y="263"/>
                      <a:pt x="54" y="251"/>
                      <a:pt x="55" y="243"/>
                    </a:cubicBezTo>
                    <a:cubicBezTo>
                      <a:pt x="57" y="235"/>
                      <a:pt x="56" y="229"/>
                      <a:pt x="57" y="221"/>
                    </a:cubicBezTo>
                    <a:cubicBezTo>
                      <a:pt x="59" y="212"/>
                      <a:pt x="54" y="208"/>
                      <a:pt x="65" y="202"/>
                    </a:cubicBezTo>
                    <a:cubicBezTo>
                      <a:pt x="77" y="196"/>
                      <a:pt x="79" y="198"/>
                      <a:pt x="80" y="186"/>
                    </a:cubicBezTo>
                    <a:cubicBezTo>
                      <a:pt x="81" y="174"/>
                      <a:pt x="76" y="162"/>
                      <a:pt x="91" y="147"/>
                    </a:cubicBezTo>
                    <a:cubicBezTo>
                      <a:pt x="107" y="133"/>
                      <a:pt x="114" y="120"/>
                      <a:pt x="115" y="106"/>
                    </a:cubicBezTo>
                    <a:cubicBezTo>
                      <a:pt x="115" y="92"/>
                      <a:pt x="115" y="84"/>
                      <a:pt x="126" y="71"/>
                    </a:cubicBezTo>
                    <a:cubicBezTo>
                      <a:pt x="137" y="57"/>
                      <a:pt x="148" y="51"/>
                      <a:pt x="149" y="47"/>
                    </a:cubicBezTo>
                    <a:cubicBezTo>
                      <a:pt x="151" y="44"/>
                      <a:pt x="155" y="50"/>
                      <a:pt x="156" y="37"/>
                    </a:cubicBezTo>
                    <a:cubicBezTo>
                      <a:pt x="157" y="28"/>
                      <a:pt x="155" y="23"/>
                      <a:pt x="160" y="21"/>
                    </a:cubicBezTo>
                    <a:cubicBezTo>
                      <a:pt x="162" y="20"/>
                      <a:pt x="165" y="20"/>
                      <a:pt x="172" y="19"/>
                    </a:cubicBezTo>
                    <a:cubicBezTo>
                      <a:pt x="191" y="19"/>
                      <a:pt x="435" y="3"/>
                      <a:pt x="462" y="0"/>
                    </a:cubicBezTo>
                    <a:cubicBezTo>
                      <a:pt x="461" y="0"/>
                      <a:pt x="461" y="0"/>
                      <a:pt x="460" y="1"/>
                    </a:cubicBezTo>
                    <a:cubicBezTo>
                      <a:pt x="460" y="1"/>
                      <a:pt x="459" y="1"/>
                      <a:pt x="458" y="1"/>
                    </a:cubicBezTo>
                    <a:cubicBezTo>
                      <a:pt x="456" y="1"/>
                      <a:pt x="455" y="2"/>
                      <a:pt x="454" y="2"/>
                    </a:cubicBezTo>
                    <a:cubicBezTo>
                      <a:pt x="454" y="2"/>
                      <a:pt x="454" y="2"/>
                      <a:pt x="453" y="2"/>
                    </a:cubicBezTo>
                    <a:cubicBezTo>
                      <a:pt x="453" y="2"/>
                      <a:pt x="453" y="2"/>
                      <a:pt x="453" y="2"/>
                    </a:cubicBezTo>
                    <a:cubicBezTo>
                      <a:pt x="453" y="2"/>
                      <a:pt x="453" y="2"/>
                      <a:pt x="453" y="3"/>
                    </a:cubicBezTo>
                    <a:cubicBezTo>
                      <a:pt x="453" y="3"/>
                      <a:pt x="452" y="3"/>
                      <a:pt x="452" y="3"/>
                    </a:cubicBezTo>
                    <a:cubicBezTo>
                      <a:pt x="452" y="8"/>
                      <a:pt x="453" y="10"/>
                      <a:pt x="460" y="13"/>
                    </a:cubicBezTo>
                    <a:cubicBezTo>
                      <a:pt x="468" y="16"/>
                      <a:pt x="467" y="23"/>
                      <a:pt x="467" y="23"/>
                    </a:cubicBezTo>
                    <a:cubicBezTo>
                      <a:pt x="467" y="23"/>
                      <a:pt x="465" y="195"/>
                      <a:pt x="465" y="240"/>
                    </a:cubicBezTo>
                    <a:cubicBezTo>
                      <a:pt x="465" y="285"/>
                      <a:pt x="459" y="563"/>
                      <a:pt x="461" y="581"/>
                    </a:cubicBezTo>
                    <a:cubicBezTo>
                      <a:pt x="462" y="598"/>
                      <a:pt x="487" y="747"/>
                      <a:pt x="488" y="761"/>
                    </a:cubicBezTo>
                    <a:cubicBezTo>
                      <a:pt x="489" y="772"/>
                      <a:pt x="491" y="797"/>
                      <a:pt x="492" y="806"/>
                    </a:cubicBezTo>
                    <a:cubicBezTo>
                      <a:pt x="492" y="806"/>
                      <a:pt x="492" y="806"/>
                      <a:pt x="492" y="808"/>
                    </a:cubicBezTo>
                    <a:cubicBezTo>
                      <a:pt x="493" y="812"/>
                      <a:pt x="492" y="819"/>
                      <a:pt x="485" y="81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480" name="Group 113">
              <a:extLst>
                <a:ext uri="{FF2B5EF4-FFF2-40B4-BE49-F238E27FC236}">
                  <a16:creationId xmlns:a16="http://schemas.microsoft.com/office/drawing/2014/main" id="{4DD2C6FD-432F-4D1C-9A53-1892C63CF68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5534" y="5368063"/>
              <a:ext cx="1857574" cy="1178621"/>
              <a:chOff x="-12" y="-11"/>
              <a:chExt cx="5789" cy="3248"/>
            </a:xfrm>
            <a:pattFill prst="narHorz">
              <a:fgClr>
                <a:schemeClr val="accent2"/>
              </a:fgClr>
              <a:bgClr>
                <a:schemeClr val="bg1"/>
              </a:bgClr>
            </a:pattFill>
          </p:grpSpPr>
          <p:sp>
            <p:nvSpPr>
              <p:cNvPr id="490" name="Freeform 114">
                <a:extLst>
                  <a:ext uri="{FF2B5EF4-FFF2-40B4-BE49-F238E27FC236}">
                    <a16:creationId xmlns:a16="http://schemas.microsoft.com/office/drawing/2014/main" id="{B7F3DAD3-25FC-4020-87F6-2956312DD39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818" y="-11"/>
                <a:ext cx="3959" cy="2998"/>
              </a:xfrm>
              <a:custGeom>
                <a:avLst/>
                <a:gdLst>
                  <a:gd name="T0" fmla="*/ 1946 w 2060"/>
                  <a:gd name="T1" fmla="*/ 1224 h 1558"/>
                  <a:gd name="T2" fmla="*/ 1858 w 2060"/>
                  <a:gd name="T3" fmla="*/ 1077 h 1558"/>
                  <a:gd name="T4" fmla="*/ 1726 w 2060"/>
                  <a:gd name="T5" fmla="*/ 982 h 1558"/>
                  <a:gd name="T6" fmla="*/ 1640 w 2060"/>
                  <a:gd name="T7" fmla="*/ 1008 h 1558"/>
                  <a:gd name="T8" fmla="*/ 1506 w 2060"/>
                  <a:gd name="T9" fmla="*/ 932 h 1558"/>
                  <a:gd name="T10" fmla="*/ 1267 w 2060"/>
                  <a:gd name="T11" fmla="*/ 132 h 1558"/>
                  <a:gd name="T12" fmla="*/ 886 w 2060"/>
                  <a:gd name="T13" fmla="*/ 60 h 1558"/>
                  <a:gd name="T14" fmla="*/ 728 w 2060"/>
                  <a:gd name="T15" fmla="*/ 55 h 1558"/>
                  <a:gd name="T16" fmla="*/ 632 w 2060"/>
                  <a:gd name="T17" fmla="*/ 36 h 1558"/>
                  <a:gd name="T18" fmla="*/ 326 w 2060"/>
                  <a:gd name="T19" fmla="*/ 170 h 1558"/>
                  <a:gd name="T20" fmla="*/ 154 w 2060"/>
                  <a:gd name="T21" fmla="*/ 270 h 1558"/>
                  <a:gd name="T22" fmla="*/ 348 w 2060"/>
                  <a:gd name="T23" fmla="*/ 376 h 1558"/>
                  <a:gd name="T24" fmla="*/ 412 w 2060"/>
                  <a:gd name="T25" fmla="*/ 436 h 1558"/>
                  <a:gd name="T26" fmla="*/ 291 w 2060"/>
                  <a:gd name="T27" fmla="*/ 406 h 1558"/>
                  <a:gd name="T28" fmla="*/ 130 w 2060"/>
                  <a:gd name="T29" fmla="*/ 530 h 1558"/>
                  <a:gd name="T30" fmla="*/ 335 w 2060"/>
                  <a:gd name="T31" fmla="*/ 582 h 1558"/>
                  <a:gd name="T32" fmla="*/ 413 w 2060"/>
                  <a:gd name="T33" fmla="*/ 584 h 1558"/>
                  <a:gd name="T34" fmla="*/ 360 w 2060"/>
                  <a:gd name="T35" fmla="*/ 676 h 1558"/>
                  <a:gd name="T36" fmla="*/ 190 w 2060"/>
                  <a:gd name="T37" fmla="*/ 792 h 1558"/>
                  <a:gd name="T38" fmla="*/ 190 w 2060"/>
                  <a:gd name="T39" fmla="*/ 851 h 1558"/>
                  <a:gd name="T40" fmla="*/ 216 w 2060"/>
                  <a:gd name="T41" fmla="*/ 915 h 1558"/>
                  <a:gd name="T42" fmla="*/ 377 w 2060"/>
                  <a:gd name="T43" fmla="*/ 954 h 1558"/>
                  <a:gd name="T44" fmla="*/ 392 w 2060"/>
                  <a:gd name="T45" fmla="*/ 1072 h 1558"/>
                  <a:gd name="T46" fmla="*/ 506 w 2060"/>
                  <a:gd name="T47" fmla="*/ 1052 h 1558"/>
                  <a:gd name="T48" fmla="*/ 570 w 2060"/>
                  <a:gd name="T49" fmla="*/ 1051 h 1558"/>
                  <a:gd name="T50" fmla="*/ 585 w 2060"/>
                  <a:gd name="T51" fmla="*/ 1174 h 1558"/>
                  <a:gd name="T52" fmla="*/ 415 w 2060"/>
                  <a:gd name="T53" fmla="*/ 1292 h 1558"/>
                  <a:gd name="T54" fmla="*/ 238 w 2060"/>
                  <a:gd name="T55" fmla="*/ 1400 h 1558"/>
                  <a:gd name="T56" fmla="*/ 178 w 2060"/>
                  <a:gd name="T57" fmla="*/ 1439 h 1558"/>
                  <a:gd name="T58" fmla="*/ 110 w 2060"/>
                  <a:gd name="T59" fmla="*/ 1496 h 1558"/>
                  <a:gd name="T60" fmla="*/ 16 w 2060"/>
                  <a:gd name="T61" fmla="*/ 1547 h 1558"/>
                  <a:gd name="T62" fmla="*/ 124 w 2060"/>
                  <a:gd name="T63" fmla="*/ 1506 h 1558"/>
                  <a:gd name="T64" fmla="*/ 242 w 2060"/>
                  <a:gd name="T65" fmla="*/ 1441 h 1558"/>
                  <a:gd name="T66" fmla="*/ 333 w 2060"/>
                  <a:gd name="T67" fmla="*/ 1382 h 1558"/>
                  <a:gd name="T68" fmla="*/ 407 w 2060"/>
                  <a:gd name="T69" fmla="*/ 1366 h 1558"/>
                  <a:gd name="T70" fmla="*/ 444 w 2060"/>
                  <a:gd name="T71" fmla="*/ 1351 h 1558"/>
                  <a:gd name="T72" fmla="*/ 518 w 2060"/>
                  <a:gd name="T73" fmla="*/ 1377 h 1558"/>
                  <a:gd name="T74" fmla="*/ 475 w 2060"/>
                  <a:gd name="T75" fmla="*/ 1326 h 1558"/>
                  <a:gd name="T76" fmla="*/ 537 w 2060"/>
                  <a:gd name="T77" fmla="*/ 1298 h 1558"/>
                  <a:gd name="T78" fmla="*/ 654 w 2060"/>
                  <a:gd name="T79" fmla="*/ 1211 h 1558"/>
                  <a:gd name="T80" fmla="*/ 786 w 2060"/>
                  <a:gd name="T81" fmla="*/ 1115 h 1558"/>
                  <a:gd name="T82" fmla="*/ 811 w 2060"/>
                  <a:gd name="T83" fmla="*/ 1008 h 1558"/>
                  <a:gd name="T84" fmla="*/ 894 w 2060"/>
                  <a:gd name="T85" fmla="*/ 916 h 1558"/>
                  <a:gd name="T86" fmla="*/ 1013 w 2060"/>
                  <a:gd name="T87" fmla="*/ 872 h 1558"/>
                  <a:gd name="T88" fmla="*/ 915 w 2060"/>
                  <a:gd name="T89" fmla="*/ 960 h 1558"/>
                  <a:gd name="T90" fmla="*/ 1004 w 2060"/>
                  <a:gd name="T91" fmla="*/ 996 h 1558"/>
                  <a:gd name="T92" fmla="*/ 1128 w 2060"/>
                  <a:gd name="T93" fmla="*/ 978 h 1558"/>
                  <a:gd name="T94" fmla="*/ 1131 w 2060"/>
                  <a:gd name="T95" fmla="*/ 910 h 1558"/>
                  <a:gd name="T96" fmla="*/ 1176 w 2060"/>
                  <a:gd name="T97" fmla="*/ 879 h 1558"/>
                  <a:gd name="T98" fmla="*/ 1186 w 2060"/>
                  <a:gd name="T99" fmla="*/ 936 h 1558"/>
                  <a:gd name="T100" fmla="*/ 1308 w 2060"/>
                  <a:gd name="T101" fmla="*/ 949 h 1558"/>
                  <a:gd name="T102" fmla="*/ 1458 w 2060"/>
                  <a:gd name="T103" fmla="*/ 957 h 1558"/>
                  <a:gd name="T104" fmla="*/ 1549 w 2060"/>
                  <a:gd name="T105" fmla="*/ 999 h 1558"/>
                  <a:gd name="T106" fmla="*/ 1711 w 2060"/>
                  <a:gd name="T107" fmla="*/ 1114 h 1558"/>
                  <a:gd name="T108" fmla="*/ 1804 w 2060"/>
                  <a:gd name="T109" fmla="*/ 1278 h 1558"/>
                  <a:gd name="T110" fmla="*/ 1839 w 2060"/>
                  <a:gd name="T111" fmla="*/ 1299 h 1558"/>
                  <a:gd name="T112" fmla="*/ 1906 w 2060"/>
                  <a:gd name="T113" fmla="*/ 1404 h 1558"/>
                  <a:gd name="T114" fmla="*/ 1962 w 2060"/>
                  <a:gd name="T115" fmla="*/ 1361 h 1558"/>
                  <a:gd name="T116" fmla="*/ 2040 w 2060"/>
                  <a:gd name="T117" fmla="*/ 1310 h 1558"/>
                  <a:gd name="T118" fmla="*/ 1847 w 2060"/>
                  <a:gd name="T119" fmla="*/ 1157 h 1558"/>
                  <a:gd name="T120" fmla="*/ 1847 w 2060"/>
                  <a:gd name="T121" fmla="*/ 1198 h 1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60" h="1558">
                    <a:moveTo>
                      <a:pt x="2040" y="1310"/>
                    </a:moveTo>
                    <a:cubicBezTo>
                      <a:pt x="2045" y="1300"/>
                      <a:pt x="2060" y="1281"/>
                      <a:pt x="2046" y="1277"/>
                    </a:cubicBezTo>
                    <a:cubicBezTo>
                      <a:pt x="2032" y="1273"/>
                      <a:pt x="2018" y="1271"/>
                      <a:pt x="2005" y="1263"/>
                    </a:cubicBezTo>
                    <a:cubicBezTo>
                      <a:pt x="1992" y="1255"/>
                      <a:pt x="1998" y="1253"/>
                      <a:pt x="1983" y="1245"/>
                    </a:cubicBezTo>
                    <a:cubicBezTo>
                      <a:pt x="1968" y="1237"/>
                      <a:pt x="1961" y="1245"/>
                      <a:pt x="1956" y="1237"/>
                    </a:cubicBezTo>
                    <a:cubicBezTo>
                      <a:pt x="1950" y="1229"/>
                      <a:pt x="1948" y="1230"/>
                      <a:pt x="1946" y="1224"/>
                    </a:cubicBezTo>
                    <a:cubicBezTo>
                      <a:pt x="1944" y="1218"/>
                      <a:pt x="1938" y="1210"/>
                      <a:pt x="1937" y="1204"/>
                    </a:cubicBezTo>
                    <a:cubicBezTo>
                      <a:pt x="1936" y="1199"/>
                      <a:pt x="1929" y="1204"/>
                      <a:pt x="1928" y="1192"/>
                    </a:cubicBezTo>
                    <a:cubicBezTo>
                      <a:pt x="1928" y="1181"/>
                      <a:pt x="1922" y="1164"/>
                      <a:pt x="1912" y="1156"/>
                    </a:cubicBezTo>
                    <a:cubicBezTo>
                      <a:pt x="1903" y="1148"/>
                      <a:pt x="1884" y="1112"/>
                      <a:pt x="1878" y="1102"/>
                    </a:cubicBezTo>
                    <a:cubicBezTo>
                      <a:pt x="1877" y="1100"/>
                      <a:pt x="1876" y="1099"/>
                      <a:pt x="1875" y="1098"/>
                    </a:cubicBezTo>
                    <a:cubicBezTo>
                      <a:pt x="1869" y="1089"/>
                      <a:pt x="1863" y="1084"/>
                      <a:pt x="1858" y="1077"/>
                    </a:cubicBezTo>
                    <a:cubicBezTo>
                      <a:pt x="1852" y="1069"/>
                      <a:pt x="1829" y="1058"/>
                      <a:pt x="1828" y="1054"/>
                    </a:cubicBezTo>
                    <a:cubicBezTo>
                      <a:pt x="1828" y="1050"/>
                      <a:pt x="1824" y="1035"/>
                      <a:pt x="1810" y="1024"/>
                    </a:cubicBezTo>
                    <a:cubicBezTo>
                      <a:pt x="1796" y="1014"/>
                      <a:pt x="1787" y="1012"/>
                      <a:pt x="1787" y="1004"/>
                    </a:cubicBezTo>
                    <a:cubicBezTo>
                      <a:pt x="1787" y="995"/>
                      <a:pt x="1786" y="982"/>
                      <a:pt x="1778" y="978"/>
                    </a:cubicBezTo>
                    <a:cubicBezTo>
                      <a:pt x="1769" y="975"/>
                      <a:pt x="1786" y="964"/>
                      <a:pt x="1756" y="973"/>
                    </a:cubicBezTo>
                    <a:cubicBezTo>
                      <a:pt x="1726" y="982"/>
                      <a:pt x="1730" y="972"/>
                      <a:pt x="1726" y="982"/>
                    </a:cubicBezTo>
                    <a:cubicBezTo>
                      <a:pt x="1721" y="992"/>
                      <a:pt x="1722" y="998"/>
                      <a:pt x="1718" y="998"/>
                    </a:cubicBezTo>
                    <a:cubicBezTo>
                      <a:pt x="1713" y="998"/>
                      <a:pt x="1712" y="1002"/>
                      <a:pt x="1709" y="1014"/>
                    </a:cubicBezTo>
                    <a:cubicBezTo>
                      <a:pt x="1706" y="1026"/>
                      <a:pt x="1704" y="1023"/>
                      <a:pt x="1690" y="1029"/>
                    </a:cubicBezTo>
                    <a:cubicBezTo>
                      <a:pt x="1677" y="1034"/>
                      <a:pt x="1667" y="1047"/>
                      <a:pt x="1662" y="1041"/>
                    </a:cubicBezTo>
                    <a:cubicBezTo>
                      <a:pt x="1661" y="1040"/>
                      <a:pt x="1660" y="1039"/>
                      <a:pt x="1659" y="1036"/>
                    </a:cubicBezTo>
                    <a:cubicBezTo>
                      <a:pt x="1654" y="1020"/>
                      <a:pt x="1648" y="1012"/>
                      <a:pt x="1640" y="1008"/>
                    </a:cubicBezTo>
                    <a:cubicBezTo>
                      <a:pt x="1632" y="1004"/>
                      <a:pt x="1615" y="988"/>
                      <a:pt x="1604" y="974"/>
                    </a:cubicBezTo>
                    <a:cubicBezTo>
                      <a:pt x="1594" y="961"/>
                      <a:pt x="1582" y="964"/>
                      <a:pt x="1578" y="960"/>
                    </a:cubicBezTo>
                    <a:cubicBezTo>
                      <a:pt x="1574" y="957"/>
                      <a:pt x="1570" y="954"/>
                      <a:pt x="1574" y="944"/>
                    </a:cubicBezTo>
                    <a:cubicBezTo>
                      <a:pt x="1577" y="933"/>
                      <a:pt x="1578" y="924"/>
                      <a:pt x="1562" y="926"/>
                    </a:cubicBezTo>
                    <a:cubicBezTo>
                      <a:pt x="1545" y="929"/>
                      <a:pt x="1542" y="937"/>
                      <a:pt x="1529" y="938"/>
                    </a:cubicBezTo>
                    <a:cubicBezTo>
                      <a:pt x="1516" y="938"/>
                      <a:pt x="1512" y="932"/>
                      <a:pt x="1506" y="932"/>
                    </a:cubicBezTo>
                    <a:cubicBezTo>
                      <a:pt x="1499" y="932"/>
                      <a:pt x="1498" y="934"/>
                      <a:pt x="1492" y="934"/>
                    </a:cubicBezTo>
                    <a:cubicBezTo>
                      <a:pt x="1487" y="934"/>
                      <a:pt x="1476" y="938"/>
                      <a:pt x="1476" y="930"/>
                    </a:cubicBezTo>
                    <a:cubicBezTo>
                      <a:pt x="1476" y="156"/>
                      <a:pt x="1476" y="156"/>
                      <a:pt x="1476" y="156"/>
                    </a:cubicBezTo>
                    <a:cubicBezTo>
                      <a:pt x="1476" y="156"/>
                      <a:pt x="1424" y="146"/>
                      <a:pt x="1414" y="138"/>
                    </a:cubicBezTo>
                    <a:cubicBezTo>
                      <a:pt x="1403" y="131"/>
                      <a:pt x="1393" y="116"/>
                      <a:pt x="1358" y="118"/>
                    </a:cubicBezTo>
                    <a:cubicBezTo>
                      <a:pt x="1324" y="119"/>
                      <a:pt x="1282" y="135"/>
                      <a:pt x="1267" y="132"/>
                    </a:cubicBezTo>
                    <a:cubicBezTo>
                      <a:pt x="1252" y="128"/>
                      <a:pt x="1246" y="108"/>
                      <a:pt x="1189" y="108"/>
                    </a:cubicBezTo>
                    <a:cubicBezTo>
                      <a:pt x="1132" y="109"/>
                      <a:pt x="1134" y="105"/>
                      <a:pt x="1102" y="96"/>
                    </a:cubicBezTo>
                    <a:cubicBezTo>
                      <a:pt x="1070" y="88"/>
                      <a:pt x="1063" y="74"/>
                      <a:pt x="1016" y="82"/>
                    </a:cubicBezTo>
                    <a:cubicBezTo>
                      <a:pt x="968" y="91"/>
                      <a:pt x="962" y="103"/>
                      <a:pt x="946" y="95"/>
                    </a:cubicBezTo>
                    <a:cubicBezTo>
                      <a:pt x="929" y="87"/>
                      <a:pt x="889" y="84"/>
                      <a:pt x="886" y="80"/>
                    </a:cubicBezTo>
                    <a:cubicBezTo>
                      <a:pt x="884" y="76"/>
                      <a:pt x="883" y="65"/>
                      <a:pt x="886" y="60"/>
                    </a:cubicBezTo>
                    <a:cubicBezTo>
                      <a:pt x="890" y="54"/>
                      <a:pt x="882" y="47"/>
                      <a:pt x="864" y="49"/>
                    </a:cubicBezTo>
                    <a:cubicBezTo>
                      <a:pt x="845" y="51"/>
                      <a:pt x="807" y="62"/>
                      <a:pt x="786" y="58"/>
                    </a:cubicBezTo>
                    <a:cubicBezTo>
                      <a:pt x="766" y="54"/>
                      <a:pt x="760" y="49"/>
                      <a:pt x="764" y="43"/>
                    </a:cubicBezTo>
                    <a:cubicBezTo>
                      <a:pt x="768" y="37"/>
                      <a:pt x="757" y="30"/>
                      <a:pt x="748" y="30"/>
                    </a:cubicBezTo>
                    <a:cubicBezTo>
                      <a:pt x="740" y="29"/>
                      <a:pt x="735" y="36"/>
                      <a:pt x="732" y="40"/>
                    </a:cubicBezTo>
                    <a:cubicBezTo>
                      <a:pt x="730" y="45"/>
                      <a:pt x="733" y="52"/>
                      <a:pt x="728" y="55"/>
                    </a:cubicBezTo>
                    <a:cubicBezTo>
                      <a:pt x="722" y="58"/>
                      <a:pt x="696" y="54"/>
                      <a:pt x="690" y="52"/>
                    </a:cubicBezTo>
                    <a:cubicBezTo>
                      <a:pt x="685" y="50"/>
                      <a:pt x="686" y="51"/>
                      <a:pt x="697" y="46"/>
                    </a:cubicBezTo>
                    <a:cubicBezTo>
                      <a:pt x="708" y="42"/>
                      <a:pt x="718" y="42"/>
                      <a:pt x="718" y="30"/>
                    </a:cubicBezTo>
                    <a:cubicBezTo>
                      <a:pt x="719" y="18"/>
                      <a:pt x="716" y="20"/>
                      <a:pt x="706" y="18"/>
                    </a:cubicBezTo>
                    <a:cubicBezTo>
                      <a:pt x="696" y="16"/>
                      <a:pt x="702" y="0"/>
                      <a:pt x="676" y="9"/>
                    </a:cubicBezTo>
                    <a:cubicBezTo>
                      <a:pt x="651" y="18"/>
                      <a:pt x="654" y="30"/>
                      <a:pt x="632" y="36"/>
                    </a:cubicBezTo>
                    <a:cubicBezTo>
                      <a:pt x="610" y="42"/>
                      <a:pt x="598" y="58"/>
                      <a:pt x="573" y="56"/>
                    </a:cubicBezTo>
                    <a:cubicBezTo>
                      <a:pt x="548" y="54"/>
                      <a:pt x="552" y="55"/>
                      <a:pt x="538" y="54"/>
                    </a:cubicBezTo>
                    <a:cubicBezTo>
                      <a:pt x="525" y="54"/>
                      <a:pt x="479" y="65"/>
                      <a:pt x="473" y="75"/>
                    </a:cubicBezTo>
                    <a:cubicBezTo>
                      <a:pt x="467" y="85"/>
                      <a:pt x="446" y="100"/>
                      <a:pt x="422" y="98"/>
                    </a:cubicBezTo>
                    <a:cubicBezTo>
                      <a:pt x="398" y="96"/>
                      <a:pt x="393" y="94"/>
                      <a:pt x="364" y="115"/>
                    </a:cubicBezTo>
                    <a:cubicBezTo>
                      <a:pt x="336" y="136"/>
                      <a:pt x="336" y="156"/>
                      <a:pt x="326" y="170"/>
                    </a:cubicBezTo>
                    <a:cubicBezTo>
                      <a:pt x="316" y="184"/>
                      <a:pt x="304" y="214"/>
                      <a:pt x="261" y="217"/>
                    </a:cubicBezTo>
                    <a:cubicBezTo>
                      <a:pt x="218" y="220"/>
                      <a:pt x="170" y="218"/>
                      <a:pt x="170" y="218"/>
                    </a:cubicBezTo>
                    <a:cubicBezTo>
                      <a:pt x="170" y="218"/>
                      <a:pt x="165" y="226"/>
                      <a:pt x="165" y="230"/>
                    </a:cubicBezTo>
                    <a:cubicBezTo>
                      <a:pt x="165" y="234"/>
                      <a:pt x="170" y="250"/>
                      <a:pt x="160" y="254"/>
                    </a:cubicBezTo>
                    <a:cubicBezTo>
                      <a:pt x="150" y="258"/>
                      <a:pt x="131" y="258"/>
                      <a:pt x="133" y="262"/>
                    </a:cubicBezTo>
                    <a:cubicBezTo>
                      <a:pt x="135" y="265"/>
                      <a:pt x="150" y="267"/>
                      <a:pt x="154" y="270"/>
                    </a:cubicBezTo>
                    <a:cubicBezTo>
                      <a:pt x="158" y="272"/>
                      <a:pt x="211" y="284"/>
                      <a:pt x="220" y="296"/>
                    </a:cubicBezTo>
                    <a:cubicBezTo>
                      <a:pt x="230" y="309"/>
                      <a:pt x="228" y="304"/>
                      <a:pt x="240" y="310"/>
                    </a:cubicBezTo>
                    <a:cubicBezTo>
                      <a:pt x="252" y="317"/>
                      <a:pt x="282" y="326"/>
                      <a:pt x="286" y="340"/>
                    </a:cubicBezTo>
                    <a:cubicBezTo>
                      <a:pt x="290" y="353"/>
                      <a:pt x="294" y="365"/>
                      <a:pt x="300" y="367"/>
                    </a:cubicBezTo>
                    <a:cubicBezTo>
                      <a:pt x="301" y="367"/>
                      <a:pt x="301" y="367"/>
                      <a:pt x="302" y="367"/>
                    </a:cubicBezTo>
                    <a:cubicBezTo>
                      <a:pt x="309" y="368"/>
                      <a:pt x="344" y="376"/>
                      <a:pt x="348" y="376"/>
                    </a:cubicBezTo>
                    <a:cubicBezTo>
                      <a:pt x="353" y="376"/>
                      <a:pt x="359" y="384"/>
                      <a:pt x="356" y="387"/>
                    </a:cubicBezTo>
                    <a:cubicBezTo>
                      <a:pt x="352" y="390"/>
                      <a:pt x="377" y="404"/>
                      <a:pt x="377" y="404"/>
                    </a:cubicBezTo>
                    <a:cubicBezTo>
                      <a:pt x="377" y="404"/>
                      <a:pt x="384" y="412"/>
                      <a:pt x="387" y="417"/>
                    </a:cubicBezTo>
                    <a:cubicBezTo>
                      <a:pt x="390" y="422"/>
                      <a:pt x="386" y="432"/>
                      <a:pt x="388" y="432"/>
                    </a:cubicBezTo>
                    <a:cubicBezTo>
                      <a:pt x="390" y="432"/>
                      <a:pt x="394" y="434"/>
                      <a:pt x="398" y="430"/>
                    </a:cubicBezTo>
                    <a:cubicBezTo>
                      <a:pt x="403" y="426"/>
                      <a:pt x="418" y="430"/>
                      <a:pt x="412" y="436"/>
                    </a:cubicBezTo>
                    <a:cubicBezTo>
                      <a:pt x="407" y="442"/>
                      <a:pt x="404" y="453"/>
                      <a:pt x="396" y="453"/>
                    </a:cubicBezTo>
                    <a:cubicBezTo>
                      <a:pt x="388" y="453"/>
                      <a:pt x="385" y="453"/>
                      <a:pt x="366" y="452"/>
                    </a:cubicBezTo>
                    <a:cubicBezTo>
                      <a:pt x="346" y="450"/>
                      <a:pt x="320" y="450"/>
                      <a:pt x="307" y="448"/>
                    </a:cubicBezTo>
                    <a:cubicBezTo>
                      <a:pt x="294" y="447"/>
                      <a:pt x="274" y="454"/>
                      <a:pt x="286" y="442"/>
                    </a:cubicBezTo>
                    <a:cubicBezTo>
                      <a:pt x="299" y="429"/>
                      <a:pt x="290" y="428"/>
                      <a:pt x="293" y="417"/>
                    </a:cubicBezTo>
                    <a:cubicBezTo>
                      <a:pt x="295" y="409"/>
                      <a:pt x="298" y="406"/>
                      <a:pt x="291" y="406"/>
                    </a:cubicBezTo>
                    <a:cubicBezTo>
                      <a:pt x="289" y="406"/>
                      <a:pt x="286" y="407"/>
                      <a:pt x="281" y="407"/>
                    </a:cubicBezTo>
                    <a:cubicBezTo>
                      <a:pt x="262" y="409"/>
                      <a:pt x="156" y="446"/>
                      <a:pt x="133" y="456"/>
                    </a:cubicBezTo>
                    <a:cubicBezTo>
                      <a:pt x="110" y="465"/>
                      <a:pt x="76" y="473"/>
                      <a:pt x="71" y="478"/>
                    </a:cubicBezTo>
                    <a:cubicBezTo>
                      <a:pt x="66" y="482"/>
                      <a:pt x="56" y="495"/>
                      <a:pt x="71" y="498"/>
                    </a:cubicBezTo>
                    <a:cubicBezTo>
                      <a:pt x="86" y="502"/>
                      <a:pt x="114" y="505"/>
                      <a:pt x="119" y="511"/>
                    </a:cubicBezTo>
                    <a:cubicBezTo>
                      <a:pt x="124" y="517"/>
                      <a:pt x="125" y="527"/>
                      <a:pt x="130" y="530"/>
                    </a:cubicBezTo>
                    <a:cubicBezTo>
                      <a:pt x="134" y="534"/>
                      <a:pt x="152" y="540"/>
                      <a:pt x="152" y="550"/>
                    </a:cubicBezTo>
                    <a:cubicBezTo>
                      <a:pt x="153" y="561"/>
                      <a:pt x="136" y="566"/>
                      <a:pt x="164" y="575"/>
                    </a:cubicBezTo>
                    <a:cubicBezTo>
                      <a:pt x="193" y="584"/>
                      <a:pt x="212" y="589"/>
                      <a:pt x="240" y="584"/>
                    </a:cubicBezTo>
                    <a:cubicBezTo>
                      <a:pt x="268" y="580"/>
                      <a:pt x="300" y="582"/>
                      <a:pt x="304" y="582"/>
                    </a:cubicBezTo>
                    <a:cubicBezTo>
                      <a:pt x="308" y="582"/>
                      <a:pt x="321" y="588"/>
                      <a:pt x="324" y="585"/>
                    </a:cubicBezTo>
                    <a:cubicBezTo>
                      <a:pt x="328" y="582"/>
                      <a:pt x="329" y="573"/>
                      <a:pt x="335" y="582"/>
                    </a:cubicBezTo>
                    <a:cubicBezTo>
                      <a:pt x="341" y="592"/>
                      <a:pt x="342" y="603"/>
                      <a:pt x="356" y="590"/>
                    </a:cubicBezTo>
                    <a:cubicBezTo>
                      <a:pt x="369" y="578"/>
                      <a:pt x="386" y="569"/>
                      <a:pt x="399" y="565"/>
                    </a:cubicBezTo>
                    <a:cubicBezTo>
                      <a:pt x="412" y="561"/>
                      <a:pt x="419" y="557"/>
                      <a:pt x="424" y="553"/>
                    </a:cubicBezTo>
                    <a:cubicBezTo>
                      <a:pt x="430" y="549"/>
                      <a:pt x="432" y="550"/>
                      <a:pt x="438" y="552"/>
                    </a:cubicBezTo>
                    <a:cubicBezTo>
                      <a:pt x="444" y="555"/>
                      <a:pt x="459" y="572"/>
                      <a:pt x="444" y="577"/>
                    </a:cubicBezTo>
                    <a:cubicBezTo>
                      <a:pt x="430" y="582"/>
                      <a:pt x="413" y="581"/>
                      <a:pt x="413" y="584"/>
                    </a:cubicBezTo>
                    <a:cubicBezTo>
                      <a:pt x="413" y="588"/>
                      <a:pt x="413" y="588"/>
                      <a:pt x="421" y="593"/>
                    </a:cubicBezTo>
                    <a:cubicBezTo>
                      <a:pt x="429" y="598"/>
                      <a:pt x="433" y="603"/>
                      <a:pt x="436" y="611"/>
                    </a:cubicBezTo>
                    <a:cubicBezTo>
                      <a:pt x="438" y="619"/>
                      <a:pt x="456" y="640"/>
                      <a:pt x="447" y="648"/>
                    </a:cubicBezTo>
                    <a:cubicBezTo>
                      <a:pt x="438" y="656"/>
                      <a:pt x="428" y="668"/>
                      <a:pt x="410" y="668"/>
                    </a:cubicBezTo>
                    <a:cubicBezTo>
                      <a:pt x="391" y="668"/>
                      <a:pt x="378" y="668"/>
                      <a:pt x="376" y="666"/>
                    </a:cubicBezTo>
                    <a:cubicBezTo>
                      <a:pt x="373" y="664"/>
                      <a:pt x="368" y="670"/>
                      <a:pt x="360" y="676"/>
                    </a:cubicBezTo>
                    <a:cubicBezTo>
                      <a:pt x="352" y="683"/>
                      <a:pt x="357" y="693"/>
                      <a:pt x="342" y="696"/>
                    </a:cubicBezTo>
                    <a:cubicBezTo>
                      <a:pt x="328" y="700"/>
                      <a:pt x="322" y="705"/>
                      <a:pt x="312" y="700"/>
                    </a:cubicBezTo>
                    <a:cubicBezTo>
                      <a:pt x="301" y="696"/>
                      <a:pt x="294" y="682"/>
                      <a:pt x="272" y="686"/>
                    </a:cubicBezTo>
                    <a:cubicBezTo>
                      <a:pt x="250" y="691"/>
                      <a:pt x="236" y="710"/>
                      <a:pt x="235" y="718"/>
                    </a:cubicBezTo>
                    <a:cubicBezTo>
                      <a:pt x="234" y="726"/>
                      <a:pt x="218" y="750"/>
                      <a:pt x="212" y="758"/>
                    </a:cubicBezTo>
                    <a:cubicBezTo>
                      <a:pt x="205" y="765"/>
                      <a:pt x="189" y="784"/>
                      <a:pt x="190" y="792"/>
                    </a:cubicBezTo>
                    <a:cubicBezTo>
                      <a:pt x="192" y="799"/>
                      <a:pt x="190" y="806"/>
                      <a:pt x="186" y="805"/>
                    </a:cubicBezTo>
                    <a:cubicBezTo>
                      <a:pt x="182" y="804"/>
                      <a:pt x="182" y="801"/>
                      <a:pt x="173" y="804"/>
                    </a:cubicBezTo>
                    <a:cubicBezTo>
                      <a:pt x="164" y="806"/>
                      <a:pt x="166" y="816"/>
                      <a:pt x="166" y="820"/>
                    </a:cubicBezTo>
                    <a:cubicBezTo>
                      <a:pt x="167" y="824"/>
                      <a:pt x="164" y="841"/>
                      <a:pt x="174" y="836"/>
                    </a:cubicBezTo>
                    <a:cubicBezTo>
                      <a:pt x="185" y="830"/>
                      <a:pt x="195" y="831"/>
                      <a:pt x="189" y="837"/>
                    </a:cubicBezTo>
                    <a:cubicBezTo>
                      <a:pt x="183" y="843"/>
                      <a:pt x="188" y="849"/>
                      <a:pt x="190" y="851"/>
                    </a:cubicBezTo>
                    <a:cubicBezTo>
                      <a:pt x="193" y="853"/>
                      <a:pt x="192" y="850"/>
                      <a:pt x="194" y="857"/>
                    </a:cubicBezTo>
                    <a:cubicBezTo>
                      <a:pt x="197" y="864"/>
                      <a:pt x="202" y="873"/>
                      <a:pt x="207" y="870"/>
                    </a:cubicBezTo>
                    <a:cubicBezTo>
                      <a:pt x="212" y="868"/>
                      <a:pt x="208" y="864"/>
                      <a:pt x="215" y="863"/>
                    </a:cubicBezTo>
                    <a:cubicBezTo>
                      <a:pt x="222" y="862"/>
                      <a:pt x="230" y="861"/>
                      <a:pt x="227" y="868"/>
                    </a:cubicBezTo>
                    <a:cubicBezTo>
                      <a:pt x="224" y="874"/>
                      <a:pt x="229" y="879"/>
                      <a:pt x="226" y="887"/>
                    </a:cubicBezTo>
                    <a:cubicBezTo>
                      <a:pt x="224" y="895"/>
                      <a:pt x="202" y="909"/>
                      <a:pt x="216" y="915"/>
                    </a:cubicBezTo>
                    <a:cubicBezTo>
                      <a:pt x="229" y="921"/>
                      <a:pt x="231" y="918"/>
                      <a:pt x="240" y="930"/>
                    </a:cubicBezTo>
                    <a:cubicBezTo>
                      <a:pt x="250" y="941"/>
                      <a:pt x="266" y="941"/>
                      <a:pt x="267" y="954"/>
                    </a:cubicBezTo>
                    <a:cubicBezTo>
                      <a:pt x="268" y="968"/>
                      <a:pt x="262" y="978"/>
                      <a:pt x="283" y="978"/>
                    </a:cubicBezTo>
                    <a:cubicBezTo>
                      <a:pt x="304" y="978"/>
                      <a:pt x="334" y="971"/>
                      <a:pt x="344" y="964"/>
                    </a:cubicBezTo>
                    <a:cubicBezTo>
                      <a:pt x="354" y="956"/>
                      <a:pt x="352" y="963"/>
                      <a:pt x="360" y="956"/>
                    </a:cubicBezTo>
                    <a:cubicBezTo>
                      <a:pt x="368" y="948"/>
                      <a:pt x="375" y="938"/>
                      <a:pt x="377" y="954"/>
                    </a:cubicBezTo>
                    <a:cubicBezTo>
                      <a:pt x="379" y="971"/>
                      <a:pt x="394" y="978"/>
                      <a:pt x="396" y="988"/>
                    </a:cubicBezTo>
                    <a:cubicBezTo>
                      <a:pt x="397" y="999"/>
                      <a:pt x="398" y="997"/>
                      <a:pt x="389" y="1006"/>
                    </a:cubicBezTo>
                    <a:cubicBezTo>
                      <a:pt x="380" y="1016"/>
                      <a:pt x="374" y="1018"/>
                      <a:pt x="382" y="1028"/>
                    </a:cubicBezTo>
                    <a:cubicBezTo>
                      <a:pt x="390" y="1037"/>
                      <a:pt x="393" y="1038"/>
                      <a:pt x="394" y="1050"/>
                    </a:cubicBezTo>
                    <a:cubicBezTo>
                      <a:pt x="394" y="1061"/>
                      <a:pt x="399" y="1064"/>
                      <a:pt x="392" y="1065"/>
                    </a:cubicBezTo>
                    <a:cubicBezTo>
                      <a:pt x="384" y="1066"/>
                      <a:pt x="382" y="1068"/>
                      <a:pt x="392" y="1072"/>
                    </a:cubicBezTo>
                    <a:cubicBezTo>
                      <a:pt x="401" y="1077"/>
                      <a:pt x="411" y="1074"/>
                      <a:pt x="414" y="1072"/>
                    </a:cubicBezTo>
                    <a:cubicBezTo>
                      <a:pt x="418" y="1071"/>
                      <a:pt x="420" y="1072"/>
                      <a:pt x="420" y="1067"/>
                    </a:cubicBezTo>
                    <a:cubicBezTo>
                      <a:pt x="421" y="1062"/>
                      <a:pt x="434" y="1052"/>
                      <a:pt x="438" y="1051"/>
                    </a:cubicBezTo>
                    <a:cubicBezTo>
                      <a:pt x="441" y="1050"/>
                      <a:pt x="462" y="1038"/>
                      <a:pt x="467" y="1039"/>
                    </a:cubicBezTo>
                    <a:cubicBezTo>
                      <a:pt x="472" y="1040"/>
                      <a:pt x="478" y="1046"/>
                      <a:pt x="485" y="1049"/>
                    </a:cubicBezTo>
                    <a:cubicBezTo>
                      <a:pt x="492" y="1052"/>
                      <a:pt x="504" y="1058"/>
                      <a:pt x="506" y="1052"/>
                    </a:cubicBezTo>
                    <a:cubicBezTo>
                      <a:pt x="508" y="1046"/>
                      <a:pt x="515" y="1049"/>
                      <a:pt x="524" y="1064"/>
                    </a:cubicBezTo>
                    <a:cubicBezTo>
                      <a:pt x="534" y="1080"/>
                      <a:pt x="534" y="1092"/>
                      <a:pt x="546" y="1091"/>
                    </a:cubicBezTo>
                    <a:cubicBezTo>
                      <a:pt x="557" y="1090"/>
                      <a:pt x="561" y="1092"/>
                      <a:pt x="557" y="1080"/>
                    </a:cubicBezTo>
                    <a:cubicBezTo>
                      <a:pt x="553" y="1068"/>
                      <a:pt x="551" y="1067"/>
                      <a:pt x="550" y="1060"/>
                    </a:cubicBezTo>
                    <a:cubicBezTo>
                      <a:pt x="548" y="1054"/>
                      <a:pt x="550" y="1050"/>
                      <a:pt x="558" y="1046"/>
                    </a:cubicBezTo>
                    <a:cubicBezTo>
                      <a:pt x="565" y="1043"/>
                      <a:pt x="563" y="1039"/>
                      <a:pt x="570" y="1051"/>
                    </a:cubicBezTo>
                    <a:cubicBezTo>
                      <a:pt x="576" y="1063"/>
                      <a:pt x="579" y="1068"/>
                      <a:pt x="593" y="1066"/>
                    </a:cubicBezTo>
                    <a:cubicBezTo>
                      <a:pt x="607" y="1063"/>
                      <a:pt x="622" y="1056"/>
                      <a:pt x="634" y="1056"/>
                    </a:cubicBezTo>
                    <a:cubicBezTo>
                      <a:pt x="646" y="1055"/>
                      <a:pt x="658" y="1058"/>
                      <a:pt x="638" y="1068"/>
                    </a:cubicBezTo>
                    <a:cubicBezTo>
                      <a:pt x="618" y="1079"/>
                      <a:pt x="613" y="1071"/>
                      <a:pt x="614" y="1094"/>
                    </a:cubicBezTo>
                    <a:cubicBezTo>
                      <a:pt x="616" y="1118"/>
                      <a:pt x="624" y="1124"/>
                      <a:pt x="614" y="1142"/>
                    </a:cubicBezTo>
                    <a:cubicBezTo>
                      <a:pt x="604" y="1159"/>
                      <a:pt x="602" y="1166"/>
                      <a:pt x="585" y="1174"/>
                    </a:cubicBezTo>
                    <a:cubicBezTo>
                      <a:pt x="568" y="1182"/>
                      <a:pt x="556" y="1185"/>
                      <a:pt x="556" y="1203"/>
                    </a:cubicBezTo>
                    <a:cubicBezTo>
                      <a:pt x="556" y="1221"/>
                      <a:pt x="556" y="1224"/>
                      <a:pt x="541" y="1224"/>
                    </a:cubicBezTo>
                    <a:cubicBezTo>
                      <a:pt x="526" y="1224"/>
                      <a:pt x="506" y="1246"/>
                      <a:pt x="497" y="1251"/>
                    </a:cubicBezTo>
                    <a:cubicBezTo>
                      <a:pt x="488" y="1256"/>
                      <a:pt x="466" y="1258"/>
                      <a:pt x="464" y="1275"/>
                    </a:cubicBezTo>
                    <a:cubicBezTo>
                      <a:pt x="463" y="1292"/>
                      <a:pt x="468" y="1303"/>
                      <a:pt x="454" y="1296"/>
                    </a:cubicBezTo>
                    <a:cubicBezTo>
                      <a:pt x="440" y="1290"/>
                      <a:pt x="432" y="1287"/>
                      <a:pt x="415" y="1292"/>
                    </a:cubicBezTo>
                    <a:cubicBezTo>
                      <a:pt x="398" y="1296"/>
                      <a:pt x="368" y="1316"/>
                      <a:pt x="362" y="1325"/>
                    </a:cubicBezTo>
                    <a:cubicBezTo>
                      <a:pt x="355" y="1334"/>
                      <a:pt x="346" y="1338"/>
                      <a:pt x="338" y="1345"/>
                    </a:cubicBezTo>
                    <a:cubicBezTo>
                      <a:pt x="329" y="1352"/>
                      <a:pt x="316" y="1364"/>
                      <a:pt x="306" y="1365"/>
                    </a:cubicBezTo>
                    <a:cubicBezTo>
                      <a:pt x="296" y="1366"/>
                      <a:pt x="286" y="1378"/>
                      <a:pt x="275" y="1378"/>
                    </a:cubicBezTo>
                    <a:cubicBezTo>
                      <a:pt x="264" y="1378"/>
                      <a:pt x="248" y="1378"/>
                      <a:pt x="246" y="1386"/>
                    </a:cubicBezTo>
                    <a:cubicBezTo>
                      <a:pt x="243" y="1395"/>
                      <a:pt x="241" y="1398"/>
                      <a:pt x="238" y="1400"/>
                    </a:cubicBezTo>
                    <a:cubicBezTo>
                      <a:pt x="234" y="1403"/>
                      <a:pt x="230" y="1411"/>
                      <a:pt x="234" y="1416"/>
                    </a:cubicBezTo>
                    <a:cubicBezTo>
                      <a:pt x="238" y="1420"/>
                      <a:pt x="240" y="1428"/>
                      <a:pt x="238" y="1432"/>
                    </a:cubicBezTo>
                    <a:cubicBezTo>
                      <a:pt x="236" y="1436"/>
                      <a:pt x="222" y="1451"/>
                      <a:pt x="215" y="1446"/>
                    </a:cubicBezTo>
                    <a:cubicBezTo>
                      <a:pt x="208" y="1442"/>
                      <a:pt x="220" y="1428"/>
                      <a:pt x="206" y="1428"/>
                    </a:cubicBezTo>
                    <a:cubicBezTo>
                      <a:pt x="192" y="1429"/>
                      <a:pt x="195" y="1434"/>
                      <a:pt x="190" y="1436"/>
                    </a:cubicBezTo>
                    <a:cubicBezTo>
                      <a:pt x="184" y="1439"/>
                      <a:pt x="178" y="1439"/>
                      <a:pt x="178" y="1439"/>
                    </a:cubicBezTo>
                    <a:cubicBezTo>
                      <a:pt x="178" y="1439"/>
                      <a:pt x="163" y="1450"/>
                      <a:pt x="166" y="1450"/>
                    </a:cubicBezTo>
                    <a:cubicBezTo>
                      <a:pt x="168" y="1450"/>
                      <a:pt x="178" y="1456"/>
                      <a:pt x="166" y="1456"/>
                    </a:cubicBezTo>
                    <a:cubicBezTo>
                      <a:pt x="154" y="1455"/>
                      <a:pt x="150" y="1448"/>
                      <a:pt x="140" y="1452"/>
                    </a:cubicBezTo>
                    <a:cubicBezTo>
                      <a:pt x="129" y="1455"/>
                      <a:pt x="114" y="1460"/>
                      <a:pt x="118" y="1467"/>
                    </a:cubicBezTo>
                    <a:cubicBezTo>
                      <a:pt x="121" y="1474"/>
                      <a:pt x="124" y="1479"/>
                      <a:pt x="121" y="1482"/>
                    </a:cubicBezTo>
                    <a:cubicBezTo>
                      <a:pt x="118" y="1484"/>
                      <a:pt x="116" y="1492"/>
                      <a:pt x="110" y="1496"/>
                    </a:cubicBezTo>
                    <a:cubicBezTo>
                      <a:pt x="104" y="1500"/>
                      <a:pt x="94" y="1506"/>
                      <a:pt x="89" y="1502"/>
                    </a:cubicBezTo>
                    <a:cubicBezTo>
                      <a:pt x="84" y="1498"/>
                      <a:pt x="84" y="1492"/>
                      <a:pt x="77" y="1490"/>
                    </a:cubicBezTo>
                    <a:cubicBezTo>
                      <a:pt x="70" y="1489"/>
                      <a:pt x="59" y="1500"/>
                      <a:pt x="55" y="1504"/>
                    </a:cubicBezTo>
                    <a:cubicBezTo>
                      <a:pt x="51" y="1508"/>
                      <a:pt x="58" y="1512"/>
                      <a:pt x="47" y="1514"/>
                    </a:cubicBezTo>
                    <a:cubicBezTo>
                      <a:pt x="36" y="1517"/>
                      <a:pt x="38" y="1524"/>
                      <a:pt x="30" y="1531"/>
                    </a:cubicBezTo>
                    <a:cubicBezTo>
                      <a:pt x="22" y="1538"/>
                      <a:pt x="18" y="1543"/>
                      <a:pt x="16" y="1547"/>
                    </a:cubicBezTo>
                    <a:cubicBezTo>
                      <a:pt x="14" y="1551"/>
                      <a:pt x="0" y="1558"/>
                      <a:pt x="8" y="1558"/>
                    </a:cubicBezTo>
                    <a:cubicBezTo>
                      <a:pt x="15" y="1557"/>
                      <a:pt x="35" y="1545"/>
                      <a:pt x="39" y="1540"/>
                    </a:cubicBezTo>
                    <a:cubicBezTo>
                      <a:pt x="43" y="1534"/>
                      <a:pt x="57" y="1520"/>
                      <a:pt x="62" y="1518"/>
                    </a:cubicBezTo>
                    <a:cubicBezTo>
                      <a:pt x="66" y="1515"/>
                      <a:pt x="68" y="1509"/>
                      <a:pt x="77" y="1514"/>
                    </a:cubicBezTo>
                    <a:cubicBezTo>
                      <a:pt x="86" y="1520"/>
                      <a:pt x="96" y="1523"/>
                      <a:pt x="108" y="1514"/>
                    </a:cubicBezTo>
                    <a:cubicBezTo>
                      <a:pt x="121" y="1506"/>
                      <a:pt x="118" y="1508"/>
                      <a:pt x="124" y="1506"/>
                    </a:cubicBezTo>
                    <a:cubicBezTo>
                      <a:pt x="131" y="1503"/>
                      <a:pt x="128" y="1516"/>
                      <a:pt x="148" y="1500"/>
                    </a:cubicBezTo>
                    <a:cubicBezTo>
                      <a:pt x="167" y="1485"/>
                      <a:pt x="178" y="1486"/>
                      <a:pt x="176" y="1478"/>
                    </a:cubicBezTo>
                    <a:cubicBezTo>
                      <a:pt x="174" y="1469"/>
                      <a:pt x="172" y="1466"/>
                      <a:pt x="175" y="1462"/>
                    </a:cubicBezTo>
                    <a:cubicBezTo>
                      <a:pt x="178" y="1458"/>
                      <a:pt x="175" y="1455"/>
                      <a:pt x="187" y="1456"/>
                    </a:cubicBezTo>
                    <a:cubicBezTo>
                      <a:pt x="199" y="1458"/>
                      <a:pt x="214" y="1462"/>
                      <a:pt x="222" y="1458"/>
                    </a:cubicBezTo>
                    <a:cubicBezTo>
                      <a:pt x="230" y="1454"/>
                      <a:pt x="241" y="1444"/>
                      <a:pt x="242" y="1441"/>
                    </a:cubicBezTo>
                    <a:cubicBezTo>
                      <a:pt x="242" y="1439"/>
                      <a:pt x="242" y="1435"/>
                      <a:pt x="244" y="1432"/>
                    </a:cubicBezTo>
                    <a:cubicBezTo>
                      <a:pt x="245" y="1430"/>
                      <a:pt x="246" y="1428"/>
                      <a:pt x="248" y="1426"/>
                    </a:cubicBezTo>
                    <a:cubicBezTo>
                      <a:pt x="254" y="1422"/>
                      <a:pt x="258" y="1419"/>
                      <a:pt x="271" y="1410"/>
                    </a:cubicBezTo>
                    <a:cubicBezTo>
                      <a:pt x="284" y="1400"/>
                      <a:pt x="291" y="1402"/>
                      <a:pt x="297" y="1403"/>
                    </a:cubicBezTo>
                    <a:cubicBezTo>
                      <a:pt x="303" y="1404"/>
                      <a:pt x="312" y="1405"/>
                      <a:pt x="320" y="1402"/>
                    </a:cubicBezTo>
                    <a:cubicBezTo>
                      <a:pt x="328" y="1400"/>
                      <a:pt x="329" y="1389"/>
                      <a:pt x="333" y="1382"/>
                    </a:cubicBezTo>
                    <a:cubicBezTo>
                      <a:pt x="337" y="1374"/>
                      <a:pt x="339" y="1374"/>
                      <a:pt x="347" y="1379"/>
                    </a:cubicBezTo>
                    <a:cubicBezTo>
                      <a:pt x="355" y="1384"/>
                      <a:pt x="362" y="1379"/>
                      <a:pt x="364" y="1384"/>
                    </a:cubicBezTo>
                    <a:cubicBezTo>
                      <a:pt x="365" y="1388"/>
                      <a:pt x="362" y="1394"/>
                      <a:pt x="370" y="1391"/>
                    </a:cubicBezTo>
                    <a:cubicBezTo>
                      <a:pt x="378" y="1388"/>
                      <a:pt x="376" y="1367"/>
                      <a:pt x="381" y="1366"/>
                    </a:cubicBezTo>
                    <a:cubicBezTo>
                      <a:pt x="386" y="1366"/>
                      <a:pt x="384" y="1368"/>
                      <a:pt x="386" y="1371"/>
                    </a:cubicBezTo>
                    <a:cubicBezTo>
                      <a:pt x="389" y="1374"/>
                      <a:pt x="394" y="1368"/>
                      <a:pt x="407" y="1366"/>
                    </a:cubicBezTo>
                    <a:cubicBezTo>
                      <a:pt x="420" y="1364"/>
                      <a:pt x="429" y="1356"/>
                      <a:pt x="423" y="1354"/>
                    </a:cubicBezTo>
                    <a:cubicBezTo>
                      <a:pt x="417" y="1352"/>
                      <a:pt x="400" y="1354"/>
                      <a:pt x="402" y="1348"/>
                    </a:cubicBezTo>
                    <a:cubicBezTo>
                      <a:pt x="404" y="1343"/>
                      <a:pt x="410" y="1314"/>
                      <a:pt x="414" y="1328"/>
                    </a:cubicBezTo>
                    <a:cubicBezTo>
                      <a:pt x="418" y="1342"/>
                      <a:pt x="422" y="1341"/>
                      <a:pt x="426" y="1341"/>
                    </a:cubicBezTo>
                    <a:cubicBezTo>
                      <a:pt x="429" y="1341"/>
                      <a:pt x="442" y="1329"/>
                      <a:pt x="444" y="1335"/>
                    </a:cubicBezTo>
                    <a:cubicBezTo>
                      <a:pt x="446" y="1341"/>
                      <a:pt x="439" y="1342"/>
                      <a:pt x="444" y="1351"/>
                    </a:cubicBezTo>
                    <a:cubicBezTo>
                      <a:pt x="450" y="1360"/>
                      <a:pt x="468" y="1369"/>
                      <a:pt x="469" y="1358"/>
                    </a:cubicBezTo>
                    <a:cubicBezTo>
                      <a:pt x="470" y="1348"/>
                      <a:pt x="476" y="1340"/>
                      <a:pt x="478" y="1348"/>
                    </a:cubicBezTo>
                    <a:cubicBezTo>
                      <a:pt x="479" y="1355"/>
                      <a:pt x="492" y="1351"/>
                      <a:pt x="488" y="1356"/>
                    </a:cubicBezTo>
                    <a:cubicBezTo>
                      <a:pt x="484" y="1362"/>
                      <a:pt x="473" y="1370"/>
                      <a:pt x="477" y="1375"/>
                    </a:cubicBezTo>
                    <a:cubicBezTo>
                      <a:pt x="481" y="1380"/>
                      <a:pt x="478" y="1377"/>
                      <a:pt x="498" y="1372"/>
                    </a:cubicBezTo>
                    <a:cubicBezTo>
                      <a:pt x="517" y="1366"/>
                      <a:pt x="518" y="1377"/>
                      <a:pt x="518" y="1377"/>
                    </a:cubicBezTo>
                    <a:cubicBezTo>
                      <a:pt x="518" y="1377"/>
                      <a:pt x="529" y="1386"/>
                      <a:pt x="529" y="1378"/>
                    </a:cubicBezTo>
                    <a:cubicBezTo>
                      <a:pt x="529" y="1369"/>
                      <a:pt x="530" y="1365"/>
                      <a:pt x="526" y="1363"/>
                    </a:cubicBezTo>
                    <a:cubicBezTo>
                      <a:pt x="523" y="1361"/>
                      <a:pt x="515" y="1362"/>
                      <a:pt x="515" y="1356"/>
                    </a:cubicBezTo>
                    <a:cubicBezTo>
                      <a:pt x="515" y="1351"/>
                      <a:pt x="508" y="1352"/>
                      <a:pt x="505" y="1352"/>
                    </a:cubicBezTo>
                    <a:cubicBezTo>
                      <a:pt x="502" y="1352"/>
                      <a:pt x="489" y="1344"/>
                      <a:pt x="488" y="1339"/>
                    </a:cubicBezTo>
                    <a:cubicBezTo>
                      <a:pt x="486" y="1334"/>
                      <a:pt x="478" y="1330"/>
                      <a:pt x="475" y="1326"/>
                    </a:cubicBezTo>
                    <a:cubicBezTo>
                      <a:pt x="472" y="1322"/>
                      <a:pt x="473" y="1322"/>
                      <a:pt x="482" y="1316"/>
                    </a:cubicBezTo>
                    <a:cubicBezTo>
                      <a:pt x="490" y="1310"/>
                      <a:pt x="501" y="1298"/>
                      <a:pt x="503" y="1305"/>
                    </a:cubicBezTo>
                    <a:cubicBezTo>
                      <a:pt x="505" y="1312"/>
                      <a:pt x="501" y="1318"/>
                      <a:pt x="504" y="1322"/>
                    </a:cubicBezTo>
                    <a:cubicBezTo>
                      <a:pt x="506" y="1326"/>
                      <a:pt x="510" y="1328"/>
                      <a:pt x="516" y="1321"/>
                    </a:cubicBezTo>
                    <a:cubicBezTo>
                      <a:pt x="521" y="1314"/>
                      <a:pt x="520" y="1309"/>
                      <a:pt x="526" y="1302"/>
                    </a:cubicBezTo>
                    <a:cubicBezTo>
                      <a:pt x="532" y="1296"/>
                      <a:pt x="534" y="1296"/>
                      <a:pt x="537" y="1298"/>
                    </a:cubicBezTo>
                    <a:cubicBezTo>
                      <a:pt x="540" y="1300"/>
                      <a:pt x="548" y="1308"/>
                      <a:pt x="562" y="1294"/>
                    </a:cubicBezTo>
                    <a:cubicBezTo>
                      <a:pt x="576" y="1281"/>
                      <a:pt x="594" y="1275"/>
                      <a:pt x="587" y="1268"/>
                    </a:cubicBezTo>
                    <a:cubicBezTo>
                      <a:pt x="580" y="1262"/>
                      <a:pt x="564" y="1258"/>
                      <a:pt x="576" y="1252"/>
                    </a:cubicBezTo>
                    <a:cubicBezTo>
                      <a:pt x="587" y="1246"/>
                      <a:pt x="596" y="1240"/>
                      <a:pt x="600" y="1243"/>
                    </a:cubicBezTo>
                    <a:cubicBezTo>
                      <a:pt x="605" y="1246"/>
                      <a:pt x="624" y="1236"/>
                      <a:pt x="632" y="1232"/>
                    </a:cubicBezTo>
                    <a:cubicBezTo>
                      <a:pt x="640" y="1228"/>
                      <a:pt x="646" y="1218"/>
                      <a:pt x="654" y="1211"/>
                    </a:cubicBezTo>
                    <a:cubicBezTo>
                      <a:pt x="661" y="1204"/>
                      <a:pt x="668" y="1204"/>
                      <a:pt x="674" y="1194"/>
                    </a:cubicBezTo>
                    <a:cubicBezTo>
                      <a:pt x="680" y="1184"/>
                      <a:pt x="678" y="1184"/>
                      <a:pt x="698" y="1170"/>
                    </a:cubicBezTo>
                    <a:cubicBezTo>
                      <a:pt x="719" y="1156"/>
                      <a:pt x="714" y="1155"/>
                      <a:pt x="730" y="1146"/>
                    </a:cubicBezTo>
                    <a:cubicBezTo>
                      <a:pt x="746" y="1138"/>
                      <a:pt x="750" y="1141"/>
                      <a:pt x="752" y="1132"/>
                    </a:cubicBezTo>
                    <a:cubicBezTo>
                      <a:pt x="753" y="1122"/>
                      <a:pt x="752" y="1122"/>
                      <a:pt x="762" y="1122"/>
                    </a:cubicBezTo>
                    <a:cubicBezTo>
                      <a:pt x="772" y="1121"/>
                      <a:pt x="780" y="1121"/>
                      <a:pt x="786" y="1115"/>
                    </a:cubicBezTo>
                    <a:cubicBezTo>
                      <a:pt x="791" y="1109"/>
                      <a:pt x="792" y="1099"/>
                      <a:pt x="802" y="1087"/>
                    </a:cubicBezTo>
                    <a:cubicBezTo>
                      <a:pt x="812" y="1075"/>
                      <a:pt x="823" y="1077"/>
                      <a:pt x="828" y="1070"/>
                    </a:cubicBezTo>
                    <a:cubicBezTo>
                      <a:pt x="832" y="1064"/>
                      <a:pt x="854" y="1062"/>
                      <a:pt x="840" y="1046"/>
                    </a:cubicBezTo>
                    <a:cubicBezTo>
                      <a:pt x="826" y="1031"/>
                      <a:pt x="818" y="1036"/>
                      <a:pt x="805" y="1034"/>
                    </a:cubicBezTo>
                    <a:cubicBezTo>
                      <a:pt x="792" y="1032"/>
                      <a:pt x="788" y="1036"/>
                      <a:pt x="793" y="1026"/>
                    </a:cubicBezTo>
                    <a:cubicBezTo>
                      <a:pt x="798" y="1016"/>
                      <a:pt x="798" y="1020"/>
                      <a:pt x="811" y="1008"/>
                    </a:cubicBezTo>
                    <a:cubicBezTo>
                      <a:pt x="824" y="997"/>
                      <a:pt x="814" y="994"/>
                      <a:pt x="828" y="992"/>
                    </a:cubicBezTo>
                    <a:cubicBezTo>
                      <a:pt x="841" y="991"/>
                      <a:pt x="853" y="984"/>
                      <a:pt x="856" y="976"/>
                    </a:cubicBezTo>
                    <a:cubicBezTo>
                      <a:pt x="860" y="968"/>
                      <a:pt x="863" y="971"/>
                      <a:pt x="870" y="964"/>
                    </a:cubicBezTo>
                    <a:cubicBezTo>
                      <a:pt x="876" y="958"/>
                      <a:pt x="876" y="951"/>
                      <a:pt x="877" y="942"/>
                    </a:cubicBezTo>
                    <a:cubicBezTo>
                      <a:pt x="878" y="934"/>
                      <a:pt x="876" y="936"/>
                      <a:pt x="886" y="930"/>
                    </a:cubicBezTo>
                    <a:cubicBezTo>
                      <a:pt x="896" y="924"/>
                      <a:pt x="893" y="923"/>
                      <a:pt x="894" y="916"/>
                    </a:cubicBezTo>
                    <a:cubicBezTo>
                      <a:pt x="896" y="908"/>
                      <a:pt x="906" y="902"/>
                      <a:pt x="910" y="898"/>
                    </a:cubicBezTo>
                    <a:cubicBezTo>
                      <a:pt x="915" y="894"/>
                      <a:pt x="912" y="888"/>
                      <a:pt x="924" y="881"/>
                    </a:cubicBezTo>
                    <a:cubicBezTo>
                      <a:pt x="937" y="874"/>
                      <a:pt x="948" y="868"/>
                      <a:pt x="956" y="862"/>
                    </a:cubicBezTo>
                    <a:cubicBezTo>
                      <a:pt x="964" y="856"/>
                      <a:pt x="965" y="852"/>
                      <a:pt x="978" y="853"/>
                    </a:cubicBezTo>
                    <a:cubicBezTo>
                      <a:pt x="990" y="854"/>
                      <a:pt x="1001" y="850"/>
                      <a:pt x="1006" y="857"/>
                    </a:cubicBezTo>
                    <a:cubicBezTo>
                      <a:pt x="1012" y="864"/>
                      <a:pt x="1020" y="866"/>
                      <a:pt x="1013" y="872"/>
                    </a:cubicBezTo>
                    <a:cubicBezTo>
                      <a:pt x="1006" y="877"/>
                      <a:pt x="996" y="875"/>
                      <a:pt x="994" y="874"/>
                    </a:cubicBezTo>
                    <a:cubicBezTo>
                      <a:pt x="991" y="872"/>
                      <a:pt x="993" y="862"/>
                      <a:pt x="980" y="872"/>
                    </a:cubicBezTo>
                    <a:cubicBezTo>
                      <a:pt x="966" y="883"/>
                      <a:pt x="958" y="894"/>
                      <a:pt x="948" y="893"/>
                    </a:cubicBezTo>
                    <a:cubicBezTo>
                      <a:pt x="938" y="892"/>
                      <a:pt x="930" y="900"/>
                      <a:pt x="935" y="908"/>
                    </a:cubicBezTo>
                    <a:cubicBezTo>
                      <a:pt x="940" y="916"/>
                      <a:pt x="943" y="916"/>
                      <a:pt x="938" y="926"/>
                    </a:cubicBezTo>
                    <a:cubicBezTo>
                      <a:pt x="934" y="936"/>
                      <a:pt x="916" y="944"/>
                      <a:pt x="915" y="960"/>
                    </a:cubicBezTo>
                    <a:cubicBezTo>
                      <a:pt x="914" y="976"/>
                      <a:pt x="904" y="983"/>
                      <a:pt x="916" y="986"/>
                    </a:cubicBezTo>
                    <a:cubicBezTo>
                      <a:pt x="927" y="990"/>
                      <a:pt x="940" y="998"/>
                      <a:pt x="933" y="998"/>
                    </a:cubicBezTo>
                    <a:cubicBezTo>
                      <a:pt x="926" y="998"/>
                      <a:pt x="896" y="1018"/>
                      <a:pt x="909" y="1026"/>
                    </a:cubicBezTo>
                    <a:cubicBezTo>
                      <a:pt x="922" y="1034"/>
                      <a:pt x="928" y="1028"/>
                      <a:pt x="939" y="1025"/>
                    </a:cubicBezTo>
                    <a:cubicBezTo>
                      <a:pt x="950" y="1022"/>
                      <a:pt x="960" y="1022"/>
                      <a:pt x="970" y="1013"/>
                    </a:cubicBezTo>
                    <a:cubicBezTo>
                      <a:pt x="981" y="1004"/>
                      <a:pt x="995" y="1002"/>
                      <a:pt x="1004" y="996"/>
                    </a:cubicBezTo>
                    <a:cubicBezTo>
                      <a:pt x="1012" y="989"/>
                      <a:pt x="1014" y="986"/>
                      <a:pt x="1018" y="988"/>
                    </a:cubicBezTo>
                    <a:cubicBezTo>
                      <a:pt x="1023" y="991"/>
                      <a:pt x="1037" y="990"/>
                      <a:pt x="1037" y="983"/>
                    </a:cubicBezTo>
                    <a:cubicBezTo>
                      <a:pt x="1037" y="976"/>
                      <a:pt x="1029" y="973"/>
                      <a:pt x="1042" y="969"/>
                    </a:cubicBezTo>
                    <a:cubicBezTo>
                      <a:pt x="1056" y="965"/>
                      <a:pt x="1070" y="964"/>
                      <a:pt x="1077" y="964"/>
                    </a:cubicBezTo>
                    <a:cubicBezTo>
                      <a:pt x="1084" y="964"/>
                      <a:pt x="1116" y="960"/>
                      <a:pt x="1116" y="964"/>
                    </a:cubicBezTo>
                    <a:cubicBezTo>
                      <a:pt x="1116" y="968"/>
                      <a:pt x="1115" y="986"/>
                      <a:pt x="1128" y="978"/>
                    </a:cubicBezTo>
                    <a:cubicBezTo>
                      <a:pt x="1140" y="970"/>
                      <a:pt x="1148" y="958"/>
                      <a:pt x="1155" y="950"/>
                    </a:cubicBezTo>
                    <a:cubicBezTo>
                      <a:pt x="1162" y="943"/>
                      <a:pt x="1166" y="942"/>
                      <a:pt x="1166" y="938"/>
                    </a:cubicBezTo>
                    <a:cubicBezTo>
                      <a:pt x="1167" y="934"/>
                      <a:pt x="1166" y="918"/>
                      <a:pt x="1156" y="925"/>
                    </a:cubicBezTo>
                    <a:cubicBezTo>
                      <a:pt x="1146" y="932"/>
                      <a:pt x="1147" y="939"/>
                      <a:pt x="1140" y="932"/>
                    </a:cubicBezTo>
                    <a:cubicBezTo>
                      <a:pt x="1134" y="926"/>
                      <a:pt x="1135" y="917"/>
                      <a:pt x="1136" y="913"/>
                    </a:cubicBezTo>
                    <a:cubicBezTo>
                      <a:pt x="1136" y="909"/>
                      <a:pt x="1139" y="905"/>
                      <a:pt x="1131" y="910"/>
                    </a:cubicBezTo>
                    <a:cubicBezTo>
                      <a:pt x="1123" y="916"/>
                      <a:pt x="1111" y="912"/>
                      <a:pt x="1111" y="906"/>
                    </a:cubicBezTo>
                    <a:cubicBezTo>
                      <a:pt x="1111" y="899"/>
                      <a:pt x="1106" y="898"/>
                      <a:pt x="1118" y="898"/>
                    </a:cubicBezTo>
                    <a:cubicBezTo>
                      <a:pt x="1130" y="897"/>
                      <a:pt x="1130" y="894"/>
                      <a:pt x="1131" y="889"/>
                    </a:cubicBezTo>
                    <a:cubicBezTo>
                      <a:pt x="1132" y="884"/>
                      <a:pt x="1135" y="884"/>
                      <a:pt x="1149" y="884"/>
                    </a:cubicBezTo>
                    <a:cubicBezTo>
                      <a:pt x="1163" y="884"/>
                      <a:pt x="1167" y="876"/>
                      <a:pt x="1171" y="874"/>
                    </a:cubicBezTo>
                    <a:cubicBezTo>
                      <a:pt x="1175" y="872"/>
                      <a:pt x="1176" y="875"/>
                      <a:pt x="1176" y="879"/>
                    </a:cubicBezTo>
                    <a:cubicBezTo>
                      <a:pt x="1176" y="883"/>
                      <a:pt x="1162" y="883"/>
                      <a:pt x="1178" y="886"/>
                    </a:cubicBezTo>
                    <a:cubicBezTo>
                      <a:pt x="1194" y="888"/>
                      <a:pt x="1193" y="892"/>
                      <a:pt x="1196" y="895"/>
                    </a:cubicBezTo>
                    <a:cubicBezTo>
                      <a:pt x="1198" y="898"/>
                      <a:pt x="1202" y="896"/>
                      <a:pt x="1200" y="902"/>
                    </a:cubicBezTo>
                    <a:cubicBezTo>
                      <a:pt x="1197" y="908"/>
                      <a:pt x="1197" y="916"/>
                      <a:pt x="1191" y="915"/>
                    </a:cubicBezTo>
                    <a:cubicBezTo>
                      <a:pt x="1185" y="914"/>
                      <a:pt x="1181" y="915"/>
                      <a:pt x="1181" y="922"/>
                    </a:cubicBezTo>
                    <a:cubicBezTo>
                      <a:pt x="1181" y="930"/>
                      <a:pt x="1173" y="942"/>
                      <a:pt x="1186" y="936"/>
                    </a:cubicBezTo>
                    <a:cubicBezTo>
                      <a:pt x="1200" y="931"/>
                      <a:pt x="1201" y="930"/>
                      <a:pt x="1208" y="924"/>
                    </a:cubicBezTo>
                    <a:cubicBezTo>
                      <a:pt x="1216" y="919"/>
                      <a:pt x="1215" y="915"/>
                      <a:pt x="1223" y="917"/>
                    </a:cubicBezTo>
                    <a:cubicBezTo>
                      <a:pt x="1231" y="919"/>
                      <a:pt x="1216" y="924"/>
                      <a:pt x="1228" y="927"/>
                    </a:cubicBezTo>
                    <a:cubicBezTo>
                      <a:pt x="1240" y="930"/>
                      <a:pt x="1260" y="946"/>
                      <a:pt x="1266" y="942"/>
                    </a:cubicBezTo>
                    <a:cubicBezTo>
                      <a:pt x="1273" y="939"/>
                      <a:pt x="1267" y="939"/>
                      <a:pt x="1284" y="942"/>
                    </a:cubicBezTo>
                    <a:cubicBezTo>
                      <a:pt x="1302" y="944"/>
                      <a:pt x="1326" y="943"/>
                      <a:pt x="1308" y="949"/>
                    </a:cubicBezTo>
                    <a:cubicBezTo>
                      <a:pt x="1290" y="955"/>
                      <a:pt x="1279" y="975"/>
                      <a:pt x="1290" y="969"/>
                    </a:cubicBezTo>
                    <a:cubicBezTo>
                      <a:pt x="1300" y="963"/>
                      <a:pt x="1314" y="954"/>
                      <a:pt x="1317" y="953"/>
                    </a:cubicBezTo>
                    <a:cubicBezTo>
                      <a:pt x="1320" y="952"/>
                      <a:pt x="1344" y="954"/>
                      <a:pt x="1364" y="953"/>
                    </a:cubicBezTo>
                    <a:cubicBezTo>
                      <a:pt x="1384" y="952"/>
                      <a:pt x="1389" y="952"/>
                      <a:pt x="1406" y="956"/>
                    </a:cubicBezTo>
                    <a:cubicBezTo>
                      <a:pt x="1422" y="961"/>
                      <a:pt x="1443" y="966"/>
                      <a:pt x="1446" y="964"/>
                    </a:cubicBezTo>
                    <a:cubicBezTo>
                      <a:pt x="1450" y="962"/>
                      <a:pt x="1457" y="946"/>
                      <a:pt x="1458" y="957"/>
                    </a:cubicBezTo>
                    <a:cubicBezTo>
                      <a:pt x="1460" y="968"/>
                      <a:pt x="1460" y="967"/>
                      <a:pt x="1464" y="970"/>
                    </a:cubicBezTo>
                    <a:cubicBezTo>
                      <a:pt x="1468" y="974"/>
                      <a:pt x="1476" y="974"/>
                      <a:pt x="1484" y="976"/>
                    </a:cubicBezTo>
                    <a:cubicBezTo>
                      <a:pt x="1491" y="978"/>
                      <a:pt x="1502" y="986"/>
                      <a:pt x="1508" y="985"/>
                    </a:cubicBezTo>
                    <a:cubicBezTo>
                      <a:pt x="1515" y="984"/>
                      <a:pt x="1534" y="974"/>
                      <a:pt x="1539" y="971"/>
                    </a:cubicBezTo>
                    <a:cubicBezTo>
                      <a:pt x="1544" y="968"/>
                      <a:pt x="1555" y="982"/>
                      <a:pt x="1546" y="990"/>
                    </a:cubicBezTo>
                    <a:cubicBezTo>
                      <a:pt x="1536" y="998"/>
                      <a:pt x="1548" y="996"/>
                      <a:pt x="1549" y="999"/>
                    </a:cubicBezTo>
                    <a:cubicBezTo>
                      <a:pt x="1551" y="1002"/>
                      <a:pt x="1572" y="1024"/>
                      <a:pt x="1592" y="1030"/>
                    </a:cubicBezTo>
                    <a:cubicBezTo>
                      <a:pt x="1607" y="1036"/>
                      <a:pt x="1617" y="1038"/>
                      <a:pt x="1624" y="1042"/>
                    </a:cubicBezTo>
                    <a:cubicBezTo>
                      <a:pt x="1625" y="1044"/>
                      <a:pt x="1626" y="1045"/>
                      <a:pt x="1628" y="1046"/>
                    </a:cubicBezTo>
                    <a:cubicBezTo>
                      <a:pt x="1634" y="1054"/>
                      <a:pt x="1654" y="1080"/>
                      <a:pt x="1666" y="1088"/>
                    </a:cubicBezTo>
                    <a:cubicBezTo>
                      <a:pt x="1679" y="1095"/>
                      <a:pt x="1680" y="1105"/>
                      <a:pt x="1694" y="1102"/>
                    </a:cubicBezTo>
                    <a:cubicBezTo>
                      <a:pt x="1708" y="1098"/>
                      <a:pt x="1719" y="1108"/>
                      <a:pt x="1711" y="1114"/>
                    </a:cubicBezTo>
                    <a:cubicBezTo>
                      <a:pt x="1703" y="1119"/>
                      <a:pt x="1698" y="1120"/>
                      <a:pt x="1707" y="1130"/>
                    </a:cubicBezTo>
                    <a:cubicBezTo>
                      <a:pt x="1716" y="1140"/>
                      <a:pt x="1735" y="1162"/>
                      <a:pt x="1738" y="1174"/>
                    </a:cubicBezTo>
                    <a:cubicBezTo>
                      <a:pt x="1742" y="1185"/>
                      <a:pt x="1745" y="1209"/>
                      <a:pt x="1754" y="1204"/>
                    </a:cubicBezTo>
                    <a:cubicBezTo>
                      <a:pt x="1764" y="1200"/>
                      <a:pt x="1770" y="1207"/>
                      <a:pt x="1770" y="1218"/>
                    </a:cubicBezTo>
                    <a:cubicBezTo>
                      <a:pt x="1770" y="1230"/>
                      <a:pt x="1772" y="1230"/>
                      <a:pt x="1785" y="1244"/>
                    </a:cubicBezTo>
                    <a:cubicBezTo>
                      <a:pt x="1798" y="1257"/>
                      <a:pt x="1804" y="1287"/>
                      <a:pt x="1804" y="1278"/>
                    </a:cubicBezTo>
                    <a:cubicBezTo>
                      <a:pt x="1805" y="1270"/>
                      <a:pt x="1812" y="1240"/>
                      <a:pt x="1809" y="1228"/>
                    </a:cubicBezTo>
                    <a:cubicBezTo>
                      <a:pt x="1806" y="1216"/>
                      <a:pt x="1804" y="1209"/>
                      <a:pt x="1806" y="1206"/>
                    </a:cubicBezTo>
                    <a:cubicBezTo>
                      <a:pt x="1808" y="1204"/>
                      <a:pt x="1816" y="1203"/>
                      <a:pt x="1821" y="1210"/>
                    </a:cubicBezTo>
                    <a:cubicBezTo>
                      <a:pt x="1822" y="1213"/>
                      <a:pt x="1823" y="1217"/>
                      <a:pt x="1823" y="1222"/>
                    </a:cubicBezTo>
                    <a:cubicBezTo>
                      <a:pt x="1823" y="1241"/>
                      <a:pt x="1826" y="1268"/>
                      <a:pt x="1826" y="1284"/>
                    </a:cubicBezTo>
                    <a:cubicBezTo>
                      <a:pt x="1826" y="1299"/>
                      <a:pt x="1838" y="1317"/>
                      <a:pt x="1839" y="1299"/>
                    </a:cubicBezTo>
                    <a:cubicBezTo>
                      <a:pt x="1840" y="1281"/>
                      <a:pt x="1844" y="1272"/>
                      <a:pt x="1847" y="1269"/>
                    </a:cubicBezTo>
                    <a:cubicBezTo>
                      <a:pt x="1850" y="1266"/>
                      <a:pt x="1852" y="1277"/>
                      <a:pt x="1852" y="1293"/>
                    </a:cubicBezTo>
                    <a:cubicBezTo>
                      <a:pt x="1852" y="1309"/>
                      <a:pt x="1844" y="1312"/>
                      <a:pt x="1852" y="1324"/>
                    </a:cubicBezTo>
                    <a:cubicBezTo>
                      <a:pt x="1860" y="1335"/>
                      <a:pt x="1864" y="1347"/>
                      <a:pt x="1870" y="1352"/>
                    </a:cubicBezTo>
                    <a:cubicBezTo>
                      <a:pt x="1876" y="1358"/>
                      <a:pt x="1874" y="1356"/>
                      <a:pt x="1878" y="1369"/>
                    </a:cubicBezTo>
                    <a:cubicBezTo>
                      <a:pt x="1882" y="1382"/>
                      <a:pt x="1900" y="1418"/>
                      <a:pt x="1906" y="1404"/>
                    </a:cubicBezTo>
                    <a:cubicBezTo>
                      <a:pt x="1912" y="1390"/>
                      <a:pt x="1913" y="1374"/>
                      <a:pt x="1918" y="1384"/>
                    </a:cubicBezTo>
                    <a:cubicBezTo>
                      <a:pt x="1924" y="1394"/>
                      <a:pt x="1932" y="1414"/>
                      <a:pt x="1941" y="1400"/>
                    </a:cubicBezTo>
                    <a:cubicBezTo>
                      <a:pt x="1950" y="1385"/>
                      <a:pt x="1947" y="1360"/>
                      <a:pt x="1936" y="1333"/>
                    </a:cubicBezTo>
                    <a:cubicBezTo>
                      <a:pt x="1926" y="1306"/>
                      <a:pt x="1896" y="1283"/>
                      <a:pt x="1914" y="1294"/>
                    </a:cubicBezTo>
                    <a:cubicBezTo>
                      <a:pt x="1932" y="1306"/>
                      <a:pt x="1939" y="1324"/>
                      <a:pt x="1946" y="1332"/>
                    </a:cubicBezTo>
                    <a:cubicBezTo>
                      <a:pt x="1953" y="1339"/>
                      <a:pt x="1962" y="1354"/>
                      <a:pt x="1962" y="1361"/>
                    </a:cubicBezTo>
                    <a:cubicBezTo>
                      <a:pt x="1962" y="1368"/>
                      <a:pt x="1964" y="1390"/>
                      <a:pt x="1976" y="1385"/>
                    </a:cubicBezTo>
                    <a:cubicBezTo>
                      <a:pt x="1987" y="1380"/>
                      <a:pt x="1991" y="1354"/>
                      <a:pt x="1992" y="1364"/>
                    </a:cubicBezTo>
                    <a:cubicBezTo>
                      <a:pt x="1992" y="1374"/>
                      <a:pt x="2000" y="1379"/>
                      <a:pt x="2002" y="1383"/>
                    </a:cubicBezTo>
                    <a:cubicBezTo>
                      <a:pt x="2004" y="1387"/>
                      <a:pt x="2012" y="1400"/>
                      <a:pt x="2022" y="1392"/>
                    </a:cubicBezTo>
                    <a:cubicBezTo>
                      <a:pt x="2033" y="1383"/>
                      <a:pt x="2045" y="1364"/>
                      <a:pt x="2046" y="1352"/>
                    </a:cubicBezTo>
                    <a:cubicBezTo>
                      <a:pt x="2046" y="1340"/>
                      <a:pt x="2036" y="1321"/>
                      <a:pt x="2040" y="1310"/>
                    </a:cubicBezTo>
                    <a:close/>
                    <a:moveTo>
                      <a:pt x="1847" y="1198"/>
                    </a:moveTo>
                    <a:cubicBezTo>
                      <a:pt x="1839" y="1198"/>
                      <a:pt x="1838" y="1199"/>
                      <a:pt x="1832" y="1208"/>
                    </a:cubicBezTo>
                    <a:cubicBezTo>
                      <a:pt x="1829" y="1212"/>
                      <a:pt x="1828" y="1212"/>
                      <a:pt x="1827" y="1210"/>
                    </a:cubicBezTo>
                    <a:cubicBezTo>
                      <a:pt x="1825" y="1207"/>
                      <a:pt x="1825" y="1201"/>
                      <a:pt x="1825" y="1197"/>
                    </a:cubicBezTo>
                    <a:cubicBezTo>
                      <a:pt x="1825" y="1190"/>
                      <a:pt x="1828" y="1192"/>
                      <a:pt x="1832" y="1188"/>
                    </a:cubicBezTo>
                    <a:cubicBezTo>
                      <a:pt x="1837" y="1184"/>
                      <a:pt x="1845" y="1172"/>
                      <a:pt x="1847" y="1157"/>
                    </a:cubicBezTo>
                    <a:cubicBezTo>
                      <a:pt x="1849" y="1143"/>
                      <a:pt x="1841" y="1123"/>
                      <a:pt x="1841" y="1122"/>
                    </a:cubicBezTo>
                    <a:cubicBezTo>
                      <a:pt x="1841" y="1122"/>
                      <a:pt x="1849" y="1129"/>
                      <a:pt x="1857" y="1140"/>
                    </a:cubicBezTo>
                    <a:cubicBezTo>
                      <a:pt x="1866" y="1150"/>
                      <a:pt x="1862" y="1148"/>
                      <a:pt x="1862" y="1163"/>
                    </a:cubicBezTo>
                    <a:cubicBezTo>
                      <a:pt x="1862" y="1178"/>
                      <a:pt x="1861" y="1180"/>
                      <a:pt x="1868" y="1192"/>
                    </a:cubicBezTo>
                    <a:cubicBezTo>
                      <a:pt x="1872" y="1197"/>
                      <a:pt x="1874" y="1200"/>
                      <a:pt x="1875" y="1201"/>
                    </a:cubicBezTo>
                    <a:cubicBezTo>
                      <a:pt x="1872" y="1200"/>
                      <a:pt x="1855" y="1198"/>
                      <a:pt x="1847" y="1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1" name="Freeform 115">
                <a:extLst>
                  <a:ext uri="{FF2B5EF4-FFF2-40B4-BE49-F238E27FC236}">
                    <a16:creationId xmlns:a16="http://schemas.microsoft.com/office/drawing/2014/main" id="{E264CC54-6FCC-4DED-9853-7680E5B310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2" y="2300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2" name="Freeform 116">
                <a:extLst>
                  <a:ext uri="{FF2B5EF4-FFF2-40B4-BE49-F238E27FC236}">
                    <a16:creationId xmlns:a16="http://schemas.microsoft.com/office/drawing/2014/main" id="{228E350F-14AD-4DD5-AD81-2194543F9C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65" y="2040"/>
                <a:ext cx="314" cy="374"/>
              </a:xfrm>
              <a:custGeom>
                <a:avLst/>
                <a:gdLst>
                  <a:gd name="T0" fmla="*/ 120 w 163"/>
                  <a:gd name="T1" fmla="*/ 64 h 194"/>
                  <a:gd name="T2" fmla="*/ 117 w 163"/>
                  <a:gd name="T3" fmla="*/ 53 h 194"/>
                  <a:gd name="T4" fmla="*/ 143 w 163"/>
                  <a:gd name="T5" fmla="*/ 49 h 194"/>
                  <a:gd name="T6" fmla="*/ 156 w 163"/>
                  <a:gd name="T7" fmla="*/ 38 h 194"/>
                  <a:gd name="T8" fmla="*/ 139 w 163"/>
                  <a:gd name="T9" fmla="*/ 11 h 194"/>
                  <a:gd name="T10" fmla="*/ 115 w 163"/>
                  <a:gd name="T11" fmla="*/ 11 h 194"/>
                  <a:gd name="T12" fmla="*/ 86 w 163"/>
                  <a:gd name="T13" fmla="*/ 43 h 194"/>
                  <a:gd name="T14" fmla="*/ 77 w 163"/>
                  <a:gd name="T15" fmla="*/ 61 h 194"/>
                  <a:gd name="T16" fmla="*/ 54 w 163"/>
                  <a:gd name="T17" fmla="*/ 68 h 194"/>
                  <a:gd name="T18" fmla="*/ 44 w 163"/>
                  <a:gd name="T19" fmla="*/ 84 h 194"/>
                  <a:gd name="T20" fmla="*/ 22 w 163"/>
                  <a:gd name="T21" fmla="*/ 100 h 194"/>
                  <a:gd name="T22" fmla="*/ 15 w 163"/>
                  <a:gd name="T23" fmla="*/ 128 h 194"/>
                  <a:gd name="T24" fmla="*/ 29 w 163"/>
                  <a:gd name="T25" fmla="*/ 149 h 194"/>
                  <a:gd name="T26" fmla="*/ 39 w 163"/>
                  <a:gd name="T27" fmla="*/ 165 h 194"/>
                  <a:gd name="T28" fmla="*/ 22 w 163"/>
                  <a:gd name="T29" fmla="*/ 175 h 194"/>
                  <a:gd name="T30" fmla="*/ 22 w 163"/>
                  <a:gd name="T31" fmla="*/ 189 h 194"/>
                  <a:gd name="T32" fmla="*/ 52 w 163"/>
                  <a:gd name="T33" fmla="*/ 176 h 194"/>
                  <a:gd name="T34" fmla="*/ 64 w 163"/>
                  <a:gd name="T35" fmla="*/ 160 h 194"/>
                  <a:gd name="T36" fmla="*/ 73 w 163"/>
                  <a:gd name="T37" fmla="*/ 135 h 194"/>
                  <a:gd name="T38" fmla="*/ 82 w 163"/>
                  <a:gd name="T39" fmla="*/ 139 h 194"/>
                  <a:gd name="T40" fmla="*/ 119 w 163"/>
                  <a:gd name="T41" fmla="*/ 114 h 194"/>
                  <a:gd name="T42" fmla="*/ 133 w 163"/>
                  <a:gd name="T43" fmla="*/ 105 h 194"/>
                  <a:gd name="T44" fmla="*/ 149 w 163"/>
                  <a:gd name="T45" fmla="*/ 89 h 194"/>
                  <a:gd name="T46" fmla="*/ 135 w 163"/>
                  <a:gd name="T47" fmla="*/ 77 h 194"/>
                  <a:gd name="T48" fmla="*/ 120 w 163"/>
                  <a:gd name="T49" fmla="*/ 6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" h="194">
                    <a:moveTo>
                      <a:pt x="120" y="64"/>
                    </a:moveTo>
                    <a:cubicBezTo>
                      <a:pt x="120" y="64"/>
                      <a:pt x="111" y="56"/>
                      <a:pt x="117" y="53"/>
                    </a:cubicBezTo>
                    <a:cubicBezTo>
                      <a:pt x="123" y="50"/>
                      <a:pt x="132" y="49"/>
                      <a:pt x="143" y="49"/>
                    </a:cubicBezTo>
                    <a:cubicBezTo>
                      <a:pt x="154" y="49"/>
                      <a:pt x="155" y="46"/>
                      <a:pt x="156" y="38"/>
                    </a:cubicBezTo>
                    <a:cubicBezTo>
                      <a:pt x="156" y="31"/>
                      <a:pt x="146" y="19"/>
                      <a:pt x="139" y="11"/>
                    </a:cubicBezTo>
                    <a:cubicBezTo>
                      <a:pt x="132" y="3"/>
                      <a:pt x="124" y="0"/>
                      <a:pt x="115" y="11"/>
                    </a:cubicBezTo>
                    <a:cubicBezTo>
                      <a:pt x="106" y="22"/>
                      <a:pt x="94" y="34"/>
                      <a:pt x="86" y="43"/>
                    </a:cubicBezTo>
                    <a:cubicBezTo>
                      <a:pt x="79" y="52"/>
                      <a:pt x="84" y="61"/>
                      <a:pt x="77" y="61"/>
                    </a:cubicBezTo>
                    <a:cubicBezTo>
                      <a:pt x="69" y="61"/>
                      <a:pt x="60" y="54"/>
                      <a:pt x="54" y="68"/>
                    </a:cubicBezTo>
                    <a:cubicBezTo>
                      <a:pt x="49" y="83"/>
                      <a:pt x="57" y="84"/>
                      <a:pt x="44" y="84"/>
                    </a:cubicBezTo>
                    <a:cubicBezTo>
                      <a:pt x="31" y="84"/>
                      <a:pt x="30" y="87"/>
                      <a:pt x="22" y="100"/>
                    </a:cubicBezTo>
                    <a:cubicBezTo>
                      <a:pt x="14" y="114"/>
                      <a:pt x="1" y="116"/>
                      <a:pt x="15" y="128"/>
                    </a:cubicBezTo>
                    <a:cubicBezTo>
                      <a:pt x="28" y="141"/>
                      <a:pt x="20" y="147"/>
                      <a:pt x="29" y="149"/>
                    </a:cubicBezTo>
                    <a:cubicBezTo>
                      <a:pt x="39" y="150"/>
                      <a:pt x="43" y="157"/>
                      <a:pt x="39" y="165"/>
                    </a:cubicBezTo>
                    <a:cubicBezTo>
                      <a:pt x="36" y="173"/>
                      <a:pt x="29" y="172"/>
                      <a:pt x="22" y="175"/>
                    </a:cubicBezTo>
                    <a:cubicBezTo>
                      <a:pt x="15" y="179"/>
                      <a:pt x="0" y="194"/>
                      <a:pt x="22" y="189"/>
                    </a:cubicBezTo>
                    <a:cubicBezTo>
                      <a:pt x="44" y="183"/>
                      <a:pt x="52" y="184"/>
                      <a:pt x="52" y="176"/>
                    </a:cubicBezTo>
                    <a:cubicBezTo>
                      <a:pt x="53" y="168"/>
                      <a:pt x="53" y="170"/>
                      <a:pt x="64" y="160"/>
                    </a:cubicBezTo>
                    <a:cubicBezTo>
                      <a:pt x="76" y="151"/>
                      <a:pt x="64" y="137"/>
                      <a:pt x="73" y="135"/>
                    </a:cubicBezTo>
                    <a:cubicBezTo>
                      <a:pt x="82" y="134"/>
                      <a:pt x="67" y="140"/>
                      <a:pt x="82" y="139"/>
                    </a:cubicBezTo>
                    <a:cubicBezTo>
                      <a:pt x="97" y="137"/>
                      <a:pt x="108" y="118"/>
                      <a:pt x="119" y="114"/>
                    </a:cubicBezTo>
                    <a:cubicBezTo>
                      <a:pt x="129" y="110"/>
                      <a:pt x="131" y="103"/>
                      <a:pt x="133" y="105"/>
                    </a:cubicBezTo>
                    <a:cubicBezTo>
                      <a:pt x="135" y="106"/>
                      <a:pt x="163" y="99"/>
                      <a:pt x="149" y="89"/>
                    </a:cubicBezTo>
                    <a:cubicBezTo>
                      <a:pt x="136" y="79"/>
                      <a:pt x="135" y="82"/>
                      <a:pt x="135" y="77"/>
                    </a:cubicBezTo>
                    <a:cubicBezTo>
                      <a:pt x="135" y="71"/>
                      <a:pt x="120" y="64"/>
                      <a:pt x="120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3" name="Freeform 117">
                <a:extLst>
                  <a:ext uri="{FF2B5EF4-FFF2-40B4-BE49-F238E27FC236}">
                    <a16:creationId xmlns:a16="http://schemas.microsoft.com/office/drawing/2014/main" id="{97AD7BEB-082D-48D3-9C25-06C0DB4771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49" y="2920"/>
                <a:ext cx="46" cy="82"/>
              </a:xfrm>
              <a:custGeom>
                <a:avLst/>
                <a:gdLst>
                  <a:gd name="T0" fmla="*/ 23 w 24"/>
                  <a:gd name="T1" fmla="*/ 19 h 43"/>
                  <a:gd name="T2" fmla="*/ 20 w 24"/>
                  <a:gd name="T3" fmla="*/ 5 h 43"/>
                  <a:gd name="T4" fmla="*/ 15 w 24"/>
                  <a:gd name="T5" fmla="*/ 24 h 43"/>
                  <a:gd name="T6" fmla="*/ 3 w 24"/>
                  <a:gd name="T7" fmla="*/ 32 h 43"/>
                  <a:gd name="T8" fmla="*/ 13 w 24"/>
                  <a:gd name="T9" fmla="*/ 41 h 43"/>
                  <a:gd name="T10" fmla="*/ 23 w 24"/>
                  <a:gd name="T11" fmla="*/ 1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3">
                    <a:moveTo>
                      <a:pt x="23" y="19"/>
                    </a:moveTo>
                    <a:cubicBezTo>
                      <a:pt x="24" y="16"/>
                      <a:pt x="23" y="0"/>
                      <a:pt x="20" y="5"/>
                    </a:cubicBezTo>
                    <a:cubicBezTo>
                      <a:pt x="16" y="11"/>
                      <a:pt x="22" y="23"/>
                      <a:pt x="15" y="24"/>
                    </a:cubicBezTo>
                    <a:cubicBezTo>
                      <a:pt x="8" y="25"/>
                      <a:pt x="6" y="24"/>
                      <a:pt x="3" y="32"/>
                    </a:cubicBezTo>
                    <a:cubicBezTo>
                      <a:pt x="0" y="40"/>
                      <a:pt x="2" y="43"/>
                      <a:pt x="13" y="41"/>
                    </a:cubicBezTo>
                    <a:cubicBezTo>
                      <a:pt x="24" y="39"/>
                      <a:pt x="23" y="19"/>
                      <a:pt x="2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4" name="Freeform 118">
                <a:extLst>
                  <a:ext uri="{FF2B5EF4-FFF2-40B4-BE49-F238E27FC236}">
                    <a16:creationId xmlns:a16="http://schemas.microsoft.com/office/drawing/2014/main" id="{986BEC5A-A494-47A5-A981-01E4F764DF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62" y="3000"/>
                <a:ext cx="48" cy="22"/>
              </a:xfrm>
              <a:custGeom>
                <a:avLst/>
                <a:gdLst>
                  <a:gd name="T0" fmla="*/ 19 w 25"/>
                  <a:gd name="T1" fmla="*/ 0 h 11"/>
                  <a:gd name="T2" fmla="*/ 10 w 25"/>
                  <a:gd name="T3" fmla="*/ 9 h 11"/>
                  <a:gd name="T4" fmla="*/ 19 w 25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11">
                    <a:moveTo>
                      <a:pt x="19" y="0"/>
                    </a:moveTo>
                    <a:cubicBezTo>
                      <a:pt x="19" y="0"/>
                      <a:pt x="0" y="7"/>
                      <a:pt x="10" y="9"/>
                    </a:cubicBezTo>
                    <a:cubicBezTo>
                      <a:pt x="20" y="11"/>
                      <a:pt x="25" y="4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5" name="Freeform 119">
                <a:extLst>
                  <a:ext uri="{FF2B5EF4-FFF2-40B4-BE49-F238E27FC236}">
                    <a16:creationId xmlns:a16="http://schemas.microsoft.com/office/drawing/2014/main" id="{BF4D2BEA-AFA0-4A94-96F4-3672EF6401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26" y="3018"/>
                <a:ext cx="31" cy="17"/>
              </a:xfrm>
              <a:custGeom>
                <a:avLst/>
                <a:gdLst>
                  <a:gd name="T0" fmla="*/ 5 w 16"/>
                  <a:gd name="T1" fmla="*/ 0 h 9"/>
                  <a:gd name="T2" fmla="*/ 5 w 16"/>
                  <a:gd name="T3" fmla="*/ 9 h 9"/>
                  <a:gd name="T4" fmla="*/ 14 w 16"/>
                  <a:gd name="T5" fmla="*/ 0 h 9"/>
                  <a:gd name="T6" fmla="*/ 5 w 16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9">
                    <a:moveTo>
                      <a:pt x="5" y="0"/>
                    </a:moveTo>
                    <a:cubicBezTo>
                      <a:pt x="2" y="8"/>
                      <a:pt x="0" y="9"/>
                      <a:pt x="5" y="9"/>
                    </a:cubicBezTo>
                    <a:cubicBezTo>
                      <a:pt x="10" y="9"/>
                      <a:pt x="16" y="0"/>
                      <a:pt x="14" y="0"/>
                    </a:cubicBezTo>
                    <a:cubicBezTo>
                      <a:pt x="12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6" name="Freeform 120">
                <a:extLst>
                  <a:ext uri="{FF2B5EF4-FFF2-40B4-BE49-F238E27FC236}">
                    <a16:creationId xmlns:a16="http://schemas.microsoft.com/office/drawing/2014/main" id="{8DB3B3E3-EB7C-4A30-BB1C-331DB49F80B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495" y="3049"/>
                <a:ext cx="33" cy="19"/>
              </a:xfrm>
              <a:custGeom>
                <a:avLst/>
                <a:gdLst>
                  <a:gd name="T0" fmla="*/ 8 w 17"/>
                  <a:gd name="T1" fmla="*/ 0 h 10"/>
                  <a:gd name="T2" fmla="*/ 3 w 17"/>
                  <a:gd name="T3" fmla="*/ 8 h 10"/>
                  <a:gd name="T4" fmla="*/ 15 w 17"/>
                  <a:gd name="T5" fmla="*/ 4 h 10"/>
                  <a:gd name="T6" fmla="*/ 8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8" y="0"/>
                    </a:moveTo>
                    <a:cubicBezTo>
                      <a:pt x="3" y="4"/>
                      <a:pt x="0" y="7"/>
                      <a:pt x="3" y="8"/>
                    </a:cubicBezTo>
                    <a:cubicBezTo>
                      <a:pt x="6" y="10"/>
                      <a:pt x="13" y="4"/>
                      <a:pt x="15" y="4"/>
                    </a:cubicBezTo>
                    <a:cubicBezTo>
                      <a:pt x="17" y="5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7" name="Freeform 121">
                <a:extLst>
                  <a:ext uri="{FF2B5EF4-FFF2-40B4-BE49-F238E27FC236}">
                    <a16:creationId xmlns:a16="http://schemas.microsoft.com/office/drawing/2014/main" id="{C22E25F6-F513-4A86-89A2-6BC16B82FA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44" y="3037"/>
                <a:ext cx="424" cy="135"/>
              </a:xfrm>
              <a:custGeom>
                <a:avLst/>
                <a:gdLst>
                  <a:gd name="T0" fmla="*/ 215 w 221"/>
                  <a:gd name="T1" fmla="*/ 30 h 70"/>
                  <a:gd name="T2" fmla="*/ 191 w 221"/>
                  <a:gd name="T3" fmla="*/ 24 h 70"/>
                  <a:gd name="T4" fmla="*/ 165 w 221"/>
                  <a:gd name="T5" fmla="*/ 24 h 70"/>
                  <a:gd name="T6" fmla="*/ 165 w 221"/>
                  <a:gd name="T7" fmla="*/ 19 h 70"/>
                  <a:gd name="T8" fmla="*/ 163 w 221"/>
                  <a:gd name="T9" fmla="*/ 6 h 70"/>
                  <a:gd name="T10" fmla="*/ 141 w 221"/>
                  <a:gd name="T11" fmla="*/ 10 h 70"/>
                  <a:gd name="T12" fmla="*/ 135 w 221"/>
                  <a:gd name="T13" fmla="*/ 24 h 70"/>
                  <a:gd name="T14" fmla="*/ 111 w 221"/>
                  <a:gd name="T15" fmla="*/ 30 h 70"/>
                  <a:gd name="T16" fmla="*/ 95 w 221"/>
                  <a:gd name="T17" fmla="*/ 36 h 70"/>
                  <a:gd name="T18" fmla="*/ 70 w 221"/>
                  <a:gd name="T19" fmla="*/ 36 h 70"/>
                  <a:gd name="T20" fmla="*/ 51 w 221"/>
                  <a:gd name="T21" fmla="*/ 33 h 70"/>
                  <a:gd name="T22" fmla="*/ 50 w 221"/>
                  <a:gd name="T23" fmla="*/ 46 h 70"/>
                  <a:gd name="T24" fmla="*/ 35 w 221"/>
                  <a:gd name="T25" fmla="*/ 46 h 70"/>
                  <a:gd name="T26" fmla="*/ 22 w 221"/>
                  <a:gd name="T27" fmla="*/ 40 h 70"/>
                  <a:gd name="T28" fmla="*/ 14 w 221"/>
                  <a:gd name="T29" fmla="*/ 49 h 70"/>
                  <a:gd name="T30" fmla="*/ 9 w 221"/>
                  <a:gd name="T31" fmla="*/ 70 h 70"/>
                  <a:gd name="T32" fmla="*/ 44 w 221"/>
                  <a:gd name="T33" fmla="*/ 59 h 70"/>
                  <a:gd name="T34" fmla="*/ 71 w 221"/>
                  <a:gd name="T35" fmla="*/ 50 h 70"/>
                  <a:gd name="T36" fmla="*/ 99 w 221"/>
                  <a:gd name="T37" fmla="*/ 44 h 70"/>
                  <a:gd name="T38" fmla="*/ 140 w 221"/>
                  <a:gd name="T39" fmla="*/ 37 h 70"/>
                  <a:gd name="T40" fmla="*/ 164 w 221"/>
                  <a:gd name="T41" fmla="*/ 32 h 70"/>
                  <a:gd name="T42" fmla="*/ 215 w 221"/>
                  <a:gd name="T43" fmla="*/ 37 h 70"/>
                  <a:gd name="T44" fmla="*/ 215 w 221"/>
                  <a:gd name="T45" fmla="*/ 3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1" h="70">
                    <a:moveTo>
                      <a:pt x="215" y="30"/>
                    </a:moveTo>
                    <a:cubicBezTo>
                      <a:pt x="215" y="30"/>
                      <a:pt x="197" y="25"/>
                      <a:pt x="191" y="24"/>
                    </a:cubicBezTo>
                    <a:cubicBezTo>
                      <a:pt x="184" y="22"/>
                      <a:pt x="169" y="24"/>
                      <a:pt x="165" y="24"/>
                    </a:cubicBezTo>
                    <a:cubicBezTo>
                      <a:pt x="160" y="24"/>
                      <a:pt x="166" y="25"/>
                      <a:pt x="165" y="19"/>
                    </a:cubicBezTo>
                    <a:cubicBezTo>
                      <a:pt x="163" y="13"/>
                      <a:pt x="163" y="6"/>
                      <a:pt x="163" y="6"/>
                    </a:cubicBezTo>
                    <a:cubicBezTo>
                      <a:pt x="163" y="6"/>
                      <a:pt x="141" y="0"/>
                      <a:pt x="141" y="10"/>
                    </a:cubicBezTo>
                    <a:cubicBezTo>
                      <a:pt x="141" y="21"/>
                      <a:pt x="141" y="20"/>
                      <a:pt x="135" y="24"/>
                    </a:cubicBezTo>
                    <a:cubicBezTo>
                      <a:pt x="129" y="27"/>
                      <a:pt x="123" y="26"/>
                      <a:pt x="111" y="30"/>
                    </a:cubicBezTo>
                    <a:cubicBezTo>
                      <a:pt x="100" y="34"/>
                      <a:pt x="105" y="36"/>
                      <a:pt x="95" y="36"/>
                    </a:cubicBezTo>
                    <a:cubicBezTo>
                      <a:pt x="85" y="37"/>
                      <a:pt x="73" y="39"/>
                      <a:pt x="70" y="36"/>
                    </a:cubicBezTo>
                    <a:cubicBezTo>
                      <a:pt x="67" y="34"/>
                      <a:pt x="47" y="19"/>
                      <a:pt x="51" y="33"/>
                    </a:cubicBezTo>
                    <a:cubicBezTo>
                      <a:pt x="54" y="47"/>
                      <a:pt x="56" y="46"/>
                      <a:pt x="50" y="46"/>
                    </a:cubicBezTo>
                    <a:cubicBezTo>
                      <a:pt x="45" y="46"/>
                      <a:pt x="38" y="52"/>
                      <a:pt x="35" y="46"/>
                    </a:cubicBezTo>
                    <a:cubicBezTo>
                      <a:pt x="33" y="41"/>
                      <a:pt x="22" y="40"/>
                      <a:pt x="22" y="40"/>
                    </a:cubicBezTo>
                    <a:cubicBezTo>
                      <a:pt x="22" y="40"/>
                      <a:pt x="15" y="41"/>
                      <a:pt x="14" y="49"/>
                    </a:cubicBezTo>
                    <a:cubicBezTo>
                      <a:pt x="13" y="56"/>
                      <a:pt x="0" y="70"/>
                      <a:pt x="9" y="70"/>
                    </a:cubicBezTo>
                    <a:cubicBezTo>
                      <a:pt x="17" y="70"/>
                      <a:pt x="37" y="62"/>
                      <a:pt x="44" y="59"/>
                    </a:cubicBezTo>
                    <a:cubicBezTo>
                      <a:pt x="51" y="56"/>
                      <a:pt x="66" y="56"/>
                      <a:pt x="71" y="50"/>
                    </a:cubicBezTo>
                    <a:cubicBezTo>
                      <a:pt x="77" y="45"/>
                      <a:pt x="84" y="46"/>
                      <a:pt x="99" y="44"/>
                    </a:cubicBezTo>
                    <a:cubicBezTo>
                      <a:pt x="113" y="43"/>
                      <a:pt x="136" y="38"/>
                      <a:pt x="140" y="37"/>
                    </a:cubicBezTo>
                    <a:cubicBezTo>
                      <a:pt x="144" y="36"/>
                      <a:pt x="158" y="30"/>
                      <a:pt x="164" y="32"/>
                    </a:cubicBezTo>
                    <a:cubicBezTo>
                      <a:pt x="170" y="33"/>
                      <a:pt x="210" y="38"/>
                      <a:pt x="215" y="37"/>
                    </a:cubicBezTo>
                    <a:cubicBezTo>
                      <a:pt x="221" y="36"/>
                      <a:pt x="219" y="31"/>
                      <a:pt x="215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8" name="Freeform 122">
                <a:extLst>
                  <a:ext uri="{FF2B5EF4-FFF2-40B4-BE49-F238E27FC236}">
                    <a16:creationId xmlns:a16="http://schemas.microsoft.com/office/drawing/2014/main" id="{ABF9D7B4-B3BD-428B-B48D-F7D7E842CA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38" y="3114"/>
                <a:ext cx="127" cy="62"/>
              </a:xfrm>
              <a:custGeom>
                <a:avLst/>
                <a:gdLst>
                  <a:gd name="T0" fmla="*/ 19 w 66"/>
                  <a:gd name="T1" fmla="*/ 6 h 32"/>
                  <a:gd name="T2" fmla="*/ 10 w 66"/>
                  <a:gd name="T3" fmla="*/ 6 h 32"/>
                  <a:gd name="T4" fmla="*/ 5 w 66"/>
                  <a:gd name="T5" fmla="*/ 14 h 32"/>
                  <a:gd name="T6" fmla="*/ 11 w 66"/>
                  <a:gd name="T7" fmla="*/ 30 h 32"/>
                  <a:gd name="T8" fmla="*/ 30 w 66"/>
                  <a:gd name="T9" fmla="*/ 22 h 32"/>
                  <a:gd name="T10" fmla="*/ 46 w 66"/>
                  <a:gd name="T11" fmla="*/ 25 h 32"/>
                  <a:gd name="T12" fmla="*/ 57 w 66"/>
                  <a:gd name="T13" fmla="*/ 18 h 32"/>
                  <a:gd name="T14" fmla="*/ 61 w 66"/>
                  <a:gd name="T15" fmla="*/ 0 h 32"/>
                  <a:gd name="T16" fmla="*/ 50 w 66"/>
                  <a:gd name="T17" fmla="*/ 8 h 32"/>
                  <a:gd name="T18" fmla="*/ 38 w 66"/>
                  <a:gd name="T19" fmla="*/ 13 h 32"/>
                  <a:gd name="T20" fmla="*/ 19 w 66"/>
                  <a:gd name="T21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32">
                    <a:moveTo>
                      <a:pt x="19" y="6"/>
                    </a:moveTo>
                    <a:cubicBezTo>
                      <a:pt x="19" y="6"/>
                      <a:pt x="13" y="6"/>
                      <a:pt x="10" y="6"/>
                    </a:cubicBezTo>
                    <a:cubicBezTo>
                      <a:pt x="8" y="5"/>
                      <a:pt x="0" y="4"/>
                      <a:pt x="5" y="14"/>
                    </a:cubicBezTo>
                    <a:cubicBezTo>
                      <a:pt x="10" y="25"/>
                      <a:pt x="2" y="27"/>
                      <a:pt x="11" y="30"/>
                    </a:cubicBezTo>
                    <a:cubicBezTo>
                      <a:pt x="20" y="32"/>
                      <a:pt x="28" y="23"/>
                      <a:pt x="30" y="22"/>
                    </a:cubicBezTo>
                    <a:cubicBezTo>
                      <a:pt x="32" y="22"/>
                      <a:pt x="41" y="26"/>
                      <a:pt x="46" y="25"/>
                    </a:cubicBezTo>
                    <a:cubicBezTo>
                      <a:pt x="50" y="24"/>
                      <a:pt x="55" y="26"/>
                      <a:pt x="57" y="18"/>
                    </a:cubicBezTo>
                    <a:cubicBezTo>
                      <a:pt x="59" y="9"/>
                      <a:pt x="66" y="0"/>
                      <a:pt x="61" y="0"/>
                    </a:cubicBezTo>
                    <a:cubicBezTo>
                      <a:pt x="56" y="0"/>
                      <a:pt x="63" y="2"/>
                      <a:pt x="50" y="8"/>
                    </a:cubicBezTo>
                    <a:cubicBezTo>
                      <a:pt x="38" y="13"/>
                      <a:pt x="40" y="17"/>
                      <a:pt x="38" y="13"/>
                    </a:cubicBezTo>
                    <a:cubicBezTo>
                      <a:pt x="36" y="9"/>
                      <a:pt x="19" y="6"/>
                      <a:pt x="1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9" name="Freeform 123">
                <a:extLst>
                  <a:ext uri="{FF2B5EF4-FFF2-40B4-BE49-F238E27FC236}">
                    <a16:creationId xmlns:a16="http://schemas.microsoft.com/office/drawing/2014/main" id="{85291911-3725-4465-AC39-3B9FE23456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12" y="2937"/>
                <a:ext cx="116" cy="63"/>
              </a:xfrm>
              <a:custGeom>
                <a:avLst/>
                <a:gdLst>
                  <a:gd name="T0" fmla="*/ 53 w 60"/>
                  <a:gd name="T1" fmla="*/ 14 h 33"/>
                  <a:gd name="T2" fmla="*/ 26 w 60"/>
                  <a:gd name="T3" fmla="*/ 4 h 33"/>
                  <a:gd name="T4" fmla="*/ 10 w 60"/>
                  <a:gd name="T5" fmla="*/ 14 h 33"/>
                  <a:gd name="T6" fmla="*/ 30 w 60"/>
                  <a:gd name="T7" fmla="*/ 30 h 33"/>
                  <a:gd name="T8" fmla="*/ 53 w 60"/>
                  <a:gd name="T9" fmla="*/ 20 h 33"/>
                  <a:gd name="T10" fmla="*/ 53 w 60"/>
                  <a:gd name="T11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33">
                    <a:moveTo>
                      <a:pt x="53" y="14"/>
                    </a:moveTo>
                    <a:cubicBezTo>
                      <a:pt x="43" y="5"/>
                      <a:pt x="37" y="0"/>
                      <a:pt x="26" y="4"/>
                    </a:cubicBezTo>
                    <a:cubicBezTo>
                      <a:pt x="14" y="9"/>
                      <a:pt x="0" y="10"/>
                      <a:pt x="10" y="14"/>
                    </a:cubicBezTo>
                    <a:cubicBezTo>
                      <a:pt x="20" y="18"/>
                      <a:pt x="20" y="33"/>
                      <a:pt x="30" y="30"/>
                    </a:cubicBezTo>
                    <a:cubicBezTo>
                      <a:pt x="39" y="26"/>
                      <a:pt x="53" y="20"/>
                      <a:pt x="53" y="20"/>
                    </a:cubicBezTo>
                    <a:cubicBezTo>
                      <a:pt x="53" y="20"/>
                      <a:pt x="60" y="21"/>
                      <a:pt x="5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00" name="Freeform 124">
                <a:extLst>
                  <a:ext uri="{FF2B5EF4-FFF2-40B4-BE49-F238E27FC236}">
                    <a16:creationId xmlns:a16="http://schemas.microsoft.com/office/drawing/2014/main" id="{9AAA46D6-291D-4EAF-B12D-1434BD3A8E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2" y="3014"/>
                <a:ext cx="58" cy="38"/>
              </a:xfrm>
              <a:custGeom>
                <a:avLst/>
                <a:gdLst>
                  <a:gd name="T0" fmla="*/ 21 w 30"/>
                  <a:gd name="T1" fmla="*/ 6 h 20"/>
                  <a:gd name="T2" fmla="*/ 8 w 30"/>
                  <a:gd name="T3" fmla="*/ 11 h 20"/>
                  <a:gd name="T4" fmla="*/ 25 w 30"/>
                  <a:gd name="T5" fmla="*/ 18 h 20"/>
                  <a:gd name="T6" fmla="*/ 21 w 30"/>
                  <a:gd name="T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0">
                    <a:moveTo>
                      <a:pt x="21" y="6"/>
                    </a:moveTo>
                    <a:cubicBezTo>
                      <a:pt x="17" y="0"/>
                      <a:pt x="0" y="4"/>
                      <a:pt x="8" y="11"/>
                    </a:cubicBezTo>
                    <a:cubicBezTo>
                      <a:pt x="16" y="18"/>
                      <a:pt x="20" y="20"/>
                      <a:pt x="25" y="18"/>
                    </a:cubicBezTo>
                    <a:cubicBezTo>
                      <a:pt x="30" y="16"/>
                      <a:pt x="24" y="11"/>
                      <a:pt x="2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01" name="Freeform 125">
                <a:extLst>
                  <a:ext uri="{FF2B5EF4-FFF2-40B4-BE49-F238E27FC236}">
                    <a16:creationId xmlns:a16="http://schemas.microsoft.com/office/drawing/2014/main" id="{54AF7014-B277-497F-B5B0-AFCE1197E3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31" y="2974"/>
                <a:ext cx="50" cy="44"/>
              </a:xfrm>
              <a:custGeom>
                <a:avLst/>
                <a:gdLst>
                  <a:gd name="T0" fmla="*/ 24 w 26"/>
                  <a:gd name="T1" fmla="*/ 11 h 23"/>
                  <a:gd name="T2" fmla="*/ 7 w 26"/>
                  <a:gd name="T3" fmla="*/ 7 h 23"/>
                  <a:gd name="T4" fmla="*/ 24 w 26"/>
                  <a:gd name="T5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3">
                    <a:moveTo>
                      <a:pt x="24" y="11"/>
                    </a:moveTo>
                    <a:cubicBezTo>
                      <a:pt x="24" y="6"/>
                      <a:pt x="0" y="0"/>
                      <a:pt x="7" y="7"/>
                    </a:cubicBezTo>
                    <a:cubicBezTo>
                      <a:pt x="14" y="13"/>
                      <a:pt x="26" y="23"/>
                      <a:pt x="2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02" name="Freeform 126">
                <a:extLst>
                  <a:ext uri="{FF2B5EF4-FFF2-40B4-BE49-F238E27FC236}">
                    <a16:creationId xmlns:a16="http://schemas.microsoft.com/office/drawing/2014/main" id="{2D8E1F86-6856-4CAA-B8A0-842E8C2431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" y="3081"/>
                <a:ext cx="40" cy="60"/>
              </a:xfrm>
              <a:custGeom>
                <a:avLst/>
                <a:gdLst>
                  <a:gd name="T0" fmla="*/ 12 w 21"/>
                  <a:gd name="T1" fmla="*/ 3 h 31"/>
                  <a:gd name="T2" fmla="*/ 0 w 21"/>
                  <a:gd name="T3" fmla="*/ 17 h 31"/>
                  <a:gd name="T4" fmla="*/ 12 w 21"/>
                  <a:gd name="T5" fmla="*/ 26 h 31"/>
                  <a:gd name="T6" fmla="*/ 21 w 21"/>
                  <a:gd name="T7" fmla="*/ 3 h 31"/>
                  <a:gd name="T8" fmla="*/ 12 w 21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1">
                    <a:moveTo>
                      <a:pt x="12" y="3"/>
                    </a:moveTo>
                    <a:cubicBezTo>
                      <a:pt x="6" y="8"/>
                      <a:pt x="0" y="9"/>
                      <a:pt x="0" y="17"/>
                    </a:cubicBezTo>
                    <a:cubicBezTo>
                      <a:pt x="0" y="26"/>
                      <a:pt x="7" y="31"/>
                      <a:pt x="12" y="26"/>
                    </a:cubicBezTo>
                    <a:cubicBezTo>
                      <a:pt x="17" y="21"/>
                      <a:pt x="20" y="7"/>
                      <a:pt x="21" y="3"/>
                    </a:cubicBezTo>
                    <a:cubicBezTo>
                      <a:pt x="21" y="0"/>
                      <a:pt x="16" y="1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03" name="Freeform 127">
                <a:extLst>
                  <a:ext uri="{FF2B5EF4-FFF2-40B4-BE49-F238E27FC236}">
                    <a16:creationId xmlns:a16="http://schemas.microsoft.com/office/drawing/2014/main" id="{9A87126F-433A-4F36-9480-CC9A029A23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96" y="3102"/>
                <a:ext cx="42" cy="27"/>
              </a:xfrm>
              <a:custGeom>
                <a:avLst/>
                <a:gdLst>
                  <a:gd name="T0" fmla="*/ 8 w 22"/>
                  <a:gd name="T1" fmla="*/ 3 h 14"/>
                  <a:gd name="T2" fmla="*/ 8 w 22"/>
                  <a:gd name="T3" fmla="*/ 13 h 14"/>
                  <a:gd name="T4" fmla="*/ 22 w 22"/>
                  <a:gd name="T5" fmla="*/ 6 h 14"/>
                  <a:gd name="T6" fmla="*/ 8 w 22"/>
                  <a:gd name="T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4">
                    <a:moveTo>
                      <a:pt x="8" y="3"/>
                    </a:moveTo>
                    <a:cubicBezTo>
                      <a:pt x="0" y="8"/>
                      <a:pt x="4" y="12"/>
                      <a:pt x="8" y="13"/>
                    </a:cubicBezTo>
                    <a:cubicBezTo>
                      <a:pt x="12" y="14"/>
                      <a:pt x="22" y="10"/>
                      <a:pt x="22" y="6"/>
                    </a:cubicBezTo>
                    <a:cubicBezTo>
                      <a:pt x="22" y="2"/>
                      <a:pt x="13" y="0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04" name="Freeform 128">
                <a:extLst>
                  <a:ext uri="{FF2B5EF4-FFF2-40B4-BE49-F238E27FC236}">
                    <a16:creationId xmlns:a16="http://schemas.microsoft.com/office/drawing/2014/main" id="{709A2C99-9743-4C61-A1A4-E4E475FB5C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" y="3089"/>
                <a:ext cx="82" cy="46"/>
              </a:xfrm>
              <a:custGeom>
                <a:avLst/>
                <a:gdLst>
                  <a:gd name="T0" fmla="*/ 14 w 43"/>
                  <a:gd name="T1" fmla="*/ 4 h 24"/>
                  <a:gd name="T2" fmla="*/ 35 w 43"/>
                  <a:gd name="T3" fmla="*/ 10 h 24"/>
                  <a:gd name="T4" fmla="*/ 35 w 43"/>
                  <a:gd name="T5" fmla="*/ 20 h 24"/>
                  <a:gd name="T6" fmla="*/ 14 w 43"/>
                  <a:gd name="T7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24">
                    <a:moveTo>
                      <a:pt x="14" y="4"/>
                    </a:moveTo>
                    <a:cubicBezTo>
                      <a:pt x="16" y="4"/>
                      <a:pt x="31" y="8"/>
                      <a:pt x="35" y="10"/>
                    </a:cubicBezTo>
                    <a:cubicBezTo>
                      <a:pt x="39" y="12"/>
                      <a:pt x="43" y="24"/>
                      <a:pt x="35" y="20"/>
                    </a:cubicBezTo>
                    <a:cubicBezTo>
                      <a:pt x="27" y="16"/>
                      <a:pt x="0" y="0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05" name="Freeform 129">
                <a:extLst>
                  <a:ext uri="{FF2B5EF4-FFF2-40B4-BE49-F238E27FC236}">
                    <a16:creationId xmlns:a16="http://schemas.microsoft.com/office/drawing/2014/main" id="{0F82676F-8FC0-4E12-AF1B-39E49B0B9E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" y="3147"/>
                <a:ext cx="80" cy="77"/>
              </a:xfrm>
              <a:custGeom>
                <a:avLst/>
                <a:gdLst>
                  <a:gd name="T0" fmla="*/ 14 w 42"/>
                  <a:gd name="T1" fmla="*/ 9 h 40"/>
                  <a:gd name="T2" fmla="*/ 35 w 42"/>
                  <a:gd name="T3" fmla="*/ 27 h 40"/>
                  <a:gd name="T4" fmla="*/ 35 w 42"/>
                  <a:gd name="T5" fmla="*/ 38 h 40"/>
                  <a:gd name="T6" fmla="*/ 8 w 42"/>
                  <a:gd name="T7" fmla="*/ 16 h 40"/>
                  <a:gd name="T8" fmla="*/ 14 w 42"/>
                  <a:gd name="T9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0">
                    <a:moveTo>
                      <a:pt x="14" y="9"/>
                    </a:moveTo>
                    <a:cubicBezTo>
                      <a:pt x="19" y="12"/>
                      <a:pt x="30" y="25"/>
                      <a:pt x="35" y="27"/>
                    </a:cubicBezTo>
                    <a:cubicBezTo>
                      <a:pt x="41" y="30"/>
                      <a:pt x="42" y="40"/>
                      <a:pt x="35" y="38"/>
                    </a:cubicBezTo>
                    <a:cubicBezTo>
                      <a:pt x="29" y="36"/>
                      <a:pt x="16" y="20"/>
                      <a:pt x="8" y="16"/>
                    </a:cubicBezTo>
                    <a:cubicBezTo>
                      <a:pt x="0" y="12"/>
                      <a:pt x="0" y="0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06" name="Freeform 130">
                <a:extLst>
                  <a:ext uri="{FF2B5EF4-FFF2-40B4-BE49-F238E27FC236}">
                    <a16:creationId xmlns:a16="http://schemas.microsoft.com/office/drawing/2014/main" id="{0A5AC711-2EDD-4B6C-A63F-0BB4B4C2D8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0" y="3043"/>
                <a:ext cx="41" cy="21"/>
              </a:xfrm>
              <a:custGeom>
                <a:avLst/>
                <a:gdLst>
                  <a:gd name="T0" fmla="*/ 0 w 21"/>
                  <a:gd name="T1" fmla="*/ 1 h 11"/>
                  <a:gd name="T2" fmla="*/ 11 w 21"/>
                  <a:gd name="T3" fmla="*/ 9 h 11"/>
                  <a:gd name="T4" fmla="*/ 15 w 21"/>
                  <a:gd name="T5" fmla="*/ 0 h 11"/>
                  <a:gd name="T6" fmla="*/ 0 w 21"/>
                  <a:gd name="T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1">
                    <a:moveTo>
                      <a:pt x="0" y="1"/>
                    </a:moveTo>
                    <a:cubicBezTo>
                      <a:pt x="2" y="4"/>
                      <a:pt x="3" y="11"/>
                      <a:pt x="11" y="9"/>
                    </a:cubicBezTo>
                    <a:cubicBezTo>
                      <a:pt x="19" y="7"/>
                      <a:pt x="21" y="0"/>
                      <a:pt x="15" y="0"/>
                    </a:cubicBezTo>
                    <a:cubicBezTo>
                      <a:pt x="1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07" name="Freeform 131">
                <a:extLst>
                  <a:ext uri="{FF2B5EF4-FFF2-40B4-BE49-F238E27FC236}">
                    <a16:creationId xmlns:a16="http://schemas.microsoft.com/office/drawing/2014/main" id="{92388C3C-D63B-42F7-9075-25631DF384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2" y="3210"/>
                <a:ext cx="38" cy="27"/>
              </a:xfrm>
              <a:custGeom>
                <a:avLst/>
                <a:gdLst>
                  <a:gd name="T0" fmla="*/ 9 w 20"/>
                  <a:gd name="T1" fmla="*/ 0 h 14"/>
                  <a:gd name="T2" fmla="*/ 4 w 20"/>
                  <a:gd name="T3" fmla="*/ 9 h 14"/>
                  <a:gd name="T4" fmla="*/ 7 w 20"/>
                  <a:gd name="T5" fmla="*/ 14 h 14"/>
                  <a:gd name="T6" fmla="*/ 18 w 20"/>
                  <a:gd name="T7" fmla="*/ 5 h 14"/>
                  <a:gd name="T8" fmla="*/ 9 w 2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9" y="0"/>
                    </a:moveTo>
                    <a:cubicBezTo>
                      <a:pt x="7" y="3"/>
                      <a:pt x="8" y="7"/>
                      <a:pt x="4" y="9"/>
                    </a:cubicBezTo>
                    <a:cubicBezTo>
                      <a:pt x="0" y="10"/>
                      <a:pt x="3" y="14"/>
                      <a:pt x="7" y="14"/>
                    </a:cubicBezTo>
                    <a:cubicBezTo>
                      <a:pt x="10" y="14"/>
                      <a:pt x="20" y="8"/>
                      <a:pt x="18" y="5"/>
                    </a:cubicBezTo>
                    <a:cubicBezTo>
                      <a:pt x="16" y="3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08" name="Freeform 132">
                <a:extLst>
                  <a:ext uri="{FF2B5EF4-FFF2-40B4-BE49-F238E27FC236}">
                    <a16:creationId xmlns:a16="http://schemas.microsoft.com/office/drawing/2014/main" id="{73850F1D-72DC-4E9B-BEF1-7547AE4A35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65" y="3129"/>
                <a:ext cx="33" cy="31"/>
              </a:xfrm>
              <a:custGeom>
                <a:avLst/>
                <a:gdLst>
                  <a:gd name="T0" fmla="*/ 6 w 17"/>
                  <a:gd name="T1" fmla="*/ 3 h 16"/>
                  <a:gd name="T2" fmla="*/ 13 w 17"/>
                  <a:gd name="T3" fmla="*/ 13 h 16"/>
                  <a:gd name="T4" fmla="*/ 15 w 17"/>
                  <a:gd name="T5" fmla="*/ 3 h 16"/>
                  <a:gd name="T6" fmla="*/ 6 w 17"/>
                  <a:gd name="T7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6">
                    <a:moveTo>
                      <a:pt x="6" y="3"/>
                    </a:moveTo>
                    <a:cubicBezTo>
                      <a:pt x="0" y="4"/>
                      <a:pt x="10" y="16"/>
                      <a:pt x="13" y="13"/>
                    </a:cubicBezTo>
                    <a:cubicBezTo>
                      <a:pt x="15" y="11"/>
                      <a:pt x="17" y="6"/>
                      <a:pt x="15" y="3"/>
                    </a:cubicBezTo>
                    <a:cubicBezTo>
                      <a:pt x="14" y="0"/>
                      <a:pt x="10" y="2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09" name="Freeform 133">
                <a:extLst>
                  <a:ext uri="{FF2B5EF4-FFF2-40B4-BE49-F238E27FC236}">
                    <a16:creationId xmlns:a16="http://schemas.microsoft.com/office/drawing/2014/main" id="{DF7A98E4-1B5F-45D1-B9AA-6FC30986E3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80" y="2356"/>
                <a:ext cx="38" cy="31"/>
              </a:xfrm>
              <a:custGeom>
                <a:avLst/>
                <a:gdLst>
                  <a:gd name="T0" fmla="*/ 14 w 20"/>
                  <a:gd name="T1" fmla="*/ 0 h 16"/>
                  <a:gd name="T2" fmla="*/ 4 w 20"/>
                  <a:gd name="T3" fmla="*/ 10 h 16"/>
                  <a:gd name="T4" fmla="*/ 16 w 20"/>
                  <a:gd name="T5" fmla="*/ 10 h 16"/>
                  <a:gd name="T6" fmla="*/ 14 w 20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6">
                    <a:moveTo>
                      <a:pt x="14" y="0"/>
                    </a:moveTo>
                    <a:cubicBezTo>
                      <a:pt x="14" y="0"/>
                      <a:pt x="0" y="4"/>
                      <a:pt x="4" y="10"/>
                    </a:cubicBezTo>
                    <a:cubicBezTo>
                      <a:pt x="8" y="16"/>
                      <a:pt x="12" y="14"/>
                      <a:pt x="16" y="10"/>
                    </a:cubicBezTo>
                    <a:cubicBezTo>
                      <a:pt x="20" y="6"/>
                      <a:pt x="14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10" name="Freeform 134">
                <a:extLst>
                  <a:ext uri="{FF2B5EF4-FFF2-40B4-BE49-F238E27FC236}">
                    <a16:creationId xmlns:a16="http://schemas.microsoft.com/office/drawing/2014/main" id="{7DE0C18D-09B4-4CF1-BFED-400D989537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14" y="2271"/>
                <a:ext cx="35" cy="35"/>
              </a:xfrm>
              <a:custGeom>
                <a:avLst/>
                <a:gdLst>
                  <a:gd name="T0" fmla="*/ 0 w 18"/>
                  <a:gd name="T1" fmla="*/ 5 h 18"/>
                  <a:gd name="T2" fmla="*/ 8 w 18"/>
                  <a:gd name="T3" fmla="*/ 12 h 18"/>
                  <a:gd name="T4" fmla="*/ 18 w 18"/>
                  <a:gd name="T5" fmla="*/ 0 h 18"/>
                  <a:gd name="T6" fmla="*/ 0 w 18"/>
                  <a:gd name="T7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5"/>
                    </a:moveTo>
                    <a:cubicBezTo>
                      <a:pt x="1" y="15"/>
                      <a:pt x="5" y="18"/>
                      <a:pt x="8" y="12"/>
                    </a:cubicBezTo>
                    <a:cubicBezTo>
                      <a:pt x="10" y="6"/>
                      <a:pt x="18" y="0"/>
                      <a:pt x="18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11" name="Freeform 135">
                <a:extLst>
                  <a:ext uri="{FF2B5EF4-FFF2-40B4-BE49-F238E27FC236}">
                    <a16:creationId xmlns:a16="http://schemas.microsoft.com/office/drawing/2014/main" id="{867E1E7B-AA07-4A43-818C-BE1D83E6F8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1759"/>
                <a:ext cx="194" cy="106"/>
              </a:xfrm>
              <a:custGeom>
                <a:avLst/>
                <a:gdLst>
                  <a:gd name="T0" fmla="*/ 100 w 101"/>
                  <a:gd name="T1" fmla="*/ 36 h 55"/>
                  <a:gd name="T2" fmla="*/ 98 w 101"/>
                  <a:gd name="T3" fmla="*/ 18 h 55"/>
                  <a:gd name="T4" fmla="*/ 83 w 101"/>
                  <a:gd name="T5" fmla="*/ 9 h 55"/>
                  <a:gd name="T6" fmla="*/ 73 w 101"/>
                  <a:gd name="T7" fmla="*/ 4 h 55"/>
                  <a:gd name="T8" fmla="*/ 62 w 101"/>
                  <a:gd name="T9" fmla="*/ 4 h 55"/>
                  <a:gd name="T10" fmla="*/ 49 w 101"/>
                  <a:gd name="T11" fmla="*/ 10 h 55"/>
                  <a:gd name="T12" fmla="*/ 9 w 101"/>
                  <a:gd name="T13" fmla="*/ 17 h 55"/>
                  <a:gd name="T14" fmla="*/ 22 w 101"/>
                  <a:gd name="T15" fmla="*/ 36 h 55"/>
                  <a:gd name="T16" fmla="*/ 55 w 101"/>
                  <a:gd name="T17" fmla="*/ 51 h 55"/>
                  <a:gd name="T18" fmla="*/ 86 w 101"/>
                  <a:gd name="T19" fmla="*/ 51 h 55"/>
                  <a:gd name="T20" fmla="*/ 100 w 101"/>
                  <a:gd name="T21" fmla="*/ 3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55">
                    <a:moveTo>
                      <a:pt x="100" y="36"/>
                    </a:moveTo>
                    <a:cubicBezTo>
                      <a:pt x="98" y="27"/>
                      <a:pt x="98" y="26"/>
                      <a:pt x="98" y="18"/>
                    </a:cubicBezTo>
                    <a:cubicBezTo>
                      <a:pt x="97" y="10"/>
                      <a:pt x="94" y="11"/>
                      <a:pt x="83" y="9"/>
                    </a:cubicBezTo>
                    <a:cubicBezTo>
                      <a:pt x="71" y="7"/>
                      <a:pt x="73" y="5"/>
                      <a:pt x="73" y="4"/>
                    </a:cubicBezTo>
                    <a:cubicBezTo>
                      <a:pt x="73" y="3"/>
                      <a:pt x="69" y="0"/>
                      <a:pt x="62" y="4"/>
                    </a:cubicBezTo>
                    <a:cubicBezTo>
                      <a:pt x="54" y="7"/>
                      <a:pt x="52" y="9"/>
                      <a:pt x="49" y="10"/>
                    </a:cubicBezTo>
                    <a:cubicBezTo>
                      <a:pt x="45" y="10"/>
                      <a:pt x="17" y="17"/>
                      <a:pt x="9" y="17"/>
                    </a:cubicBezTo>
                    <a:cubicBezTo>
                      <a:pt x="0" y="17"/>
                      <a:pt x="7" y="27"/>
                      <a:pt x="22" y="36"/>
                    </a:cubicBezTo>
                    <a:cubicBezTo>
                      <a:pt x="37" y="46"/>
                      <a:pt x="46" y="46"/>
                      <a:pt x="55" y="51"/>
                    </a:cubicBezTo>
                    <a:cubicBezTo>
                      <a:pt x="63" y="55"/>
                      <a:pt x="75" y="55"/>
                      <a:pt x="86" y="51"/>
                    </a:cubicBezTo>
                    <a:cubicBezTo>
                      <a:pt x="97" y="47"/>
                      <a:pt x="101" y="45"/>
                      <a:pt x="10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12" name="Freeform 136">
                <a:extLst>
                  <a:ext uri="{FF2B5EF4-FFF2-40B4-BE49-F238E27FC236}">
                    <a16:creationId xmlns:a16="http://schemas.microsoft.com/office/drawing/2014/main" id="{32006DFD-6256-413F-AA15-661C0B3663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418" y="1715"/>
                <a:ext cx="129" cy="70"/>
              </a:xfrm>
              <a:custGeom>
                <a:avLst/>
                <a:gdLst>
                  <a:gd name="T0" fmla="*/ 58 w 67"/>
                  <a:gd name="T1" fmla="*/ 26 h 36"/>
                  <a:gd name="T2" fmla="*/ 20 w 67"/>
                  <a:gd name="T3" fmla="*/ 5 h 36"/>
                  <a:gd name="T4" fmla="*/ 14 w 67"/>
                  <a:gd name="T5" fmla="*/ 14 h 36"/>
                  <a:gd name="T6" fmla="*/ 33 w 67"/>
                  <a:gd name="T7" fmla="*/ 32 h 36"/>
                  <a:gd name="T8" fmla="*/ 53 w 67"/>
                  <a:gd name="T9" fmla="*/ 36 h 36"/>
                  <a:gd name="T10" fmla="*/ 58 w 67"/>
                  <a:gd name="T11" fmla="*/ 2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36">
                    <a:moveTo>
                      <a:pt x="58" y="26"/>
                    </a:moveTo>
                    <a:cubicBezTo>
                      <a:pt x="44" y="20"/>
                      <a:pt x="21" y="10"/>
                      <a:pt x="20" y="5"/>
                    </a:cubicBezTo>
                    <a:cubicBezTo>
                      <a:pt x="20" y="0"/>
                      <a:pt x="0" y="3"/>
                      <a:pt x="14" y="14"/>
                    </a:cubicBezTo>
                    <a:cubicBezTo>
                      <a:pt x="14" y="14"/>
                      <a:pt x="28" y="29"/>
                      <a:pt x="33" y="32"/>
                    </a:cubicBezTo>
                    <a:cubicBezTo>
                      <a:pt x="38" y="35"/>
                      <a:pt x="48" y="36"/>
                      <a:pt x="53" y="36"/>
                    </a:cubicBezTo>
                    <a:cubicBezTo>
                      <a:pt x="59" y="36"/>
                      <a:pt x="67" y="30"/>
                      <a:pt x="58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13" name="Freeform 137">
                <a:extLst>
                  <a:ext uri="{FF2B5EF4-FFF2-40B4-BE49-F238E27FC236}">
                    <a16:creationId xmlns:a16="http://schemas.microsoft.com/office/drawing/2014/main" id="{1E2D9AFA-B024-43C5-9D41-474902AD2E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566" y="1228"/>
                <a:ext cx="337" cy="141"/>
              </a:xfrm>
              <a:custGeom>
                <a:avLst/>
                <a:gdLst>
                  <a:gd name="T0" fmla="*/ 122 w 175"/>
                  <a:gd name="T1" fmla="*/ 66 h 73"/>
                  <a:gd name="T2" fmla="*/ 139 w 175"/>
                  <a:gd name="T3" fmla="*/ 51 h 73"/>
                  <a:gd name="T4" fmla="*/ 160 w 175"/>
                  <a:gd name="T5" fmla="*/ 51 h 73"/>
                  <a:gd name="T6" fmla="*/ 164 w 175"/>
                  <a:gd name="T7" fmla="*/ 39 h 73"/>
                  <a:gd name="T8" fmla="*/ 126 w 175"/>
                  <a:gd name="T9" fmla="*/ 34 h 73"/>
                  <a:gd name="T10" fmla="*/ 102 w 175"/>
                  <a:gd name="T11" fmla="*/ 23 h 73"/>
                  <a:gd name="T12" fmla="*/ 71 w 175"/>
                  <a:gd name="T13" fmla="*/ 7 h 73"/>
                  <a:gd name="T14" fmla="*/ 51 w 175"/>
                  <a:gd name="T15" fmla="*/ 16 h 73"/>
                  <a:gd name="T16" fmla="*/ 24 w 175"/>
                  <a:gd name="T17" fmla="*/ 10 h 73"/>
                  <a:gd name="T18" fmla="*/ 6 w 175"/>
                  <a:gd name="T19" fmla="*/ 12 h 73"/>
                  <a:gd name="T20" fmla="*/ 25 w 175"/>
                  <a:gd name="T21" fmla="*/ 39 h 73"/>
                  <a:gd name="T22" fmla="*/ 77 w 175"/>
                  <a:gd name="T23" fmla="*/ 39 h 73"/>
                  <a:gd name="T24" fmla="*/ 106 w 175"/>
                  <a:gd name="T25" fmla="*/ 60 h 73"/>
                  <a:gd name="T26" fmla="*/ 122 w 175"/>
                  <a:gd name="T27" fmla="*/ 6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5" h="73">
                    <a:moveTo>
                      <a:pt x="122" y="66"/>
                    </a:moveTo>
                    <a:cubicBezTo>
                      <a:pt x="122" y="66"/>
                      <a:pt x="127" y="51"/>
                      <a:pt x="139" y="51"/>
                    </a:cubicBezTo>
                    <a:cubicBezTo>
                      <a:pt x="151" y="51"/>
                      <a:pt x="153" y="55"/>
                      <a:pt x="160" y="51"/>
                    </a:cubicBezTo>
                    <a:cubicBezTo>
                      <a:pt x="166" y="48"/>
                      <a:pt x="175" y="42"/>
                      <a:pt x="164" y="39"/>
                    </a:cubicBezTo>
                    <a:cubicBezTo>
                      <a:pt x="153" y="37"/>
                      <a:pt x="136" y="38"/>
                      <a:pt x="126" y="34"/>
                    </a:cubicBezTo>
                    <a:cubicBezTo>
                      <a:pt x="116" y="29"/>
                      <a:pt x="107" y="31"/>
                      <a:pt x="102" y="23"/>
                    </a:cubicBezTo>
                    <a:cubicBezTo>
                      <a:pt x="96" y="16"/>
                      <a:pt x="77" y="3"/>
                      <a:pt x="71" y="7"/>
                    </a:cubicBezTo>
                    <a:cubicBezTo>
                      <a:pt x="65" y="10"/>
                      <a:pt x="66" y="17"/>
                      <a:pt x="51" y="16"/>
                    </a:cubicBezTo>
                    <a:cubicBezTo>
                      <a:pt x="37" y="15"/>
                      <a:pt x="35" y="16"/>
                      <a:pt x="24" y="10"/>
                    </a:cubicBezTo>
                    <a:cubicBezTo>
                      <a:pt x="13" y="3"/>
                      <a:pt x="7" y="0"/>
                      <a:pt x="6" y="12"/>
                    </a:cubicBezTo>
                    <a:cubicBezTo>
                      <a:pt x="5" y="24"/>
                      <a:pt x="0" y="45"/>
                      <a:pt x="25" y="39"/>
                    </a:cubicBezTo>
                    <a:cubicBezTo>
                      <a:pt x="49" y="32"/>
                      <a:pt x="61" y="29"/>
                      <a:pt x="77" y="39"/>
                    </a:cubicBezTo>
                    <a:cubicBezTo>
                      <a:pt x="92" y="49"/>
                      <a:pt x="101" y="56"/>
                      <a:pt x="106" y="60"/>
                    </a:cubicBezTo>
                    <a:cubicBezTo>
                      <a:pt x="110" y="64"/>
                      <a:pt x="115" y="73"/>
                      <a:pt x="12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14" name="Freeform 138">
                <a:extLst>
                  <a:ext uri="{FF2B5EF4-FFF2-40B4-BE49-F238E27FC236}">
                    <a16:creationId xmlns:a16="http://schemas.microsoft.com/office/drawing/2014/main" id="{47479E9F-DDA0-47AC-AD03-C56AE80A30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69" y="2473"/>
                <a:ext cx="44" cy="52"/>
              </a:xfrm>
              <a:custGeom>
                <a:avLst/>
                <a:gdLst>
                  <a:gd name="T0" fmla="*/ 11 w 23"/>
                  <a:gd name="T1" fmla="*/ 7 h 27"/>
                  <a:gd name="T2" fmla="*/ 11 w 23"/>
                  <a:gd name="T3" fmla="*/ 21 h 27"/>
                  <a:gd name="T4" fmla="*/ 20 w 23"/>
                  <a:gd name="T5" fmla="*/ 7 h 27"/>
                  <a:gd name="T6" fmla="*/ 11 w 23"/>
                  <a:gd name="T7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27">
                    <a:moveTo>
                      <a:pt x="11" y="7"/>
                    </a:moveTo>
                    <a:cubicBezTo>
                      <a:pt x="9" y="12"/>
                      <a:pt x="0" y="27"/>
                      <a:pt x="11" y="21"/>
                    </a:cubicBezTo>
                    <a:cubicBezTo>
                      <a:pt x="23" y="15"/>
                      <a:pt x="20" y="7"/>
                      <a:pt x="20" y="7"/>
                    </a:cubicBezTo>
                    <a:cubicBezTo>
                      <a:pt x="20" y="7"/>
                      <a:pt x="15" y="0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15" name="Oval 139">
                <a:extLst>
                  <a:ext uri="{FF2B5EF4-FFF2-40B4-BE49-F238E27FC236}">
                    <a16:creationId xmlns:a16="http://schemas.microsoft.com/office/drawing/2014/main" id="{23ECCFF6-72ED-4D7F-B0B4-4908012BD8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075" y="2435"/>
                <a:ext cx="10" cy="1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16" name="Oval 140">
                <a:extLst>
                  <a:ext uri="{FF2B5EF4-FFF2-40B4-BE49-F238E27FC236}">
                    <a16:creationId xmlns:a16="http://schemas.microsoft.com/office/drawing/2014/main" id="{0DA1DC69-2C5A-4B86-8BEA-7465F04790B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087" y="2460"/>
                <a:ext cx="13" cy="2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481" name="Group 143">
              <a:extLst>
                <a:ext uri="{FF2B5EF4-FFF2-40B4-BE49-F238E27FC236}">
                  <a16:creationId xmlns:a16="http://schemas.microsoft.com/office/drawing/2014/main" id="{1516B75F-5AC6-4D17-93AD-02936D224C7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5846" y="5994387"/>
              <a:ext cx="539299" cy="375361"/>
              <a:chOff x="389" y="-9"/>
              <a:chExt cx="4990" cy="3270"/>
            </a:xfrm>
            <a:pattFill prst="narHorz">
              <a:fgClr>
                <a:schemeClr val="accent2"/>
              </a:fgClr>
              <a:bgClr>
                <a:schemeClr val="bg1"/>
              </a:bgClr>
            </a:pattFill>
          </p:grpSpPr>
          <p:sp>
            <p:nvSpPr>
              <p:cNvPr id="482" name="Freeform 144">
                <a:extLst>
                  <a:ext uri="{FF2B5EF4-FFF2-40B4-BE49-F238E27FC236}">
                    <a16:creationId xmlns:a16="http://schemas.microsoft.com/office/drawing/2014/main" id="{E5BF58B9-DF34-4C88-85CB-ACEAACBFED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10" y="1913"/>
                <a:ext cx="1169" cy="1348"/>
              </a:xfrm>
              <a:custGeom>
                <a:avLst/>
                <a:gdLst>
                  <a:gd name="T0" fmla="*/ 218 w 1213"/>
                  <a:gd name="T1" fmla="*/ 1278 h 1398"/>
                  <a:gd name="T2" fmla="*/ 274 w 1213"/>
                  <a:gd name="T3" fmla="*/ 1294 h 1398"/>
                  <a:gd name="T4" fmla="*/ 346 w 1213"/>
                  <a:gd name="T5" fmla="*/ 1355 h 1398"/>
                  <a:gd name="T6" fmla="*/ 413 w 1213"/>
                  <a:gd name="T7" fmla="*/ 1344 h 1398"/>
                  <a:gd name="T8" fmla="*/ 482 w 1213"/>
                  <a:gd name="T9" fmla="*/ 1227 h 1398"/>
                  <a:gd name="T10" fmla="*/ 502 w 1213"/>
                  <a:gd name="T11" fmla="*/ 1182 h 1398"/>
                  <a:gd name="T12" fmla="*/ 528 w 1213"/>
                  <a:gd name="T13" fmla="*/ 1151 h 1398"/>
                  <a:gd name="T14" fmla="*/ 576 w 1213"/>
                  <a:gd name="T15" fmla="*/ 1132 h 1398"/>
                  <a:gd name="T16" fmla="*/ 625 w 1213"/>
                  <a:gd name="T17" fmla="*/ 1090 h 1398"/>
                  <a:gd name="T18" fmla="*/ 686 w 1213"/>
                  <a:gd name="T19" fmla="*/ 1060 h 1398"/>
                  <a:gd name="T20" fmla="*/ 738 w 1213"/>
                  <a:gd name="T21" fmla="*/ 1028 h 1398"/>
                  <a:gd name="T22" fmla="*/ 796 w 1213"/>
                  <a:gd name="T23" fmla="*/ 1028 h 1398"/>
                  <a:gd name="T24" fmla="*/ 921 w 1213"/>
                  <a:gd name="T25" fmla="*/ 984 h 1398"/>
                  <a:gd name="T26" fmla="*/ 1064 w 1213"/>
                  <a:gd name="T27" fmla="*/ 898 h 1398"/>
                  <a:gd name="T28" fmla="*/ 1162 w 1213"/>
                  <a:gd name="T29" fmla="*/ 811 h 1398"/>
                  <a:gd name="T30" fmla="*/ 1178 w 1213"/>
                  <a:gd name="T31" fmla="*/ 742 h 1398"/>
                  <a:gd name="T32" fmla="*/ 1084 w 1213"/>
                  <a:gd name="T33" fmla="*/ 694 h 1398"/>
                  <a:gd name="T34" fmla="*/ 1038 w 1213"/>
                  <a:gd name="T35" fmla="*/ 651 h 1398"/>
                  <a:gd name="T36" fmla="*/ 1022 w 1213"/>
                  <a:gd name="T37" fmla="*/ 615 h 1398"/>
                  <a:gd name="T38" fmla="*/ 1006 w 1213"/>
                  <a:gd name="T39" fmla="*/ 562 h 1398"/>
                  <a:gd name="T40" fmla="*/ 944 w 1213"/>
                  <a:gd name="T41" fmla="*/ 543 h 1398"/>
                  <a:gd name="T42" fmla="*/ 913 w 1213"/>
                  <a:gd name="T43" fmla="*/ 479 h 1398"/>
                  <a:gd name="T44" fmla="*/ 893 w 1213"/>
                  <a:gd name="T45" fmla="*/ 388 h 1398"/>
                  <a:gd name="T46" fmla="*/ 816 w 1213"/>
                  <a:gd name="T47" fmla="*/ 308 h 1398"/>
                  <a:gd name="T48" fmla="*/ 654 w 1213"/>
                  <a:gd name="T49" fmla="*/ 216 h 1398"/>
                  <a:gd name="T50" fmla="*/ 529 w 1213"/>
                  <a:gd name="T51" fmla="*/ 159 h 1398"/>
                  <a:gd name="T52" fmla="*/ 466 w 1213"/>
                  <a:gd name="T53" fmla="*/ 146 h 1398"/>
                  <a:gd name="T54" fmla="*/ 422 w 1213"/>
                  <a:gd name="T55" fmla="*/ 136 h 1398"/>
                  <a:gd name="T56" fmla="*/ 356 w 1213"/>
                  <a:gd name="T57" fmla="*/ 88 h 1398"/>
                  <a:gd name="T58" fmla="*/ 316 w 1213"/>
                  <a:gd name="T59" fmla="*/ 60 h 1398"/>
                  <a:gd name="T60" fmla="*/ 246 w 1213"/>
                  <a:gd name="T61" fmla="*/ 14 h 1398"/>
                  <a:gd name="T62" fmla="*/ 208 w 1213"/>
                  <a:gd name="T63" fmla="*/ 2 h 1398"/>
                  <a:gd name="T64" fmla="*/ 152 w 1213"/>
                  <a:gd name="T65" fmla="*/ 108 h 1398"/>
                  <a:gd name="T66" fmla="*/ 193 w 1213"/>
                  <a:gd name="T67" fmla="*/ 208 h 1398"/>
                  <a:gd name="T68" fmla="*/ 214 w 1213"/>
                  <a:gd name="T69" fmla="*/ 299 h 1398"/>
                  <a:gd name="T70" fmla="*/ 177 w 1213"/>
                  <a:gd name="T71" fmla="*/ 339 h 1398"/>
                  <a:gd name="T72" fmla="*/ 142 w 1213"/>
                  <a:gd name="T73" fmla="*/ 384 h 1398"/>
                  <a:gd name="T74" fmla="*/ 121 w 1213"/>
                  <a:gd name="T75" fmla="*/ 422 h 1398"/>
                  <a:gd name="T76" fmla="*/ 46 w 1213"/>
                  <a:gd name="T77" fmla="*/ 468 h 1398"/>
                  <a:gd name="T78" fmla="*/ 8 w 1213"/>
                  <a:gd name="T79" fmla="*/ 518 h 1398"/>
                  <a:gd name="T80" fmla="*/ 2 w 1213"/>
                  <a:gd name="T81" fmla="*/ 546 h 1398"/>
                  <a:gd name="T82" fmla="*/ 24 w 1213"/>
                  <a:gd name="T83" fmla="*/ 587 h 1398"/>
                  <a:gd name="T84" fmla="*/ 36 w 1213"/>
                  <a:gd name="T85" fmla="*/ 624 h 1398"/>
                  <a:gd name="T86" fmla="*/ 56 w 1213"/>
                  <a:gd name="T87" fmla="*/ 646 h 1398"/>
                  <a:gd name="T88" fmla="*/ 96 w 1213"/>
                  <a:gd name="T89" fmla="*/ 739 h 1398"/>
                  <a:gd name="T90" fmla="*/ 117 w 1213"/>
                  <a:gd name="T91" fmla="*/ 803 h 1398"/>
                  <a:gd name="T92" fmla="*/ 124 w 1213"/>
                  <a:gd name="T93" fmla="*/ 832 h 1398"/>
                  <a:gd name="T94" fmla="*/ 141 w 1213"/>
                  <a:gd name="T95" fmla="*/ 870 h 1398"/>
                  <a:gd name="T96" fmla="*/ 162 w 1213"/>
                  <a:gd name="T97" fmla="*/ 943 h 1398"/>
                  <a:gd name="T98" fmla="*/ 146 w 1213"/>
                  <a:gd name="T99" fmla="*/ 1074 h 1398"/>
                  <a:gd name="T100" fmla="*/ 141 w 1213"/>
                  <a:gd name="T101" fmla="*/ 1155 h 1398"/>
                  <a:gd name="T102" fmla="*/ 156 w 1213"/>
                  <a:gd name="T103" fmla="*/ 1222 h 1398"/>
                  <a:gd name="T104" fmla="*/ 218 w 1213"/>
                  <a:gd name="T105" fmla="*/ 1278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3" h="1398">
                    <a:moveTo>
                      <a:pt x="218" y="1278"/>
                    </a:moveTo>
                    <a:cubicBezTo>
                      <a:pt x="218" y="1278"/>
                      <a:pt x="250" y="1286"/>
                      <a:pt x="274" y="1294"/>
                    </a:cubicBezTo>
                    <a:cubicBezTo>
                      <a:pt x="298" y="1302"/>
                      <a:pt x="344" y="1339"/>
                      <a:pt x="346" y="1355"/>
                    </a:cubicBezTo>
                    <a:cubicBezTo>
                      <a:pt x="349" y="1371"/>
                      <a:pt x="384" y="1398"/>
                      <a:pt x="413" y="1344"/>
                    </a:cubicBezTo>
                    <a:cubicBezTo>
                      <a:pt x="442" y="1291"/>
                      <a:pt x="482" y="1259"/>
                      <a:pt x="482" y="1227"/>
                    </a:cubicBezTo>
                    <a:cubicBezTo>
                      <a:pt x="482" y="1227"/>
                      <a:pt x="484" y="1192"/>
                      <a:pt x="502" y="1182"/>
                    </a:cubicBezTo>
                    <a:cubicBezTo>
                      <a:pt x="521" y="1171"/>
                      <a:pt x="513" y="1164"/>
                      <a:pt x="528" y="1151"/>
                    </a:cubicBezTo>
                    <a:cubicBezTo>
                      <a:pt x="542" y="1138"/>
                      <a:pt x="558" y="1142"/>
                      <a:pt x="576" y="1132"/>
                    </a:cubicBezTo>
                    <a:cubicBezTo>
                      <a:pt x="593" y="1123"/>
                      <a:pt x="609" y="1095"/>
                      <a:pt x="625" y="1090"/>
                    </a:cubicBezTo>
                    <a:cubicBezTo>
                      <a:pt x="641" y="1084"/>
                      <a:pt x="673" y="1082"/>
                      <a:pt x="686" y="1060"/>
                    </a:cubicBezTo>
                    <a:cubicBezTo>
                      <a:pt x="700" y="1039"/>
                      <a:pt x="697" y="1036"/>
                      <a:pt x="738" y="1028"/>
                    </a:cubicBezTo>
                    <a:cubicBezTo>
                      <a:pt x="780" y="1020"/>
                      <a:pt x="773" y="1028"/>
                      <a:pt x="796" y="1028"/>
                    </a:cubicBezTo>
                    <a:cubicBezTo>
                      <a:pt x="818" y="1028"/>
                      <a:pt x="874" y="1007"/>
                      <a:pt x="921" y="984"/>
                    </a:cubicBezTo>
                    <a:cubicBezTo>
                      <a:pt x="968" y="962"/>
                      <a:pt x="1018" y="936"/>
                      <a:pt x="1064" y="898"/>
                    </a:cubicBezTo>
                    <a:cubicBezTo>
                      <a:pt x="1109" y="859"/>
                      <a:pt x="1145" y="844"/>
                      <a:pt x="1162" y="811"/>
                    </a:cubicBezTo>
                    <a:cubicBezTo>
                      <a:pt x="1180" y="778"/>
                      <a:pt x="1213" y="750"/>
                      <a:pt x="1178" y="742"/>
                    </a:cubicBezTo>
                    <a:cubicBezTo>
                      <a:pt x="1144" y="734"/>
                      <a:pt x="1106" y="726"/>
                      <a:pt x="1084" y="694"/>
                    </a:cubicBezTo>
                    <a:cubicBezTo>
                      <a:pt x="1061" y="662"/>
                      <a:pt x="1049" y="654"/>
                      <a:pt x="1038" y="651"/>
                    </a:cubicBezTo>
                    <a:cubicBezTo>
                      <a:pt x="1028" y="648"/>
                      <a:pt x="1021" y="634"/>
                      <a:pt x="1022" y="615"/>
                    </a:cubicBezTo>
                    <a:cubicBezTo>
                      <a:pt x="1024" y="596"/>
                      <a:pt x="1032" y="591"/>
                      <a:pt x="1006" y="562"/>
                    </a:cubicBezTo>
                    <a:cubicBezTo>
                      <a:pt x="981" y="532"/>
                      <a:pt x="960" y="543"/>
                      <a:pt x="944" y="543"/>
                    </a:cubicBezTo>
                    <a:cubicBezTo>
                      <a:pt x="928" y="543"/>
                      <a:pt x="900" y="536"/>
                      <a:pt x="913" y="479"/>
                    </a:cubicBezTo>
                    <a:cubicBezTo>
                      <a:pt x="926" y="422"/>
                      <a:pt x="928" y="424"/>
                      <a:pt x="893" y="388"/>
                    </a:cubicBezTo>
                    <a:cubicBezTo>
                      <a:pt x="858" y="352"/>
                      <a:pt x="848" y="322"/>
                      <a:pt x="816" y="308"/>
                    </a:cubicBezTo>
                    <a:cubicBezTo>
                      <a:pt x="784" y="295"/>
                      <a:pt x="704" y="238"/>
                      <a:pt x="654" y="216"/>
                    </a:cubicBezTo>
                    <a:cubicBezTo>
                      <a:pt x="605" y="195"/>
                      <a:pt x="553" y="164"/>
                      <a:pt x="529" y="159"/>
                    </a:cubicBezTo>
                    <a:cubicBezTo>
                      <a:pt x="505" y="154"/>
                      <a:pt x="484" y="140"/>
                      <a:pt x="466" y="146"/>
                    </a:cubicBezTo>
                    <a:cubicBezTo>
                      <a:pt x="449" y="151"/>
                      <a:pt x="440" y="148"/>
                      <a:pt x="422" y="136"/>
                    </a:cubicBezTo>
                    <a:cubicBezTo>
                      <a:pt x="405" y="124"/>
                      <a:pt x="377" y="92"/>
                      <a:pt x="356" y="88"/>
                    </a:cubicBezTo>
                    <a:cubicBezTo>
                      <a:pt x="334" y="84"/>
                      <a:pt x="320" y="66"/>
                      <a:pt x="316" y="60"/>
                    </a:cubicBezTo>
                    <a:cubicBezTo>
                      <a:pt x="312" y="55"/>
                      <a:pt x="257" y="14"/>
                      <a:pt x="246" y="14"/>
                    </a:cubicBezTo>
                    <a:cubicBezTo>
                      <a:pt x="236" y="14"/>
                      <a:pt x="241" y="0"/>
                      <a:pt x="208" y="2"/>
                    </a:cubicBezTo>
                    <a:cubicBezTo>
                      <a:pt x="174" y="3"/>
                      <a:pt x="136" y="28"/>
                      <a:pt x="152" y="108"/>
                    </a:cubicBezTo>
                    <a:cubicBezTo>
                      <a:pt x="168" y="188"/>
                      <a:pt x="173" y="182"/>
                      <a:pt x="193" y="208"/>
                    </a:cubicBezTo>
                    <a:cubicBezTo>
                      <a:pt x="213" y="235"/>
                      <a:pt x="246" y="278"/>
                      <a:pt x="214" y="299"/>
                    </a:cubicBezTo>
                    <a:cubicBezTo>
                      <a:pt x="182" y="320"/>
                      <a:pt x="190" y="324"/>
                      <a:pt x="177" y="339"/>
                    </a:cubicBezTo>
                    <a:cubicBezTo>
                      <a:pt x="164" y="354"/>
                      <a:pt x="156" y="363"/>
                      <a:pt x="142" y="384"/>
                    </a:cubicBezTo>
                    <a:cubicBezTo>
                      <a:pt x="129" y="406"/>
                      <a:pt x="152" y="426"/>
                      <a:pt x="121" y="422"/>
                    </a:cubicBezTo>
                    <a:cubicBezTo>
                      <a:pt x="90" y="418"/>
                      <a:pt x="70" y="443"/>
                      <a:pt x="46" y="468"/>
                    </a:cubicBezTo>
                    <a:cubicBezTo>
                      <a:pt x="22" y="494"/>
                      <a:pt x="8" y="502"/>
                      <a:pt x="8" y="518"/>
                    </a:cubicBezTo>
                    <a:cubicBezTo>
                      <a:pt x="8" y="534"/>
                      <a:pt x="0" y="528"/>
                      <a:pt x="2" y="546"/>
                    </a:cubicBezTo>
                    <a:cubicBezTo>
                      <a:pt x="5" y="563"/>
                      <a:pt x="13" y="571"/>
                      <a:pt x="24" y="587"/>
                    </a:cubicBezTo>
                    <a:cubicBezTo>
                      <a:pt x="34" y="603"/>
                      <a:pt x="37" y="619"/>
                      <a:pt x="36" y="624"/>
                    </a:cubicBezTo>
                    <a:cubicBezTo>
                      <a:pt x="34" y="630"/>
                      <a:pt x="33" y="619"/>
                      <a:pt x="56" y="646"/>
                    </a:cubicBezTo>
                    <a:cubicBezTo>
                      <a:pt x="78" y="672"/>
                      <a:pt x="96" y="719"/>
                      <a:pt x="96" y="739"/>
                    </a:cubicBezTo>
                    <a:cubicBezTo>
                      <a:pt x="96" y="759"/>
                      <a:pt x="110" y="800"/>
                      <a:pt x="117" y="803"/>
                    </a:cubicBezTo>
                    <a:cubicBezTo>
                      <a:pt x="124" y="806"/>
                      <a:pt x="124" y="806"/>
                      <a:pt x="124" y="832"/>
                    </a:cubicBezTo>
                    <a:cubicBezTo>
                      <a:pt x="124" y="859"/>
                      <a:pt x="134" y="848"/>
                      <a:pt x="141" y="870"/>
                    </a:cubicBezTo>
                    <a:cubicBezTo>
                      <a:pt x="148" y="891"/>
                      <a:pt x="162" y="912"/>
                      <a:pt x="162" y="943"/>
                    </a:cubicBezTo>
                    <a:cubicBezTo>
                      <a:pt x="162" y="974"/>
                      <a:pt x="146" y="1035"/>
                      <a:pt x="146" y="1074"/>
                    </a:cubicBezTo>
                    <a:cubicBezTo>
                      <a:pt x="146" y="1112"/>
                      <a:pt x="149" y="1131"/>
                      <a:pt x="141" y="1155"/>
                    </a:cubicBezTo>
                    <a:cubicBezTo>
                      <a:pt x="133" y="1179"/>
                      <a:pt x="142" y="1195"/>
                      <a:pt x="156" y="1222"/>
                    </a:cubicBezTo>
                    <a:cubicBezTo>
                      <a:pt x="169" y="1248"/>
                      <a:pt x="177" y="1266"/>
                      <a:pt x="218" y="12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3" name="Freeform 145">
                <a:extLst>
                  <a:ext uri="{FF2B5EF4-FFF2-40B4-BE49-F238E27FC236}">
                    <a16:creationId xmlns:a16="http://schemas.microsoft.com/office/drawing/2014/main" id="{84F5BAF3-C1EB-40AC-A0B5-08177831A3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22" y="1172"/>
                <a:ext cx="683" cy="455"/>
              </a:xfrm>
              <a:custGeom>
                <a:avLst/>
                <a:gdLst>
                  <a:gd name="T0" fmla="*/ 298 w 708"/>
                  <a:gd name="T1" fmla="*/ 460 h 472"/>
                  <a:gd name="T2" fmla="*/ 347 w 708"/>
                  <a:gd name="T3" fmla="*/ 465 h 472"/>
                  <a:gd name="T4" fmla="*/ 435 w 708"/>
                  <a:gd name="T5" fmla="*/ 440 h 472"/>
                  <a:gd name="T6" fmla="*/ 492 w 708"/>
                  <a:gd name="T7" fmla="*/ 419 h 472"/>
                  <a:gd name="T8" fmla="*/ 544 w 708"/>
                  <a:gd name="T9" fmla="*/ 411 h 472"/>
                  <a:gd name="T10" fmla="*/ 596 w 708"/>
                  <a:gd name="T11" fmla="*/ 392 h 472"/>
                  <a:gd name="T12" fmla="*/ 638 w 708"/>
                  <a:gd name="T13" fmla="*/ 377 h 472"/>
                  <a:gd name="T14" fmla="*/ 659 w 708"/>
                  <a:gd name="T15" fmla="*/ 355 h 472"/>
                  <a:gd name="T16" fmla="*/ 694 w 708"/>
                  <a:gd name="T17" fmla="*/ 260 h 472"/>
                  <a:gd name="T18" fmla="*/ 612 w 708"/>
                  <a:gd name="T19" fmla="*/ 215 h 472"/>
                  <a:gd name="T20" fmla="*/ 571 w 708"/>
                  <a:gd name="T21" fmla="*/ 207 h 472"/>
                  <a:gd name="T22" fmla="*/ 552 w 708"/>
                  <a:gd name="T23" fmla="*/ 195 h 472"/>
                  <a:gd name="T24" fmla="*/ 516 w 708"/>
                  <a:gd name="T25" fmla="*/ 168 h 472"/>
                  <a:gd name="T26" fmla="*/ 483 w 708"/>
                  <a:gd name="T27" fmla="*/ 141 h 472"/>
                  <a:gd name="T28" fmla="*/ 400 w 708"/>
                  <a:gd name="T29" fmla="*/ 85 h 472"/>
                  <a:gd name="T30" fmla="*/ 327 w 708"/>
                  <a:gd name="T31" fmla="*/ 96 h 472"/>
                  <a:gd name="T32" fmla="*/ 268 w 708"/>
                  <a:gd name="T33" fmla="*/ 123 h 472"/>
                  <a:gd name="T34" fmla="*/ 200 w 708"/>
                  <a:gd name="T35" fmla="*/ 107 h 472"/>
                  <a:gd name="T36" fmla="*/ 118 w 708"/>
                  <a:gd name="T37" fmla="*/ 4 h 472"/>
                  <a:gd name="T38" fmla="*/ 59 w 708"/>
                  <a:gd name="T39" fmla="*/ 12 h 472"/>
                  <a:gd name="T40" fmla="*/ 44 w 708"/>
                  <a:gd name="T41" fmla="*/ 28 h 472"/>
                  <a:gd name="T42" fmla="*/ 35 w 708"/>
                  <a:gd name="T43" fmla="*/ 49 h 472"/>
                  <a:gd name="T44" fmla="*/ 14 w 708"/>
                  <a:gd name="T45" fmla="*/ 115 h 472"/>
                  <a:gd name="T46" fmla="*/ 39 w 708"/>
                  <a:gd name="T47" fmla="*/ 181 h 472"/>
                  <a:gd name="T48" fmla="*/ 111 w 708"/>
                  <a:gd name="T49" fmla="*/ 240 h 472"/>
                  <a:gd name="T50" fmla="*/ 150 w 708"/>
                  <a:gd name="T51" fmla="*/ 259 h 472"/>
                  <a:gd name="T52" fmla="*/ 190 w 708"/>
                  <a:gd name="T53" fmla="*/ 245 h 472"/>
                  <a:gd name="T54" fmla="*/ 235 w 708"/>
                  <a:gd name="T55" fmla="*/ 259 h 472"/>
                  <a:gd name="T56" fmla="*/ 244 w 708"/>
                  <a:gd name="T57" fmla="*/ 316 h 472"/>
                  <a:gd name="T58" fmla="*/ 247 w 708"/>
                  <a:gd name="T59" fmla="*/ 391 h 472"/>
                  <a:gd name="T60" fmla="*/ 263 w 708"/>
                  <a:gd name="T61" fmla="*/ 433 h 472"/>
                  <a:gd name="T62" fmla="*/ 298 w 708"/>
                  <a:gd name="T63" fmla="*/ 46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08" h="472">
                    <a:moveTo>
                      <a:pt x="298" y="460"/>
                    </a:moveTo>
                    <a:cubicBezTo>
                      <a:pt x="301" y="461"/>
                      <a:pt x="315" y="472"/>
                      <a:pt x="347" y="465"/>
                    </a:cubicBezTo>
                    <a:cubicBezTo>
                      <a:pt x="379" y="459"/>
                      <a:pt x="404" y="453"/>
                      <a:pt x="435" y="440"/>
                    </a:cubicBezTo>
                    <a:cubicBezTo>
                      <a:pt x="466" y="427"/>
                      <a:pt x="467" y="412"/>
                      <a:pt x="492" y="419"/>
                    </a:cubicBezTo>
                    <a:cubicBezTo>
                      <a:pt x="518" y="425"/>
                      <a:pt x="522" y="419"/>
                      <a:pt x="544" y="411"/>
                    </a:cubicBezTo>
                    <a:cubicBezTo>
                      <a:pt x="567" y="403"/>
                      <a:pt x="575" y="397"/>
                      <a:pt x="596" y="392"/>
                    </a:cubicBezTo>
                    <a:cubicBezTo>
                      <a:pt x="618" y="387"/>
                      <a:pt x="627" y="392"/>
                      <a:pt x="638" y="377"/>
                    </a:cubicBezTo>
                    <a:cubicBezTo>
                      <a:pt x="648" y="363"/>
                      <a:pt x="642" y="371"/>
                      <a:pt x="659" y="355"/>
                    </a:cubicBezTo>
                    <a:cubicBezTo>
                      <a:pt x="676" y="339"/>
                      <a:pt x="708" y="273"/>
                      <a:pt x="694" y="260"/>
                    </a:cubicBezTo>
                    <a:cubicBezTo>
                      <a:pt x="679" y="247"/>
                      <a:pt x="635" y="224"/>
                      <a:pt x="612" y="215"/>
                    </a:cubicBezTo>
                    <a:cubicBezTo>
                      <a:pt x="588" y="205"/>
                      <a:pt x="588" y="209"/>
                      <a:pt x="571" y="207"/>
                    </a:cubicBezTo>
                    <a:cubicBezTo>
                      <a:pt x="554" y="204"/>
                      <a:pt x="570" y="211"/>
                      <a:pt x="552" y="195"/>
                    </a:cubicBezTo>
                    <a:cubicBezTo>
                      <a:pt x="535" y="179"/>
                      <a:pt x="524" y="172"/>
                      <a:pt x="516" y="168"/>
                    </a:cubicBezTo>
                    <a:cubicBezTo>
                      <a:pt x="508" y="164"/>
                      <a:pt x="508" y="168"/>
                      <a:pt x="483" y="141"/>
                    </a:cubicBezTo>
                    <a:cubicBezTo>
                      <a:pt x="458" y="115"/>
                      <a:pt x="436" y="85"/>
                      <a:pt x="400" y="85"/>
                    </a:cubicBezTo>
                    <a:cubicBezTo>
                      <a:pt x="364" y="85"/>
                      <a:pt x="355" y="73"/>
                      <a:pt x="327" y="96"/>
                    </a:cubicBezTo>
                    <a:cubicBezTo>
                      <a:pt x="299" y="119"/>
                      <a:pt x="276" y="116"/>
                      <a:pt x="268" y="123"/>
                    </a:cubicBezTo>
                    <a:cubicBezTo>
                      <a:pt x="260" y="129"/>
                      <a:pt x="222" y="148"/>
                      <a:pt x="200" y="107"/>
                    </a:cubicBezTo>
                    <a:cubicBezTo>
                      <a:pt x="179" y="65"/>
                      <a:pt x="155" y="8"/>
                      <a:pt x="118" y="4"/>
                    </a:cubicBezTo>
                    <a:cubicBezTo>
                      <a:pt x="80" y="0"/>
                      <a:pt x="60" y="0"/>
                      <a:pt x="59" y="12"/>
                    </a:cubicBezTo>
                    <a:cubicBezTo>
                      <a:pt x="58" y="24"/>
                      <a:pt x="44" y="28"/>
                      <a:pt x="44" y="28"/>
                    </a:cubicBezTo>
                    <a:cubicBezTo>
                      <a:pt x="44" y="28"/>
                      <a:pt x="39" y="39"/>
                      <a:pt x="35" y="49"/>
                    </a:cubicBezTo>
                    <a:cubicBezTo>
                      <a:pt x="31" y="60"/>
                      <a:pt x="0" y="63"/>
                      <a:pt x="14" y="115"/>
                    </a:cubicBezTo>
                    <a:cubicBezTo>
                      <a:pt x="27" y="167"/>
                      <a:pt x="22" y="163"/>
                      <a:pt x="39" y="181"/>
                    </a:cubicBezTo>
                    <a:cubicBezTo>
                      <a:pt x="56" y="200"/>
                      <a:pt x="82" y="228"/>
                      <a:pt x="111" y="240"/>
                    </a:cubicBezTo>
                    <a:cubicBezTo>
                      <a:pt x="140" y="252"/>
                      <a:pt x="140" y="252"/>
                      <a:pt x="150" y="259"/>
                    </a:cubicBezTo>
                    <a:cubicBezTo>
                      <a:pt x="159" y="265"/>
                      <a:pt x="166" y="252"/>
                      <a:pt x="190" y="245"/>
                    </a:cubicBezTo>
                    <a:cubicBezTo>
                      <a:pt x="214" y="239"/>
                      <a:pt x="235" y="239"/>
                      <a:pt x="235" y="259"/>
                    </a:cubicBezTo>
                    <a:cubicBezTo>
                      <a:pt x="235" y="279"/>
                      <a:pt x="242" y="292"/>
                      <a:pt x="244" y="316"/>
                    </a:cubicBezTo>
                    <a:cubicBezTo>
                      <a:pt x="247" y="340"/>
                      <a:pt x="254" y="380"/>
                      <a:pt x="247" y="391"/>
                    </a:cubicBezTo>
                    <a:cubicBezTo>
                      <a:pt x="240" y="401"/>
                      <a:pt x="247" y="427"/>
                      <a:pt x="263" y="433"/>
                    </a:cubicBezTo>
                    <a:cubicBezTo>
                      <a:pt x="279" y="440"/>
                      <a:pt x="279" y="454"/>
                      <a:pt x="298" y="4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4" name="Freeform 146">
                <a:extLst>
                  <a:ext uri="{FF2B5EF4-FFF2-40B4-BE49-F238E27FC236}">
                    <a16:creationId xmlns:a16="http://schemas.microsoft.com/office/drawing/2014/main" id="{3240EFCF-D96A-4B98-AEE2-3F4EBEED3A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30" y="1591"/>
                <a:ext cx="157" cy="98"/>
              </a:xfrm>
              <a:custGeom>
                <a:avLst/>
                <a:gdLst>
                  <a:gd name="T0" fmla="*/ 144 w 163"/>
                  <a:gd name="T1" fmla="*/ 14 h 102"/>
                  <a:gd name="T2" fmla="*/ 87 w 163"/>
                  <a:gd name="T3" fmla="*/ 14 h 102"/>
                  <a:gd name="T4" fmla="*/ 51 w 163"/>
                  <a:gd name="T5" fmla="*/ 45 h 102"/>
                  <a:gd name="T6" fmla="*/ 2 w 163"/>
                  <a:gd name="T7" fmla="*/ 72 h 102"/>
                  <a:gd name="T8" fmla="*/ 28 w 163"/>
                  <a:gd name="T9" fmla="*/ 97 h 102"/>
                  <a:gd name="T10" fmla="*/ 55 w 163"/>
                  <a:gd name="T11" fmla="*/ 97 h 102"/>
                  <a:gd name="T12" fmla="*/ 96 w 163"/>
                  <a:gd name="T13" fmla="*/ 86 h 102"/>
                  <a:gd name="T14" fmla="*/ 126 w 163"/>
                  <a:gd name="T15" fmla="*/ 94 h 102"/>
                  <a:gd name="T16" fmla="*/ 159 w 163"/>
                  <a:gd name="T17" fmla="*/ 72 h 102"/>
                  <a:gd name="T18" fmla="*/ 138 w 163"/>
                  <a:gd name="T19" fmla="*/ 61 h 102"/>
                  <a:gd name="T20" fmla="*/ 150 w 163"/>
                  <a:gd name="T21" fmla="*/ 38 h 102"/>
                  <a:gd name="T22" fmla="*/ 144 w 163"/>
                  <a:gd name="T23" fmla="*/ 1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3" h="102">
                    <a:moveTo>
                      <a:pt x="144" y="14"/>
                    </a:moveTo>
                    <a:cubicBezTo>
                      <a:pt x="140" y="0"/>
                      <a:pt x="99" y="1"/>
                      <a:pt x="87" y="14"/>
                    </a:cubicBezTo>
                    <a:cubicBezTo>
                      <a:pt x="75" y="28"/>
                      <a:pt x="66" y="44"/>
                      <a:pt x="51" y="45"/>
                    </a:cubicBezTo>
                    <a:cubicBezTo>
                      <a:pt x="36" y="46"/>
                      <a:pt x="4" y="60"/>
                      <a:pt x="2" y="72"/>
                    </a:cubicBezTo>
                    <a:cubicBezTo>
                      <a:pt x="0" y="84"/>
                      <a:pt x="15" y="92"/>
                      <a:pt x="28" y="97"/>
                    </a:cubicBezTo>
                    <a:cubicBezTo>
                      <a:pt x="42" y="102"/>
                      <a:pt x="39" y="100"/>
                      <a:pt x="55" y="97"/>
                    </a:cubicBezTo>
                    <a:cubicBezTo>
                      <a:pt x="71" y="94"/>
                      <a:pt x="84" y="77"/>
                      <a:pt x="96" y="86"/>
                    </a:cubicBezTo>
                    <a:cubicBezTo>
                      <a:pt x="108" y="96"/>
                      <a:pt x="106" y="101"/>
                      <a:pt x="126" y="94"/>
                    </a:cubicBezTo>
                    <a:cubicBezTo>
                      <a:pt x="146" y="88"/>
                      <a:pt x="163" y="81"/>
                      <a:pt x="159" y="72"/>
                    </a:cubicBezTo>
                    <a:cubicBezTo>
                      <a:pt x="155" y="62"/>
                      <a:pt x="139" y="66"/>
                      <a:pt x="138" y="61"/>
                    </a:cubicBezTo>
                    <a:cubicBezTo>
                      <a:pt x="137" y="56"/>
                      <a:pt x="146" y="46"/>
                      <a:pt x="150" y="38"/>
                    </a:cubicBezTo>
                    <a:cubicBezTo>
                      <a:pt x="154" y="30"/>
                      <a:pt x="144" y="14"/>
                      <a:pt x="14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5" name="Freeform 147">
                <a:extLst>
                  <a:ext uri="{FF2B5EF4-FFF2-40B4-BE49-F238E27FC236}">
                    <a16:creationId xmlns:a16="http://schemas.microsoft.com/office/drawing/2014/main" id="{12DB8690-7DDD-4DEA-ACC2-D71838975D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98" y="1269"/>
                <a:ext cx="239" cy="194"/>
              </a:xfrm>
              <a:custGeom>
                <a:avLst/>
                <a:gdLst>
                  <a:gd name="T0" fmla="*/ 204 w 248"/>
                  <a:gd name="T1" fmla="*/ 56 h 201"/>
                  <a:gd name="T2" fmla="*/ 80 w 248"/>
                  <a:gd name="T3" fmla="*/ 8 h 201"/>
                  <a:gd name="T4" fmla="*/ 1 w 248"/>
                  <a:gd name="T5" fmla="*/ 32 h 201"/>
                  <a:gd name="T6" fmla="*/ 36 w 248"/>
                  <a:gd name="T7" fmla="*/ 70 h 201"/>
                  <a:gd name="T8" fmla="*/ 74 w 248"/>
                  <a:gd name="T9" fmla="*/ 134 h 201"/>
                  <a:gd name="T10" fmla="*/ 96 w 248"/>
                  <a:gd name="T11" fmla="*/ 199 h 201"/>
                  <a:gd name="T12" fmla="*/ 170 w 248"/>
                  <a:gd name="T13" fmla="*/ 190 h 201"/>
                  <a:gd name="T14" fmla="*/ 204 w 248"/>
                  <a:gd name="T15" fmla="*/ 178 h 201"/>
                  <a:gd name="T16" fmla="*/ 235 w 248"/>
                  <a:gd name="T17" fmla="*/ 151 h 201"/>
                  <a:gd name="T18" fmla="*/ 204 w 248"/>
                  <a:gd name="T19" fmla="*/ 5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8" h="201">
                    <a:moveTo>
                      <a:pt x="204" y="56"/>
                    </a:moveTo>
                    <a:cubicBezTo>
                      <a:pt x="204" y="56"/>
                      <a:pt x="146" y="0"/>
                      <a:pt x="80" y="8"/>
                    </a:cubicBezTo>
                    <a:cubicBezTo>
                      <a:pt x="14" y="16"/>
                      <a:pt x="2" y="16"/>
                      <a:pt x="1" y="32"/>
                    </a:cubicBezTo>
                    <a:cubicBezTo>
                      <a:pt x="0" y="48"/>
                      <a:pt x="16" y="54"/>
                      <a:pt x="36" y="70"/>
                    </a:cubicBezTo>
                    <a:cubicBezTo>
                      <a:pt x="57" y="86"/>
                      <a:pt x="76" y="99"/>
                      <a:pt x="74" y="134"/>
                    </a:cubicBezTo>
                    <a:cubicBezTo>
                      <a:pt x="72" y="168"/>
                      <a:pt x="64" y="197"/>
                      <a:pt x="96" y="199"/>
                    </a:cubicBezTo>
                    <a:cubicBezTo>
                      <a:pt x="127" y="201"/>
                      <a:pt x="152" y="196"/>
                      <a:pt x="170" y="190"/>
                    </a:cubicBezTo>
                    <a:cubicBezTo>
                      <a:pt x="188" y="183"/>
                      <a:pt x="194" y="178"/>
                      <a:pt x="204" y="178"/>
                    </a:cubicBezTo>
                    <a:cubicBezTo>
                      <a:pt x="214" y="178"/>
                      <a:pt x="228" y="170"/>
                      <a:pt x="235" y="151"/>
                    </a:cubicBezTo>
                    <a:cubicBezTo>
                      <a:pt x="242" y="132"/>
                      <a:pt x="248" y="87"/>
                      <a:pt x="204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6" name="Freeform 148">
                <a:extLst>
                  <a:ext uri="{FF2B5EF4-FFF2-40B4-BE49-F238E27FC236}">
                    <a16:creationId xmlns:a16="http://schemas.microsoft.com/office/drawing/2014/main" id="{62246180-B477-412A-AC5E-8F641A140C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50" y="984"/>
                <a:ext cx="570" cy="179"/>
              </a:xfrm>
              <a:custGeom>
                <a:avLst/>
                <a:gdLst>
                  <a:gd name="T0" fmla="*/ 160 w 592"/>
                  <a:gd name="T1" fmla="*/ 141 h 186"/>
                  <a:gd name="T2" fmla="*/ 225 w 592"/>
                  <a:gd name="T3" fmla="*/ 124 h 186"/>
                  <a:gd name="T4" fmla="*/ 320 w 592"/>
                  <a:gd name="T5" fmla="*/ 150 h 186"/>
                  <a:gd name="T6" fmla="*/ 451 w 592"/>
                  <a:gd name="T7" fmla="*/ 174 h 186"/>
                  <a:gd name="T8" fmla="*/ 507 w 592"/>
                  <a:gd name="T9" fmla="*/ 160 h 186"/>
                  <a:gd name="T10" fmla="*/ 588 w 592"/>
                  <a:gd name="T11" fmla="*/ 88 h 186"/>
                  <a:gd name="T12" fmla="*/ 583 w 592"/>
                  <a:gd name="T13" fmla="*/ 66 h 186"/>
                  <a:gd name="T14" fmla="*/ 560 w 592"/>
                  <a:gd name="T15" fmla="*/ 59 h 186"/>
                  <a:gd name="T16" fmla="*/ 550 w 592"/>
                  <a:gd name="T17" fmla="*/ 52 h 186"/>
                  <a:gd name="T18" fmla="*/ 469 w 592"/>
                  <a:gd name="T19" fmla="*/ 65 h 186"/>
                  <a:gd name="T20" fmla="*/ 402 w 592"/>
                  <a:gd name="T21" fmla="*/ 61 h 186"/>
                  <a:gd name="T22" fmla="*/ 370 w 592"/>
                  <a:gd name="T23" fmla="*/ 49 h 186"/>
                  <a:gd name="T24" fmla="*/ 346 w 592"/>
                  <a:gd name="T25" fmla="*/ 12 h 186"/>
                  <a:gd name="T26" fmla="*/ 324 w 592"/>
                  <a:gd name="T27" fmla="*/ 46 h 186"/>
                  <a:gd name="T28" fmla="*/ 259 w 592"/>
                  <a:gd name="T29" fmla="*/ 42 h 186"/>
                  <a:gd name="T30" fmla="*/ 190 w 592"/>
                  <a:gd name="T31" fmla="*/ 27 h 186"/>
                  <a:gd name="T32" fmla="*/ 151 w 592"/>
                  <a:gd name="T33" fmla="*/ 22 h 186"/>
                  <a:gd name="T34" fmla="*/ 123 w 592"/>
                  <a:gd name="T35" fmla="*/ 10 h 186"/>
                  <a:gd name="T36" fmla="*/ 82 w 592"/>
                  <a:gd name="T37" fmla="*/ 2 h 186"/>
                  <a:gd name="T38" fmla="*/ 69 w 592"/>
                  <a:gd name="T39" fmla="*/ 12 h 186"/>
                  <a:gd name="T40" fmla="*/ 82 w 592"/>
                  <a:gd name="T41" fmla="*/ 34 h 186"/>
                  <a:gd name="T42" fmla="*/ 59 w 592"/>
                  <a:gd name="T43" fmla="*/ 64 h 186"/>
                  <a:gd name="T44" fmla="*/ 27 w 592"/>
                  <a:gd name="T45" fmla="*/ 115 h 186"/>
                  <a:gd name="T46" fmla="*/ 64 w 592"/>
                  <a:gd name="T47" fmla="*/ 142 h 186"/>
                  <a:gd name="T48" fmla="*/ 160 w 592"/>
                  <a:gd name="T49" fmla="*/ 14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92" h="186">
                    <a:moveTo>
                      <a:pt x="160" y="141"/>
                    </a:moveTo>
                    <a:cubicBezTo>
                      <a:pt x="160" y="141"/>
                      <a:pt x="188" y="119"/>
                      <a:pt x="225" y="124"/>
                    </a:cubicBezTo>
                    <a:cubicBezTo>
                      <a:pt x="262" y="128"/>
                      <a:pt x="298" y="142"/>
                      <a:pt x="320" y="150"/>
                    </a:cubicBezTo>
                    <a:cubicBezTo>
                      <a:pt x="342" y="159"/>
                      <a:pt x="421" y="179"/>
                      <a:pt x="451" y="174"/>
                    </a:cubicBezTo>
                    <a:cubicBezTo>
                      <a:pt x="481" y="170"/>
                      <a:pt x="474" y="186"/>
                      <a:pt x="507" y="160"/>
                    </a:cubicBezTo>
                    <a:cubicBezTo>
                      <a:pt x="540" y="135"/>
                      <a:pt x="583" y="104"/>
                      <a:pt x="588" y="88"/>
                    </a:cubicBezTo>
                    <a:cubicBezTo>
                      <a:pt x="592" y="73"/>
                      <a:pt x="592" y="61"/>
                      <a:pt x="583" y="66"/>
                    </a:cubicBezTo>
                    <a:cubicBezTo>
                      <a:pt x="574" y="70"/>
                      <a:pt x="561" y="64"/>
                      <a:pt x="560" y="59"/>
                    </a:cubicBezTo>
                    <a:cubicBezTo>
                      <a:pt x="558" y="54"/>
                      <a:pt x="572" y="53"/>
                      <a:pt x="550" y="52"/>
                    </a:cubicBezTo>
                    <a:cubicBezTo>
                      <a:pt x="529" y="52"/>
                      <a:pt x="488" y="67"/>
                      <a:pt x="469" y="65"/>
                    </a:cubicBezTo>
                    <a:cubicBezTo>
                      <a:pt x="450" y="63"/>
                      <a:pt x="406" y="64"/>
                      <a:pt x="402" y="61"/>
                    </a:cubicBezTo>
                    <a:cubicBezTo>
                      <a:pt x="399" y="58"/>
                      <a:pt x="375" y="65"/>
                      <a:pt x="370" y="49"/>
                    </a:cubicBezTo>
                    <a:cubicBezTo>
                      <a:pt x="366" y="33"/>
                      <a:pt x="355" y="1"/>
                      <a:pt x="346" y="12"/>
                    </a:cubicBezTo>
                    <a:cubicBezTo>
                      <a:pt x="336" y="24"/>
                      <a:pt x="339" y="46"/>
                      <a:pt x="324" y="46"/>
                    </a:cubicBezTo>
                    <a:cubicBezTo>
                      <a:pt x="310" y="46"/>
                      <a:pt x="293" y="50"/>
                      <a:pt x="259" y="42"/>
                    </a:cubicBezTo>
                    <a:cubicBezTo>
                      <a:pt x="225" y="35"/>
                      <a:pt x="206" y="27"/>
                      <a:pt x="190" y="27"/>
                    </a:cubicBezTo>
                    <a:cubicBezTo>
                      <a:pt x="174" y="27"/>
                      <a:pt x="166" y="28"/>
                      <a:pt x="151" y="22"/>
                    </a:cubicBezTo>
                    <a:cubicBezTo>
                      <a:pt x="136" y="17"/>
                      <a:pt x="132" y="12"/>
                      <a:pt x="123" y="10"/>
                    </a:cubicBezTo>
                    <a:cubicBezTo>
                      <a:pt x="114" y="8"/>
                      <a:pt x="96" y="4"/>
                      <a:pt x="82" y="2"/>
                    </a:cubicBezTo>
                    <a:cubicBezTo>
                      <a:pt x="68" y="0"/>
                      <a:pt x="65" y="10"/>
                      <a:pt x="69" y="12"/>
                    </a:cubicBezTo>
                    <a:cubicBezTo>
                      <a:pt x="73" y="15"/>
                      <a:pt x="88" y="19"/>
                      <a:pt x="82" y="34"/>
                    </a:cubicBezTo>
                    <a:cubicBezTo>
                      <a:pt x="76" y="48"/>
                      <a:pt x="72" y="58"/>
                      <a:pt x="59" y="64"/>
                    </a:cubicBezTo>
                    <a:cubicBezTo>
                      <a:pt x="46" y="69"/>
                      <a:pt x="28" y="101"/>
                      <a:pt x="27" y="115"/>
                    </a:cubicBezTo>
                    <a:cubicBezTo>
                      <a:pt x="26" y="129"/>
                      <a:pt x="0" y="144"/>
                      <a:pt x="64" y="142"/>
                    </a:cubicBezTo>
                    <a:cubicBezTo>
                      <a:pt x="128" y="140"/>
                      <a:pt x="137" y="153"/>
                      <a:pt x="160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7" name="Freeform 149">
                <a:extLst>
                  <a:ext uri="{FF2B5EF4-FFF2-40B4-BE49-F238E27FC236}">
                    <a16:creationId xmlns:a16="http://schemas.microsoft.com/office/drawing/2014/main" id="{146D780E-1D91-47EC-B266-2C0BF0D4C4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76" y="499"/>
                <a:ext cx="591" cy="465"/>
              </a:xfrm>
              <a:custGeom>
                <a:avLst/>
                <a:gdLst>
                  <a:gd name="T0" fmla="*/ 23 w 613"/>
                  <a:gd name="T1" fmla="*/ 146 h 483"/>
                  <a:gd name="T2" fmla="*/ 136 w 613"/>
                  <a:gd name="T3" fmla="*/ 141 h 483"/>
                  <a:gd name="T4" fmla="*/ 188 w 613"/>
                  <a:gd name="T5" fmla="*/ 110 h 483"/>
                  <a:gd name="T6" fmla="*/ 219 w 613"/>
                  <a:gd name="T7" fmla="*/ 59 h 483"/>
                  <a:gd name="T8" fmla="*/ 301 w 613"/>
                  <a:gd name="T9" fmla="*/ 15 h 483"/>
                  <a:gd name="T10" fmla="*/ 361 w 613"/>
                  <a:gd name="T11" fmla="*/ 99 h 483"/>
                  <a:gd name="T12" fmla="*/ 384 w 613"/>
                  <a:gd name="T13" fmla="*/ 139 h 483"/>
                  <a:gd name="T14" fmla="*/ 395 w 613"/>
                  <a:gd name="T15" fmla="*/ 168 h 483"/>
                  <a:gd name="T16" fmla="*/ 422 w 613"/>
                  <a:gd name="T17" fmla="*/ 179 h 483"/>
                  <a:gd name="T18" fmla="*/ 422 w 613"/>
                  <a:gd name="T19" fmla="*/ 221 h 483"/>
                  <a:gd name="T20" fmla="*/ 429 w 613"/>
                  <a:gd name="T21" fmla="*/ 257 h 483"/>
                  <a:gd name="T22" fmla="*/ 451 w 613"/>
                  <a:gd name="T23" fmla="*/ 277 h 483"/>
                  <a:gd name="T24" fmla="*/ 458 w 613"/>
                  <a:gd name="T25" fmla="*/ 291 h 483"/>
                  <a:gd name="T26" fmla="*/ 478 w 613"/>
                  <a:gd name="T27" fmla="*/ 313 h 483"/>
                  <a:gd name="T28" fmla="*/ 498 w 613"/>
                  <a:gd name="T29" fmla="*/ 299 h 483"/>
                  <a:gd name="T30" fmla="*/ 487 w 613"/>
                  <a:gd name="T31" fmla="*/ 273 h 483"/>
                  <a:gd name="T32" fmla="*/ 511 w 613"/>
                  <a:gd name="T33" fmla="*/ 270 h 483"/>
                  <a:gd name="T34" fmla="*/ 534 w 613"/>
                  <a:gd name="T35" fmla="*/ 268 h 483"/>
                  <a:gd name="T36" fmla="*/ 534 w 613"/>
                  <a:gd name="T37" fmla="*/ 285 h 483"/>
                  <a:gd name="T38" fmla="*/ 524 w 613"/>
                  <a:gd name="T39" fmla="*/ 315 h 483"/>
                  <a:gd name="T40" fmla="*/ 554 w 613"/>
                  <a:gd name="T41" fmla="*/ 349 h 483"/>
                  <a:gd name="T42" fmla="*/ 566 w 613"/>
                  <a:gd name="T43" fmla="*/ 388 h 483"/>
                  <a:gd name="T44" fmla="*/ 593 w 613"/>
                  <a:gd name="T45" fmla="*/ 405 h 483"/>
                  <a:gd name="T46" fmla="*/ 608 w 613"/>
                  <a:gd name="T47" fmla="*/ 408 h 483"/>
                  <a:gd name="T48" fmla="*/ 608 w 613"/>
                  <a:gd name="T49" fmla="*/ 429 h 483"/>
                  <a:gd name="T50" fmla="*/ 570 w 613"/>
                  <a:gd name="T51" fmla="*/ 463 h 483"/>
                  <a:gd name="T52" fmla="*/ 548 w 613"/>
                  <a:gd name="T53" fmla="*/ 467 h 483"/>
                  <a:gd name="T54" fmla="*/ 528 w 613"/>
                  <a:gd name="T55" fmla="*/ 449 h 483"/>
                  <a:gd name="T56" fmla="*/ 484 w 613"/>
                  <a:gd name="T57" fmla="*/ 468 h 483"/>
                  <a:gd name="T58" fmla="*/ 449 w 613"/>
                  <a:gd name="T59" fmla="*/ 476 h 483"/>
                  <a:gd name="T60" fmla="*/ 416 w 613"/>
                  <a:gd name="T61" fmla="*/ 442 h 483"/>
                  <a:gd name="T62" fmla="*/ 379 w 613"/>
                  <a:gd name="T63" fmla="*/ 423 h 483"/>
                  <a:gd name="T64" fmla="*/ 365 w 613"/>
                  <a:gd name="T65" fmla="*/ 402 h 483"/>
                  <a:gd name="T66" fmla="*/ 317 w 613"/>
                  <a:gd name="T67" fmla="*/ 413 h 483"/>
                  <a:gd name="T68" fmla="*/ 298 w 613"/>
                  <a:gd name="T69" fmla="*/ 413 h 483"/>
                  <a:gd name="T70" fmla="*/ 245 w 613"/>
                  <a:gd name="T71" fmla="*/ 429 h 483"/>
                  <a:gd name="T72" fmla="*/ 171 w 613"/>
                  <a:gd name="T73" fmla="*/ 427 h 483"/>
                  <a:gd name="T74" fmla="*/ 124 w 613"/>
                  <a:gd name="T75" fmla="*/ 339 h 483"/>
                  <a:gd name="T76" fmla="*/ 106 w 613"/>
                  <a:gd name="T77" fmla="*/ 315 h 483"/>
                  <a:gd name="T78" fmla="*/ 80 w 613"/>
                  <a:gd name="T79" fmla="*/ 269 h 483"/>
                  <a:gd name="T80" fmla="*/ 57 w 613"/>
                  <a:gd name="T81" fmla="*/ 233 h 483"/>
                  <a:gd name="T82" fmla="*/ 28 w 613"/>
                  <a:gd name="T83" fmla="*/ 167 h 483"/>
                  <a:gd name="T84" fmla="*/ 23 w 613"/>
                  <a:gd name="T85" fmla="*/ 146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13" h="483">
                    <a:moveTo>
                      <a:pt x="23" y="146"/>
                    </a:moveTo>
                    <a:cubicBezTo>
                      <a:pt x="23" y="146"/>
                      <a:pt x="119" y="141"/>
                      <a:pt x="136" y="141"/>
                    </a:cubicBezTo>
                    <a:cubicBezTo>
                      <a:pt x="154" y="140"/>
                      <a:pt x="179" y="126"/>
                      <a:pt x="188" y="110"/>
                    </a:cubicBezTo>
                    <a:cubicBezTo>
                      <a:pt x="198" y="94"/>
                      <a:pt x="199" y="75"/>
                      <a:pt x="219" y="59"/>
                    </a:cubicBezTo>
                    <a:cubicBezTo>
                      <a:pt x="239" y="42"/>
                      <a:pt x="281" y="0"/>
                      <a:pt x="301" y="15"/>
                    </a:cubicBezTo>
                    <a:cubicBezTo>
                      <a:pt x="321" y="31"/>
                      <a:pt x="360" y="79"/>
                      <a:pt x="361" y="99"/>
                    </a:cubicBezTo>
                    <a:cubicBezTo>
                      <a:pt x="362" y="118"/>
                      <a:pt x="372" y="121"/>
                      <a:pt x="384" y="139"/>
                    </a:cubicBezTo>
                    <a:cubicBezTo>
                      <a:pt x="397" y="158"/>
                      <a:pt x="377" y="168"/>
                      <a:pt x="395" y="168"/>
                    </a:cubicBezTo>
                    <a:cubicBezTo>
                      <a:pt x="413" y="168"/>
                      <a:pt x="414" y="160"/>
                      <a:pt x="422" y="179"/>
                    </a:cubicBezTo>
                    <a:cubicBezTo>
                      <a:pt x="430" y="197"/>
                      <a:pt x="421" y="204"/>
                      <a:pt x="422" y="221"/>
                    </a:cubicBezTo>
                    <a:cubicBezTo>
                      <a:pt x="422" y="237"/>
                      <a:pt x="423" y="245"/>
                      <a:pt x="429" y="257"/>
                    </a:cubicBezTo>
                    <a:cubicBezTo>
                      <a:pt x="435" y="268"/>
                      <a:pt x="444" y="273"/>
                      <a:pt x="451" y="277"/>
                    </a:cubicBezTo>
                    <a:cubicBezTo>
                      <a:pt x="458" y="280"/>
                      <a:pt x="455" y="279"/>
                      <a:pt x="458" y="291"/>
                    </a:cubicBezTo>
                    <a:cubicBezTo>
                      <a:pt x="462" y="302"/>
                      <a:pt x="470" y="309"/>
                      <a:pt x="478" y="313"/>
                    </a:cubicBezTo>
                    <a:cubicBezTo>
                      <a:pt x="485" y="317"/>
                      <a:pt x="507" y="311"/>
                      <a:pt x="498" y="299"/>
                    </a:cubicBezTo>
                    <a:cubicBezTo>
                      <a:pt x="490" y="286"/>
                      <a:pt x="479" y="277"/>
                      <a:pt x="487" y="273"/>
                    </a:cubicBezTo>
                    <a:cubicBezTo>
                      <a:pt x="495" y="268"/>
                      <a:pt x="506" y="265"/>
                      <a:pt x="511" y="270"/>
                    </a:cubicBezTo>
                    <a:cubicBezTo>
                      <a:pt x="516" y="275"/>
                      <a:pt x="528" y="266"/>
                      <a:pt x="534" y="268"/>
                    </a:cubicBezTo>
                    <a:cubicBezTo>
                      <a:pt x="539" y="270"/>
                      <a:pt x="543" y="274"/>
                      <a:pt x="534" y="285"/>
                    </a:cubicBezTo>
                    <a:cubicBezTo>
                      <a:pt x="524" y="295"/>
                      <a:pt x="512" y="295"/>
                      <a:pt x="524" y="315"/>
                    </a:cubicBezTo>
                    <a:cubicBezTo>
                      <a:pt x="536" y="334"/>
                      <a:pt x="550" y="327"/>
                      <a:pt x="554" y="349"/>
                    </a:cubicBezTo>
                    <a:cubicBezTo>
                      <a:pt x="558" y="371"/>
                      <a:pt x="546" y="373"/>
                      <a:pt x="566" y="388"/>
                    </a:cubicBezTo>
                    <a:cubicBezTo>
                      <a:pt x="586" y="403"/>
                      <a:pt x="584" y="412"/>
                      <a:pt x="593" y="405"/>
                    </a:cubicBezTo>
                    <a:cubicBezTo>
                      <a:pt x="602" y="399"/>
                      <a:pt x="608" y="393"/>
                      <a:pt x="608" y="408"/>
                    </a:cubicBezTo>
                    <a:cubicBezTo>
                      <a:pt x="608" y="422"/>
                      <a:pt x="613" y="423"/>
                      <a:pt x="608" y="429"/>
                    </a:cubicBezTo>
                    <a:cubicBezTo>
                      <a:pt x="602" y="434"/>
                      <a:pt x="579" y="449"/>
                      <a:pt x="570" y="463"/>
                    </a:cubicBezTo>
                    <a:cubicBezTo>
                      <a:pt x="562" y="477"/>
                      <a:pt x="549" y="481"/>
                      <a:pt x="548" y="467"/>
                    </a:cubicBezTo>
                    <a:cubicBezTo>
                      <a:pt x="546" y="454"/>
                      <a:pt x="548" y="442"/>
                      <a:pt x="528" y="449"/>
                    </a:cubicBezTo>
                    <a:cubicBezTo>
                      <a:pt x="507" y="457"/>
                      <a:pt x="496" y="459"/>
                      <a:pt x="484" y="468"/>
                    </a:cubicBezTo>
                    <a:cubicBezTo>
                      <a:pt x="473" y="477"/>
                      <a:pt x="457" y="483"/>
                      <a:pt x="449" y="476"/>
                    </a:cubicBezTo>
                    <a:cubicBezTo>
                      <a:pt x="441" y="468"/>
                      <a:pt x="427" y="451"/>
                      <a:pt x="416" y="442"/>
                    </a:cubicBezTo>
                    <a:cubicBezTo>
                      <a:pt x="404" y="433"/>
                      <a:pt x="382" y="435"/>
                      <a:pt x="379" y="423"/>
                    </a:cubicBezTo>
                    <a:cubicBezTo>
                      <a:pt x="376" y="411"/>
                      <a:pt x="380" y="393"/>
                      <a:pt x="365" y="402"/>
                    </a:cubicBezTo>
                    <a:cubicBezTo>
                      <a:pt x="350" y="411"/>
                      <a:pt x="328" y="417"/>
                      <a:pt x="317" y="413"/>
                    </a:cubicBezTo>
                    <a:cubicBezTo>
                      <a:pt x="305" y="410"/>
                      <a:pt x="314" y="402"/>
                      <a:pt x="298" y="413"/>
                    </a:cubicBezTo>
                    <a:cubicBezTo>
                      <a:pt x="282" y="425"/>
                      <a:pt x="271" y="430"/>
                      <a:pt x="245" y="429"/>
                    </a:cubicBezTo>
                    <a:cubicBezTo>
                      <a:pt x="219" y="429"/>
                      <a:pt x="188" y="457"/>
                      <a:pt x="171" y="427"/>
                    </a:cubicBezTo>
                    <a:cubicBezTo>
                      <a:pt x="154" y="397"/>
                      <a:pt x="142" y="352"/>
                      <a:pt x="124" y="339"/>
                    </a:cubicBezTo>
                    <a:cubicBezTo>
                      <a:pt x="106" y="327"/>
                      <a:pt x="106" y="325"/>
                      <a:pt x="106" y="315"/>
                    </a:cubicBezTo>
                    <a:cubicBezTo>
                      <a:pt x="107" y="306"/>
                      <a:pt x="94" y="277"/>
                      <a:pt x="80" y="269"/>
                    </a:cubicBezTo>
                    <a:cubicBezTo>
                      <a:pt x="66" y="262"/>
                      <a:pt x="56" y="263"/>
                      <a:pt x="57" y="233"/>
                    </a:cubicBezTo>
                    <a:cubicBezTo>
                      <a:pt x="58" y="202"/>
                      <a:pt x="41" y="177"/>
                      <a:pt x="28" y="167"/>
                    </a:cubicBezTo>
                    <a:cubicBezTo>
                      <a:pt x="16" y="157"/>
                      <a:pt x="0" y="147"/>
                      <a:pt x="23" y="1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8" name="Freeform 150">
                <a:extLst>
                  <a:ext uri="{FF2B5EF4-FFF2-40B4-BE49-F238E27FC236}">
                    <a16:creationId xmlns:a16="http://schemas.microsoft.com/office/drawing/2014/main" id="{732D24FF-A19D-4439-A48A-162E14E6B2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17" y="-9"/>
                <a:ext cx="453" cy="373"/>
              </a:xfrm>
              <a:custGeom>
                <a:avLst/>
                <a:gdLst>
                  <a:gd name="T0" fmla="*/ 423 w 470"/>
                  <a:gd name="T1" fmla="*/ 235 h 386"/>
                  <a:gd name="T2" fmla="*/ 443 w 470"/>
                  <a:gd name="T3" fmla="*/ 179 h 386"/>
                  <a:gd name="T4" fmla="*/ 468 w 470"/>
                  <a:gd name="T5" fmla="*/ 106 h 386"/>
                  <a:gd name="T6" fmla="*/ 457 w 470"/>
                  <a:gd name="T7" fmla="*/ 93 h 386"/>
                  <a:gd name="T8" fmla="*/ 446 w 470"/>
                  <a:gd name="T9" fmla="*/ 63 h 386"/>
                  <a:gd name="T10" fmla="*/ 411 w 470"/>
                  <a:gd name="T11" fmla="*/ 33 h 386"/>
                  <a:gd name="T12" fmla="*/ 383 w 470"/>
                  <a:gd name="T13" fmla="*/ 22 h 386"/>
                  <a:gd name="T14" fmla="*/ 339 w 470"/>
                  <a:gd name="T15" fmla="*/ 22 h 386"/>
                  <a:gd name="T16" fmla="*/ 315 w 470"/>
                  <a:gd name="T17" fmla="*/ 17 h 386"/>
                  <a:gd name="T18" fmla="*/ 274 w 470"/>
                  <a:gd name="T19" fmla="*/ 24 h 386"/>
                  <a:gd name="T20" fmla="*/ 243 w 470"/>
                  <a:gd name="T21" fmla="*/ 29 h 386"/>
                  <a:gd name="T22" fmla="*/ 223 w 470"/>
                  <a:gd name="T23" fmla="*/ 16 h 386"/>
                  <a:gd name="T24" fmla="*/ 181 w 470"/>
                  <a:gd name="T25" fmla="*/ 20 h 386"/>
                  <a:gd name="T26" fmla="*/ 118 w 470"/>
                  <a:gd name="T27" fmla="*/ 74 h 386"/>
                  <a:gd name="T28" fmla="*/ 69 w 470"/>
                  <a:gd name="T29" fmla="*/ 83 h 386"/>
                  <a:gd name="T30" fmla="*/ 45 w 470"/>
                  <a:gd name="T31" fmla="*/ 138 h 386"/>
                  <a:gd name="T32" fmla="*/ 0 w 470"/>
                  <a:gd name="T33" fmla="*/ 201 h 386"/>
                  <a:gd name="T34" fmla="*/ 14 w 470"/>
                  <a:gd name="T35" fmla="*/ 251 h 386"/>
                  <a:gd name="T36" fmla="*/ 72 w 470"/>
                  <a:gd name="T37" fmla="*/ 284 h 386"/>
                  <a:gd name="T38" fmla="*/ 130 w 470"/>
                  <a:gd name="T39" fmla="*/ 307 h 386"/>
                  <a:gd name="T40" fmla="*/ 176 w 470"/>
                  <a:gd name="T41" fmla="*/ 356 h 386"/>
                  <a:gd name="T42" fmla="*/ 200 w 470"/>
                  <a:gd name="T43" fmla="*/ 357 h 386"/>
                  <a:gd name="T44" fmla="*/ 270 w 470"/>
                  <a:gd name="T45" fmla="*/ 364 h 386"/>
                  <a:gd name="T46" fmla="*/ 334 w 470"/>
                  <a:gd name="T47" fmla="*/ 370 h 386"/>
                  <a:gd name="T48" fmla="*/ 372 w 470"/>
                  <a:gd name="T49" fmla="*/ 341 h 386"/>
                  <a:gd name="T50" fmla="*/ 410 w 470"/>
                  <a:gd name="T51" fmla="*/ 309 h 386"/>
                  <a:gd name="T52" fmla="*/ 414 w 470"/>
                  <a:gd name="T53" fmla="*/ 292 h 386"/>
                  <a:gd name="T54" fmla="*/ 433 w 470"/>
                  <a:gd name="T55" fmla="*/ 269 h 386"/>
                  <a:gd name="T56" fmla="*/ 423 w 470"/>
                  <a:gd name="T57" fmla="*/ 235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70" h="386">
                    <a:moveTo>
                      <a:pt x="423" y="235"/>
                    </a:moveTo>
                    <a:cubicBezTo>
                      <a:pt x="426" y="217"/>
                      <a:pt x="433" y="196"/>
                      <a:pt x="443" y="179"/>
                    </a:cubicBezTo>
                    <a:cubicBezTo>
                      <a:pt x="453" y="162"/>
                      <a:pt x="466" y="118"/>
                      <a:pt x="468" y="106"/>
                    </a:cubicBezTo>
                    <a:cubicBezTo>
                      <a:pt x="470" y="94"/>
                      <a:pt x="458" y="96"/>
                      <a:pt x="457" y="93"/>
                    </a:cubicBezTo>
                    <a:cubicBezTo>
                      <a:pt x="456" y="90"/>
                      <a:pt x="452" y="71"/>
                      <a:pt x="446" y="63"/>
                    </a:cubicBezTo>
                    <a:cubicBezTo>
                      <a:pt x="439" y="55"/>
                      <a:pt x="421" y="35"/>
                      <a:pt x="411" y="33"/>
                    </a:cubicBezTo>
                    <a:cubicBezTo>
                      <a:pt x="401" y="31"/>
                      <a:pt x="391" y="29"/>
                      <a:pt x="383" y="22"/>
                    </a:cubicBezTo>
                    <a:cubicBezTo>
                      <a:pt x="375" y="15"/>
                      <a:pt x="346" y="15"/>
                      <a:pt x="339" y="22"/>
                    </a:cubicBezTo>
                    <a:cubicBezTo>
                      <a:pt x="332" y="29"/>
                      <a:pt x="323" y="17"/>
                      <a:pt x="315" y="17"/>
                    </a:cubicBezTo>
                    <a:cubicBezTo>
                      <a:pt x="307" y="17"/>
                      <a:pt x="281" y="12"/>
                      <a:pt x="274" y="24"/>
                    </a:cubicBezTo>
                    <a:cubicBezTo>
                      <a:pt x="267" y="36"/>
                      <a:pt x="248" y="35"/>
                      <a:pt x="243" y="29"/>
                    </a:cubicBezTo>
                    <a:cubicBezTo>
                      <a:pt x="238" y="23"/>
                      <a:pt x="231" y="16"/>
                      <a:pt x="223" y="16"/>
                    </a:cubicBezTo>
                    <a:cubicBezTo>
                      <a:pt x="215" y="16"/>
                      <a:pt x="203" y="0"/>
                      <a:pt x="181" y="20"/>
                    </a:cubicBezTo>
                    <a:cubicBezTo>
                      <a:pt x="159" y="40"/>
                      <a:pt x="141" y="72"/>
                      <a:pt x="118" y="74"/>
                    </a:cubicBezTo>
                    <a:cubicBezTo>
                      <a:pt x="95" y="76"/>
                      <a:pt x="85" y="75"/>
                      <a:pt x="69" y="83"/>
                    </a:cubicBezTo>
                    <a:cubicBezTo>
                      <a:pt x="53" y="91"/>
                      <a:pt x="64" y="121"/>
                      <a:pt x="45" y="138"/>
                    </a:cubicBezTo>
                    <a:cubicBezTo>
                      <a:pt x="26" y="155"/>
                      <a:pt x="0" y="161"/>
                      <a:pt x="0" y="201"/>
                    </a:cubicBezTo>
                    <a:cubicBezTo>
                      <a:pt x="0" y="241"/>
                      <a:pt x="6" y="235"/>
                      <a:pt x="14" y="251"/>
                    </a:cubicBezTo>
                    <a:cubicBezTo>
                      <a:pt x="22" y="267"/>
                      <a:pt x="30" y="273"/>
                      <a:pt x="72" y="284"/>
                    </a:cubicBezTo>
                    <a:cubicBezTo>
                      <a:pt x="114" y="295"/>
                      <a:pt x="106" y="273"/>
                      <a:pt x="130" y="307"/>
                    </a:cubicBezTo>
                    <a:cubicBezTo>
                      <a:pt x="154" y="341"/>
                      <a:pt x="160" y="360"/>
                      <a:pt x="176" y="356"/>
                    </a:cubicBezTo>
                    <a:cubicBezTo>
                      <a:pt x="192" y="352"/>
                      <a:pt x="193" y="353"/>
                      <a:pt x="200" y="357"/>
                    </a:cubicBezTo>
                    <a:cubicBezTo>
                      <a:pt x="207" y="360"/>
                      <a:pt x="246" y="352"/>
                      <a:pt x="270" y="364"/>
                    </a:cubicBezTo>
                    <a:cubicBezTo>
                      <a:pt x="294" y="376"/>
                      <a:pt x="310" y="386"/>
                      <a:pt x="334" y="370"/>
                    </a:cubicBezTo>
                    <a:cubicBezTo>
                      <a:pt x="358" y="354"/>
                      <a:pt x="354" y="349"/>
                      <a:pt x="372" y="341"/>
                    </a:cubicBezTo>
                    <a:cubicBezTo>
                      <a:pt x="390" y="333"/>
                      <a:pt x="415" y="323"/>
                      <a:pt x="410" y="309"/>
                    </a:cubicBezTo>
                    <a:cubicBezTo>
                      <a:pt x="405" y="295"/>
                      <a:pt x="404" y="296"/>
                      <a:pt x="414" y="292"/>
                    </a:cubicBezTo>
                    <a:cubicBezTo>
                      <a:pt x="424" y="288"/>
                      <a:pt x="437" y="284"/>
                      <a:pt x="433" y="269"/>
                    </a:cubicBezTo>
                    <a:cubicBezTo>
                      <a:pt x="429" y="254"/>
                      <a:pt x="421" y="247"/>
                      <a:pt x="423" y="2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9" name="Freeform 151">
                <a:extLst>
                  <a:ext uri="{FF2B5EF4-FFF2-40B4-BE49-F238E27FC236}">
                    <a16:creationId xmlns:a16="http://schemas.microsoft.com/office/drawing/2014/main" id="{24B5BB00-361D-4CCD-B811-23E8B24EA1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89" y="212"/>
                <a:ext cx="198" cy="250"/>
              </a:xfrm>
              <a:custGeom>
                <a:avLst/>
                <a:gdLst>
                  <a:gd name="T0" fmla="*/ 133 w 205"/>
                  <a:gd name="T1" fmla="*/ 30 h 259"/>
                  <a:gd name="T2" fmla="*/ 106 w 205"/>
                  <a:gd name="T3" fmla="*/ 74 h 259"/>
                  <a:gd name="T4" fmla="*/ 23 w 205"/>
                  <a:gd name="T5" fmla="*/ 149 h 259"/>
                  <a:gd name="T6" fmla="*/ 18 w 205"/>
                  <a:gd name="T7" fmla="*/ 221 h 259"/>
                  <a:gd name="T8" fmla="*/ 50 w 205"/>
                  <a:gd name="T9" fmla="*/ 242 h 259"/>
                  <a:gd name="T10" fmla="*/ 72 w 205"/>
                  <a:gd name="T11" fmla="*/ 180 h 259"/>
                  <a:gd name="T12" fmla="*/ 134 w 205"/>
                  <a:gd name="T13" fmla="*/ 145 h 259"/>
                  <a:gd name="T14" fmla="*/ 174 w 205"/>
                  <a:gd name="T15" fmla="*/ 123 h 259"/>
                  <a:gd name="T16" fmla="*/ 174 w 205"/>
                  <a:gd name="T17" fmla="*/ 69 h 259"/>
                  <a:gd name="T18" fmla="*/ 194 w 205"/>
                  <a:gd name="T19" fmla="*/ 21 h 259"/>
                  <a:gd name="T20" fmla="*/ 175 w 205"/>
                  <a:gd name="T21" fmla="*/ 21 h 259"/>
                  <a:gd name="T22" fmla="*/ 157 w 205"/>
                  <a:gd name="T23" fmla="*/ 4 h 259"/>
                  <a:gd name="T24" fmla="*/ 148 w 205"/>
                  <a:gd name="T25" fmla="*/ 17 h 259"/>
                  <a:gd name="T26" fmla="*/ 133 w 205"/>
                  <a:gd name="T27" fmla="*/ 3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5" h="259">
                    <a:moveTo>
                      <a:pt x="133" y="30"/>
                    </a:moveTo>
                    <a:cubicBezTo>
                      <a:pt x="133" y="30"/>
                      <a:pt x="141" y="57"/>
                      <a:pt x="106" y="74"/>
                    </a:cubicBezTo>
                    <a:cubicBezTo>
                      <a:pt x="71" y="91"/>
                      <a:pt x="28" y="130"/>
                      <a:pt x="23" y="149"/>
                    </a:cubicBezTo>
                    <a:cubicBezTo>
                      <a:pt x="18" y="169"/>
                      <a:pt x="0" y="202"/>
                      <a:pt x="18" y="221"/>
                    </a:cubicBezTo>
                    <a:cubicBezTo>
                      <a:pt x="36" y="240"/>
                      <a:pt x="40" y="259"/>
                      <a:pt x="50" y="242"/>
                    </a:cubicBezTo>
                    <a:cubicBezTo>
                      <a:pt x="60" y="225"/>
                      <a:pt x="62" y="192"/>
                      <a:pt x="72" y="180"/>
                    </a:cubicBezTo>
                    <a:cubicBezTo>
                      <a:pt x="82" y="168"/>
                      <a:pt x="103" y="155"/>
                      <a:pt x="134" y="145"/>
                    </a:cubicBezTo>
                    <a:cubicBezTo>
                      <a:pt x="165" y="135"/>
                      <a:pt x="173" y="134"/>
                      <a:pt x="174" y="123"/>
                    </a:cubicBezTo>
                    <a:cubicBezTo>
                      <a:pt x="175" y="112"/>
                      <a:pt x="155" y="101"/>
                      <a:pt x="174" y="69"/>
                    </a:cubicBezTo>
                    <a:cubicBezTo>
                      <a:pt x="193" y="37"/>
                      <a:pt x="205" y="23"/>
                      <a:pt x="194" y="21"/>
                    </a:cubicBezTo>
                    <a:cubicBezTo>
                      <a:pt x="183" y="19"/>
                      <a:pt x="180" y="27"/>
                      <a:pt x="175" y="21"/>
                    </a:cubicBezTo>
                    <a:cubicBezTo>
                      <a:pt x="170" y="15"/>
                      <a:pt x="168" y="7"/>
                      <a:pt x="157" y="4"/>
                    </a:cubicBezTo>
                    <a:cubicBezTo>
                      <a:pt x="147" y="0"/>
                      <a:pt x="154" y="12"/>
                      <a:pt x="148" y="17"/>
                    </a:cubicBezTo>
                    <a:cubicBezTo>
                      <a:pt x="142" y="22"/>
                      <a:pt x="133" y="17"/>
                      <a:pt x="133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3" name="Group 422"/>
          <p:cNvGrpSpPr/>
          <p:nvPr/>
        </p:nvGrpSpPr>
        <p:grpSpPr>
          <a:xfrm>
            <a:off x="3263155" y="3076431"/>
            <a:ext cx="565050" cy="1324319"/>
            <a:chOff x="6571547" y="1494537"/>
            <a:chExt cx="708837" cy="1564159"/>
          </a:xfrm>
          <a:pattFill prst="pct50">
            <a:fgClr>
              <a:schemeClr val="tx1"/>
            </a:fgClr>
            <a:bgClr>
              <a:schemeClr val="tx1">
                <a:lumMod val="10000"/>
                <a:lumOff val="90000"/>
              </a:schemeClr>
            </a:bgClr>
          </a:pattFill>
          <a:effectLst>
            <a:glow>
              <a:schemeClr val="tx1"/>
            </a:glow>
            <a:outerShdw blurRad="76200" sx="102000" sy="102000" algn="ctr" rotWithShape="0">
              <a:schemeClr val="bg1">
                <a:alpha val="54000"/>
              </a:schemeClr>
            </a:outerShdw>
          </a:effectLst>
        </p:grpSpPr>
        <p:sp>
          <p:nvSpPr>
            <p:cNvPr id="477" name="Freeform 69">
              <a:extLst>
                <a:ext uri="{FF2B5EF4-FFF2-40B4-BE49-F238E27FC236}">
                  <a16:creationId xmlns:a16="http://schemas.microsoft.com/office/drawing/2014/main" id="{F9AE19CE-C057-45F2-9DB0-65CBA5730D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1343" y="2178546"/>
              <a:ext cx="499041" cy="880150"/>
            </a:xfrm>
            <a:custGeom>
              <a:avLst/>
              <a:gdLst>
                <a:gd name="T0" fmla="*/ 544 w 553"/>
                <a:gd name="T1" fmla="*/ 661 h 975"/>
                <a:gd name="T2" fmla="*/ 500 w 553"/>
                <a:gd name="T3" fmla="*/ 736 h 975"/>
                <a:gd name="T4" fmla="*/ 494 w 553"/>
                <a:gd name="T5" fmla="*/ 783 h 975"/>
                <a:gd name="T6" fmla="*/ 491 w 553"/>
                <a:gd name="T7" fmla="*/ 828 h 975"/>
                <a:gd name="T8" fmla="*/ 492 w 553"/>
                <a:gd name="T9" fmla="*/ 861 h 975"/>
                <a:gd name="T10" fmla="*/ 460 w 553"/>
                <a:gd name="T11" fmla="*/ 888 h 975"/>
                <a:gd name="T12" fmla="*/ 446 w 553"/>
                <a:gd name="T13" fmla="*/ 926 h 975"/>
                <a:gd name="T14" fmla="*/ 448 w 553"/>
                <a:gd name="T15" fmla="*/ 951 h 975"/>
                <a:gd name="T16" fmla="*/ 405 w 553"/>
                <a:gd name="T17" fmla="*/ 942 h 975"/>
                <a:gd name="T18" fmla="*/ 359 w 553"/>
                <a:gd name="T19" fmla="*/ 952 h 975"/>
                <a:gd name="T20" fmla="*/ 352 w 553"/>
                <a:gd name="T21" fmla="*/ 975 h 975"/>
                <a:gd name="T22" fmla="*/ 340 w 553"/>
                <a:gd name="T23" fmla="*/ 971 h 975"/>
                <a:gd name="T24" fmla="*/ 312 w 553"/>
                <a:gd name="T25" fmla="*/ 953 h 975"/>
                <a:gd name="T26" fmla="*/ 304 w 553"/>
                <a:gd name="T27" fmla="*/ 926 h 975"/>
                <a:gd name="T28" fmla="*/ 302 w 553"/>
                <a:gd name="T29" fmla="*/ 884 h 975"/>
                <a:gd name="T30" fmla="*/ 294 w 553"/>
                <a:gd name="T31" fmla="*/ 856 h 975"/>
                <a:gd name="T32" fmla="*/ 243 w 553"/>
                <a:gd name="T33" fmla="*/ 824 h 975"/>
                <a:gd name="T34" fmla="*/ 174 w 553"/>
                <a:gd name="T35" fmla="*/ 769 h 975"/>
                <a:gd name="T36" fmla="*/ 198 w 553"/>
                <a:gd name="T37" fmla="*/ 689 h 975"/>
                <a:gd name="T38" fmla="*/ 173 w 553"/>
                <a:gd name="T39" fmla="*/ 647 h 975"/>
                <a:gd name="T40" fmla="*/ 146 w 553"/>
                <a:gd name="T41" fmla="*/ 651 h 975"/>
                <a:gd name="T42" fmla="*/ 118 w 553"/>
                <a:gd name="T43" fmla="*/ 626 h 975"/>
                <a:gd name="T44" fmla="*/ 103 w 553"/>
                <a:gd name="T45" fmla="*/ 587 h 975"/>
                <a:gd name="T46" fmla="*/ 54 w 553"/>
                <a:gd name="T47" fmla="*/ 542 h 975"/>
                <a:gd name="T48" fmla="*/ 3 w 553"/>
                <a:gd name="T49" fmla="*/ 460 h 975"/>
                <a:gd name="T50" fmla="*/ 3 w 553"/>
                <a:gd name="T51" fmla="*/ 414 h 975"/>
                <a:gd name="T52" fmla="*/ 3 w 553"/>
                <a:gd name="T53" fmla="*/ 404 h 975"/>
                <a:gd name="T54" fmla="*/ 8 w 553"/>
                <a:gd name="T55" fmla="*/ 376 h 975"/>
                <a:gd name="T56" fmla="*/ 30 w 553"/>
                <a:gd name="T57" fmla="*/ 360 h 975"/>
                <a:gd name="T58" fmla="*/ 46 w 553"/>
                <a:gd name="T59" fmla="*/ 336 h 975"/>
                <a:gd name="T60" fmla="*/ 56 w 553"/>
                <a:gd name="T61" fmla="*/ 306 h 975"/>
                <a:gd name="T62" fmla="*/ 64 w 553"/>
                <a:gd name="T63" fmla="*/ 284 h 975"/>
                <a:gd name="T64" fmla="*/ 47 w 553"/>
                <a:gd name="T65" fmla="*/ 232 h 975"/>
                <a:gd name="T66" fmla="*/ 114 w 553"/>
                <a:gd name="T67" fmla="*/ 199 h 975"/>
                <a:gd name="T68" fmla="*/ 131 w 553"/>
                <a:gd name="T69" fmla="*/ 182 h 975"/>
                <a:gd name="T70" fmla="*/ 140 w 553"/>
                <a:gd name="T71" fmla="*/ 153 h 975"/>
                <a:gd name="T72" fmla="*/ 160 w 553"/>
                <a:gd name="T73" fmla="*/ 107 h 975"/>
                <a:gd name="T74" fmla="*/ 107 w 553"/>
                <a:gd name="T75" fmla="*/ 48 h 975"/>
                <a:gd name="T76" fmla="*/ 88 w 553"/>
                <a:gd name="T77" fmla="*/ 24 h 975"/>
                <a:gd name="T78" fmla="*/ 451 w 553"/>
                <a:gd name="T79" fmla="*/ 0 h 975"/>
                <a:gd name="T80" fmla="*/ 462 w 553"/>
                <a:gd name="T81" fmla="*/ 60 h 975"/>
                <a:gd name="T82" fmla="*/ 489 w 553"/>
                <a:gd name="T83" fmla="*/ 109 h 975"/>
                <a:gd name="T84" fmla="*/ 493 w 553"/>
                <a:gd name="T85" fmla="*/ 114 h 975"/>
                <a:gd name="T86" fmla="*/ 494 w 553"/>
                <a:gd name="T87" fmla="*/ 116 h 975"/>
                <a:gd name="T88" fmla="*/ 499 w 553"/>
                <a:gd name="T89" fmla="*/ 132 h 975"/>
                <a:gd name="T90" fmla="*/ 527 w 553"/>
                <a:gd name="T91" fmla="*/ 424 h 975"/>
                <a:gd name="T92" fmla="*/ 536 w 553"/>
                <a:gd name="T93" fmla="*/ 525 h 975"/>
                <a:gd name="T94" fmla="*/ 524 w 553"/>
                <a:gd name="T95" fmla="*/ 569 h 975"/>
                <a:gd name="T96" fmla="*/ 544 w 553"/>
                <a:gd name="T97" fmla="*/ 618 h 975"/>
                <a:gd name="T98" fmla="*/ 544 w 553"/>
                <a:gd name="T99" fmla="*/ 661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3" h="975">
                  <a:moveTo>
                    <a:pt x="544" y="661"/>
                  </a:moveTo>
                  <a:cubicBezTo>
                    <a:pt x="540" y="676"/>
                    <a:pt x="508" y="726"/>
                    <a:pt x="500" y="736"/>
                  </a:cubicBezTo>
                  <a:cubicBezTo>
                    <a:pt x="492" y="745"/>
                    <a:pt x="499" y="766"/>
                    <a:pt x="494" y="783"/>
                  </a:cubicBezTo>
                  <a:cubicBezTo>
                    <a:pt x="489" y="799"/>
                    <a:pt x="491" y="828"/>
                    <a:pt x="491" y="828"/>
                  </a:cubicBezTo>
                  <a:cubicBezTo>
                    <a:pt x="488" y="834"/>
                    <a:pt x="485" y="847"/>
                    <a:pt x="492" y="861"/>
                  </a:cubicBezTo>
                  <a:cubicBezTo>
                    <a:pt x="502" y="880"/>
                    <a:pt x="483" y="882"/>
                    <a:pt x="460" y="888"/>
                  </a:cubicBezTo>
                  <a:cubicBezTo>
                    <a:pt x="436" y="895"/>
                    <a:pt x="440" y="918"/>
                    <a:pt x="446" y="926"/>
                  </a:cubicBezTo>
                  <a:cubicBezTo>
                    <a:pt x="452" y="935"/>
                    <a:pt x="454" y="940"/>
                    <a:pt x="448" y="951"/>
                  </a:cubicBezTo>
                  <a:cubicBezTo>
                    <a:pt x="443" y="962"/>
                    <a:pt x="428" y="956"/>
                    <a:pt x="405" y="942"/>
                  </a:cubicBezTo>
                  <a:cubicBezTo>
                    <a:pt x="382" y="928"/>
                    <a:pt x="366" y="945"/>
                    <a:pt x="359" y="952"/>
                  </a:cubicBezTo>
                  <a:cubicBezTo>
                    <a:pt x="351" y="958"/>
                    <a:pt x="352" y="974"/>
                    <a:pt x="352" y="975"/>
                  </a:cubicBezTo>
                  <a:cubicBezTo>
                    <a:pt x="349" y="971"/>
                    <a:pt x="344" y="971"/>
                    <a:pt x="340" y="971"/>
                  </a:cubicBezTo>
                  <a:cubicBezTo>
                    <a:pt x="331" y="971"/>
                    <a:pt x="320" y="959"/>
                    <a:pt x="312" y="953"/>
                  </a:cubicBezTo>
                  <a:cubicBezTo>
                    <a:pt x="304" y="947"/>
                    <a:pt x="298" y="941"/>
                    <a:pt x="304" y="926"/>
                  </a:cubicBezTo>
                  <a:cubicBezTo>
                    <a:pt x="310" y="912"/>
                    <a:pt x="302" y="890"/>
                    <a:pt x="302" y="884"/>
                  </a:cubicBezTo>
                  <a:cubicBezTo>
                    <a:pt x="302" y="879"/>
                    <a:pt x="302" y="868"/>
                    <a:pt x="294" y="856"/>
                  </a:cubicBezTo>
                  <a:cubicBezTo>
                    <a:pt x="287" y="844"/>
                    <a:pt x="258" y="830"/>
                    <a:pt x="243" y="824"/>
                  </a:cubicBezTo>
                  <a:cubicBezTo>
                    <a:pt x="228" y="819"/>
                    <a:pt x="190" y="788"/>
                    <a:pt x="174" y="769"/>
                  </a:cubicBezTo>
                  <a:cubicBezTo>
                    <a:pt x="158" y="750"/>
                    <a:pt x="187" y="715"/>
                    <a:pt x="198" y="689"/>
                  </a:cubicBezTo>
                  <a:cubicBezTo>
                    <a:pt x="208" y="663"/>
                    <a:pt x="180" y="650"/>
                    <a:pt x="173" y="647"/>
                  </a:cubicBezTo>
                  <a:cubicBezTo>
                    <a:pt x="166" y="644"/>
                    <a:pt x="160" y="647"/>
                    <a:pt x="146" y="651"/>
                  </a:cubicBezTo>
                  <a:cubicBezTo>
                    <a:pt x="132" y="655"/>
                    <a:pt x="119" y="642"/>
                    <a:pt x="118" y="626"/>
                  </a:cubicBezTo>
                  <a:cubicBezTo>
                    <a:pt x="116" y="611"/>
                    <a:pt x="114" y="601"/>
                    <a:pt x="103" y="587"/>
                  </a:cubicBezTo>
                  <a:cubicBezTo>
                    <a:pt x="92" y="573"/>
                    <a:pt x="90" y="574"/>
                    <a:pt x="54" y="542"/>
                  </a:cubicBezTo>
                  <a:cubicBezTo>
                    <a:pt x="18" y="509"/>
                    <a:pt x="7" y="481"/>
                    <a:pt x="3" y="460"/>
                  </a:cubicBezTo>
                  <a:cubicBezTo>
                    <a:pt x="0" y="438"/>
                    <a:pt x="2" y="422"/>
                    <a:pt x="3" y="414"/>
                  </a:cubicBezTo>
                  <a:cubicBezTo>
                    <a:pt x="3" y="408"/>
                    <a:pt x="3" y="405"/>
                    <a:pt x="3" y="404"/>
                  </a:cubicBezTo>
                  <a:cubicBezTo>
                    <a:pt x="16" y="398"/>
                    <a:pt x="11" y="390"/>
                    <a:pt x="8" y="376"/>
                  </a:cubicBezTo>
                  <a:cubicBezTo>
                    <a:pt x="6" y="362"/>
                    <a:pt x="20" y="364"/>
                    <a:pt x="30" y="360"/>
                  </a:cubicBezTo>
                  <a:cubicBezTo>
                    <a:pt x="40" y="355"/>
                    <a:pt x="43" y="349"/>
                    <a:pt x="46" y="336"/>
                  </a:cubicBezTo>
                  <a:cubicBezTo>
                    <a:pt x="48" y="324"/>
                    <a:pt x="53" y="310"/>
                    <a:pt x="56" y="306"/>
                  </a:cubicBezTo>
                  <a:cubicBezTo>
                    <a:pt x="58" y="302"/>
                    <a:pt x="64" y="296"/>
                    <a:pt x="64" y="284"/>
                  </a:cubicBezTo>
                  <a:cubicBezTo>
                    <a:pt x="64" y="272"/>
                    <a:pt x="45" y="256"/>
                    <a:pt x="47" y="232"/>
                  </a:cubicBezTo>
                  <a:cubicBezTo>
                    <a:pt x="49" y="209"/>
                    <a:pt x="99" y="204"/>
                    <a:pt x="114" y="199"/>
                  </a:cubicBezTo>
                  <a:cubicBezTo>
                    <a:pt x="128" y="194"/>
                    <a:pt x="131" y="190"/>
                    <a:pt x="131" y="182"/>
                  </a:cubicBezTo>
                  <a:cubicBezTo>
                    <a:pt x="131" y="174"/>
                    <a:pt x="132" y="158"/>
                    <a:pt x="140" y="153"/>
                  </a:cubicBezTo>
                  <a:cubicBezTo>
                    <a:pt x="147" y="148"/>
                    <a:pt x="155" y="125"/>
                    <a:pt x="160" y="107"/>
                  </a:cubicBezTo>
                  <a:cubicBezTo>
                    <a:pt x="166" y="89"/>
                    <a:pt x="119" y="63"/>
                    <a:pt x="107" y="48"/>
                  </a:cubicBezTo>
                  <a:cubicBezTo>
                    <a:pt x="99" y="38"/>
                    <a:pt x="93" y="32"/>
                    <a:pt x="88" y="24"/>
                  </a:cubicBezTo>
                  <a:cubicBezTo>
                    <a:pt x="112" y="22"/>
                    <a:pt x="451" y="0"/>
                    <a:pt x="451" y="0"/>
                  </a:cubicBezTo>
                  <a:cubicBezTo>
                    <a:pt x="452" y="23"/>
                    <a:pt x="460" y="51"/>
                    <a:pt x="462" y="60"/>
                  </a:cubicBezTo>
                  <a:cubicBezTo>
                    <a:pt x="464" y="69"/>
                    <a:pt x="484" y="103"/>
                    <a:pt x="489" y="109"/>
                  </a:cubicBezTo>
                  <a:cubicBezTo>
                    <a:pt x="491" y="110"/>
                    <a:pt x="492" y="112"/>
                    <a:pt x="493" y="114"/>
                  </a:cubicBezTo>
                  <a:cubicBezTo>
                    <a:pt x="493" y="114"/>
                    <a:pt x="493" y="115"/>
                    <a:pt x="494" y="116"/>
                  </a:cubicBezTo>
                  <a:cubicBezTo>
                    <a:pt x="497" y="122"/>
                    <a:pt x="498" y="129"/>
                    <a:pt x="499" y="132"/>
                  </a:cubicBezTo>
                  <a:cubicBezTo>
                    <a:pt x="501" y="135"/>
                    <a:pt x="524" y="410"/>
                    <a:pt x="527" y="424"/>
                  </a:cubicBezTo>
                  <a:cubicBezTo>
                    <a:pt x="530" y="438"/>
                    <a:pt x="533" y="515"/>
                    <a:pt x="536" y="525"/>
                  </a:cubicBezTo>
                  <a:cubicBezTo>
                    <a:pt x="539" y="535"/>
                    <a:pt x="530" y="548"/>
                    <a:pt x="524" y="569"/>
                  </a:cubicBezTo>
                  <a:cubicBezTo>
                    <a:pt x="519" y="589"/>
                    <a:pt x="536" y="605"/>
                    <a:pt x="544" y="618"/>
                  </a:cubicBezTo>
                  <a:cubicBezTo>
                    <a:pt x="553" y="631"/>
                    <a:pt x="549" y="647"/>
                    <a:pt x="544" y="661"/>
                  </a:cubicBezTo>
                  <a:close/>
                </a:path>
              </a:pathLst>
            </a:custGeom>
            <a:grpFill/>
            <a:ln w="15875" cap="rnd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78" name="Freeform 77">
              <a:extLst>
                <a:ext uri="{FF2B5EF4-FFF2-40B4-BE49-F238E27FC236}">
                  <a16:creationId xmlns:a16="http://schemas.microsoft.com/office/drawing/2014/main" id="{A7B6C2D0-3446-45AE-B360-A92C20E9C1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1547" y="1494537"/>
              <a:ext cx="664147" cy="705113"/>
            </a:xfrm>
            <a:custGeom>
              <a:avLst/>
              <a:gdLst>
                <a:gd name="T0" fmla="*/ 730 w 735"/>
                <a:gd name="T1" fmla="*/ 271 h 781"/>
                <a:gd name="T2" fmla="*/ 712 w 735"/>
                <a:gd name="T3" fmla="*/ 325 h 781"/>
                <a:gd name="T4" fmla="*/ 682 w 735"/>
                <a:gd name="T5" fmla="*/ 417 h 781"/>
                <a:gd name="T6" fmla="*/ 685 w 735"/>
                <a:gd name="T7" fmla="*/ 451 h 781"/>
                <a:gd name="T8" fmla="*/ 675 w 735"/>
                <a:gd name="T9" fmla="*/ 473 h 781"/>
                <a:gd name="T10" fmla="*/ 669 w 735"/>
                <a:gd name="T11" fmla="*/ 503 h 781"/>
                <a:gd name="T12" fmla="*/ 661 w 735"/>
                <a:gd name="T13" fmla="*/ 589 h 781"/>
                <a:gd name="T14" fmla="*/ 659 w 735"/>
                <a:gd name="T15" fmla="*/ 643 h 781"/>
                <a:gd name="T16" fmla="*/ 677 w 735"/>
                <a:gd name="T17" fmla="*/ 705 h 781"/>
                <a:gd name="T18" fmla="*/ 682 w 735"/>
                <a:gd name="T19" fmla="*/ 757 h 781"/>
                <a:gd name="T20" fmla="*/ 319 w 735"/>
                <a:gd name="T21" fmla="*/ 781 h 781"/>
                <a:gd name="T22" fmla="*/ 314 w 735"/>
                <a:gd name="T23" fmla="*/ 768 h 781"/>
                <a:gd name="T24" fmla="*/ 281 w 735"/>
                <a:gd name="T25" fmla="*/ 753 h 781"/>
                <a:gd name="T26" fmla="*/ 254 w 735"/>
                <a:gd name="T27" fmla="*/ 719 h 781"/>
                <a:gd name="T28" fmla="*/ 251 w 735"/>
                <a:gd name="T29" fmla="*/ 664 h 781"/>
                <a:gd name="T30" fmla="*/ 243 w 735"/>
                <a:gd name="T31" fmla="*/ 637 h 781"/>
                <a:gd name="T32" fmla="*/ 235 w 735"/>
                <a:gd name="T33" fmla="*/ 622 h 781"/>
                <a:gd name="T34" fmla="*/ 232 w 735"/>
                <a:gd name="T35" fmla="*/ 616 h 781"/>
                <a:gd name="T36" fmla="*/ 226 w 735"/>
                <a:gd name="T37" fmla="*/ 586 h 781"/>
                <a:gd name="T38" fmla="*/ 201 w 735"/>
                <a:gd name="T39" fmla="*/ 533 h 781"/>
                <a:gd name="T40" fmla="*/ 146 w 735"/>
                <a:gd name="T41" fmla="*/ 494 h 781"/>
                <a:gd name="T42" fmla="*/ 82 w 735"/>
                <a:gd name="T43" fmla="*/ 434 h 781"/>
                <a:gd name="T44" fmla="*/ 36 w 735"/>
                <a:gd name="T45" fmla="*/ 412 h 781"/>
                <a:gd name="T46" fmla="*/ 27 w 735"/>
                <a:gd name="T47" fmla="*/ 362 h 781"/>
                <a:gd name="T48" fmla="*/ 30 w 735"/>
                <a:gd name="T49" fmla="*/ 310 h 781"/>
                <a:gd name="T50" fmla="*/ 26 w 735"/>
                <a:gd name="T51" fmla="*/ 269 h 781"/>
                <a:gd name="T52" fmla="*/ 14 w 735"/>
                <a:gd name="T53" fmla="*/ 226 h 781"/>
                <a:gd name="T54" fmla="*/ 50 w 735"/>
                <a:gd name="T55" fmla="*/ 191 h 781"/>
                <a:gd name="T56" fmla="*/ 74 w 735"/>
                <a:gd name="T57" fmla="*/ 154 h 781"/>
                <a:gd name="T58" fmla="*/ 74 w 735"/>
                <a:gd name="T59" fmla="*/ 80 h 781"/>
                <a:gd name="T60" fmla="*/ 82 w 735"/>
                <a:gd name="T61" fmla="*/ 65 h 781"/>
                <a:gd name="T62" fmla="*/ 91 w 735"/>
                <a:gd name="T63" fmla="*/ 51 h 781"/>
                <a:gd name="T64" fmla="*/ 111 w 735"/>
                <a:gd name="T65" fmla="*/ 65 h 781"/>
                <a:gd name="T66" fmla="*/ 197 w 735"/>
                <a:gd name="T67" fmla="*/ 30 h 781"/>
                <a:gd name="T68" fmla="*/ 242 w 735"/>
                <a:gd name="T69" fmla="*/ 5 h 781"/>
                <a:gd name="T70" fmla="*/ 249 w 735"/>
                <a:gd name="T71" fmla="*/ 31 h 781"/>
                <a:gd name="T72" fmla="*/ 240 w 735"/>
                <a:gd name="T73" fmla="*/ 61 h 781"/>
                <a:gd name="T74" fmla="*/ 293 w 735"/>
                <a:gd name="T75" fmla="*/ 68 h 781"/>
                <a:gd name="T76" fmla="*/ 296 w 735"/>
                <a:gd name="T77" fmla="*/ 70 h 781"/>
                <a:gd name="T78" fmla="*/ 345 w 735"/>
                <a:gd name="T79" fmla="*/ 109 h 781"/>
                <a:gd name="T80" fmla="*/ 412 w 735"/>
                <a:gd name="T81" fmla="*/ 121 h 781"/>
                <a:gd name="T82" fmla="*/ 508 w 735"/>
                <a:gd name="T83" fmla="*/ 149 h 781"/>
                <a:gd name="T84" fmla="*/ 575 w 735"/>
                <a:gd name="T85" fmla="*/ 157 h 781"/>
                <a:gd name="T86" fmla="*/ 593 w 735"/>
                <a:gd name="T87" fmla="*/ 180 h 781"/>
                <a:gd name="T88" fmla="*/ 631 w 735"/>
                <a:gd name="T89" fmla="*/ 211 h 781"/>
                <a:gd name="T90" fmla="*/ 624 w 735"/>
                <a:gd name="T91" fmla="*/ 254 h 781"/>
                <a:gd name="T92" fmla="*/ 648 w 735"/>
                <a:gd name="T93" fmla="*/ 269 h 781"/>
                <a:gd name="T94" fmla="*/ 658 w 735"/>
                <a:gd name="T95" fmla="*/ 295 h 781"/>
                <a:gd name="T96" fmla="*/ 653 w 735"/>
                <a:gd name="T97" fmla="*/ 316 h 781"/>
                <a:gd name="T98" fmla="*/ 621 w 735"/>
                <a:gd name="T99" fmla="*/ 362 h 781"/>
                <a:gd name="T100" fmla="*/ 621 w 735"/>
                <a:gd name="T101" fmla="*/ 392 h 781"/>
                <a:gd name="T102" fmla="*/ 637 w 735"/>
                <a:gd name="T103" fmla="*/ 383 h 781"/>
                <a:gd name="T104" fmla="*/ 657 w 735"/>
                <a:gd name="T105" fmla="*/ 357 h 781"/>
                <a:gd name="T106" fmla="*/ 673 w 735"/>
                <a:gd name="T107" fmla="*/ 337 h 781"/>
                <a:gd name="T108" fmla="*/ 689 w 735"/>
                <a:gd name="T109" fmla="*/ 312 h 781"/>
                <a:gd name="T110" fmla="*/ 716 w 735"/>
                <a:gd name="T111" fmla="*/ 268 h 781"/>
                <a:gd name="T112" fmla="*/ 730 w 735"/>
                <a:gd name="T113" fmla="*/ 271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5" h="781">
                  <a:moveTo>
                    <a:pt x="730" y="271"/>
                  </a:moveTo>
                  <a:cubicBezTo>
                    <a:pt x="725" y="282"/>
                    <a:pt x="718" y="310"/>
                    <a:pt x="712" y="325"/>
                  </a:cubicBezTo>
                  <a:cubicBezTo>
                    <a:pt x="706" y="341"/>
                    <a:pt x="683" y="396"/>
                    <a:pt x="682" y="417"/>
                  </a:cubicBezTo>
                  <a:cubicBezTo>
                    <a:pt x="681" y="439"/>
                    <a:pt x="685" y="445"/>
                    <a:pt x="685" y="451"/>
                  </a:cubicBezTo>
                  <a:cubicBezTo>
                    <a:pt x="685" y="457"/>
                    <a:pt x="681" y="461"/>
                    <a:pt x="675" y="473"/>
                  </a:cubicBezTo>
                  <a:cubicBezTo>
                    <a:pt x="670" y="484"/>
                    <a:pt x="667" y="479"/>
                    <a:pt x="669" y="503"/>
                  </a:cubicBezTo>
                  <a:cubicBezTo>
                    <a:pt x="671" y="527"/>
                    <a:pt x="668" y="565"/>
                    <a:pt x="661" y="589"/>
                  </a:cubicBezTo>
                  <a:cubicBezTo>
                    <a:pt x="655" y="612"/>
                    <a:pt x="649" y="615"/>
                    <a:pt x="659" y="643"/>
                  </a:cubicBezTo>
                  <a:cubicBezTo>
                    <a:pt x="668" y="671"/>
                    <a:pt x="677" y="690"/>
                    <a:pt x="677" y="705"/>
                  </a:cubicBezTo>
                  <a:cubicBezTo>
                    <a:pt x="677" y="719"/>
                    <a:pt x="680" y="744"/>
                    <a:pt x="682" y="757"/>
                  </a:cubicBezTo>
                  <a:cubicBezTo>
                    <a:pt x="682" y="757"/>
                    <a:pt x="343" y="779"/>
                    <a:pt x="319" y="781"/>
                  </a:cubicBezTo>
                  <a:cubicBezTo>
                    <a:pt x="317" y="777"/>
                    <a:pt x="315" y="773"/>
                    <a:pt x="314" y="768"/>
                  </a:cubicBezTo>
                  <a:cubicBezTo>
                    <a:pt x="309" y="753"/>
                    <a:pt x="296" y="757"/>
                    <a:pt x="281" y="753"/>
                  </a:cubicBezTo>
                  <a:cubicBezTo>
                    <a:pt x="267" y="750"/>
                    <a:pt x="265" y="738"/>
                    <a:pt x="254" y="719"/>
                  </a:cubicBezTo>
                  <a:cubicBezTo>
                    <a:pt x="243" y="699"/>
                    <a:pt x="241" y="675"/>
                    <a:pt x="251" y="664"/>
                  </a:cubicBezTo>
                  <a:cubicBezTo>
                    <a:pt x="261" y="653"/>
                    <a:pt x="245" y="638"/>
                    <a:pt x="243" y="637"/>
                  </a:cubicBezTo>
                  <a:cubicBezTo>
                    <a:pt x="241" y="635"/>
                    <a:pt x="238" y="633"/>
                    <a:pt x="235" y="622"/>
                  </a:cubicBezTo>
                  <a:cubicBezTo>
                    <a:pt x="235" y="619"/>
                    <a:pt x="234" y="618"/>
                    <a:pt x="232" y="616"/>
                  </a:cubicBezTo>
                  <a:cubicBezTo>
                    <a:pt x="231" y="615"/>
                    <a:pt x="226" y="599"/>
                    <a:pt x="226" y="586"/>
                  </a:cubicBezTo>
                  <a:cubicBezTo>
                    <a:pt x="226" y="572"/>
                    <a:pt x="214" y="542"/>
                    <a:pt x="201" y="533"/>
                  </a:cubicBezTo>
                  <a:cubicBezTo>
                    <a:pt x="188" y="524"/>
                    <a:pt x="156" y="512"/>
                    <a:pt x="146" y="494"/>
                  </a:cubicBezTo>
                  <a:cubicBezTo>
                    <a:pt x="137" y="478"/>
                    <a:pt x="102" y="440"/>
                    <a:pt x="82" y="434"/>
                  </a:cubicBezTo>
                  <a:cubicBezTo>
                    <a:pt x="62" y="428"/>
                    <a:pt x="46" y="426"/>
                    <a:pt x="36" y="412"/>
                  </a:cubicBezTo>
                  <a:cubicBezTo>
                    <a:pt x="26" y="398"/>
                    <a:pt x="28" y="392"/>
                    <a:pt x="27" y="362"/>
                  </a:cubicBezTo>
                  <a:cubicBezTo>
                    <a:pt x="26" y="333"/>
                    <a:pt x="25" y="314"/>
                    <a:pt x="30" y="310"/>
                  </a:cubicBezTo>
                  <a:cubicBezTo>
                    <a:pt x="34" y="306"/>
                    <a:pt x="42" y="280"/>
                    <a:pt x="26" y="269"/>
                  </a:cubicBezTo>
                  <a:cubicBezTo>
                    <a:pt x="10" y="258"/>
                    <a:pt x="0" y="246"/>
                    <a:pt x="14" y="226"/>
                  </a:cubicBezTo>
                  <a:cubicBezTo>
                    <a:pt x="29" y="207"/>
                    <a:pt x="34" y="202"/>
                    <a:pt x="50" y="191"/>
                  </a:cubicBezTo>
                  <a:cubicBezTo>
                    <a:pt x="66" y="180"/>
                    <a:pt x="74" y="183"/>
                    <a:pt x="74" y="154"/>
                  </a:cubicBezTo>
                  <a:cubicBezTo>
                    <a:pt x="74" y="124"/>
                    <a:pt x="74" y="80"/>
                    <a:pt x="74" y="80"/>
                  </a:cubicBezTo>
                  <a:cubicBezTo>
                    <a:pt x="74" y="80"/>
                    <a:pt x="78" y="70"/>
                    <a:pt x="82" y="65"/>
                  </a:cubicBezTo>
                  <a:cubicBezTo>
                    <a:pt x="85" y="61"/>
                    <a:pt x="88" y="56"/>
                    <a:pt x="91" y="51"/>
                  </a:cubicBezTo>
                  <a:cubicBezTo>
                    <a:pt x="89" y="55"/>
                    <a:pt x="79" y="76"/>
                    <a:pt x="111" y="65"/>
                  </a:cubicBezTo>
                  <a:cubicBezTo>
                    <a:pt x="145" y="53"/>
                    <a:pt x="183" y="37"/>
                    <a:pt x="197" y="30"/>
                  </a:cubicBezTo>
                  <a:cubicBezTo>
                    <a:pt x="211" y="23"/>
                    <a:pt x="234" y="0"/>
                    <a:pt x="242" y="5"/>
                  </a:cubicBezTo>
                  <a:cubicBezTo>
                    <a:pt x="250" y="11"/>
                    <a:pt x="255" y="15"/>
                    <a:pt x="249" y="31"/>
                  </a:cubicBezTo>
                  <a:cubicBezTo>
                    <a:pt x="243" y="47"/>
                    <a:pt x="221" y="59"/>
                    <a:pt x="240" y="61"/>
                  </a:cubicBezTo>
                  <a:cubicBezTo>
                    <a:pt x="259" y="63"/>
                    <a:pt x="279" y="59"/>
                    <a:pt x="293" y="68"/>
                  </a:cubicBezTo>
                  <a:cubicBezTo>
                    <a:pt x="294" y="68"/>
                    <a:pt x="295" y="69"/>
                    <a:pt x="296" y="70"/>
                  </a:cubicBezTo>
                  <a:cubicBezTo>
                    <a:pt x="309" y="81"/>
                    <a:pt x="331" y="106"/>
                    <a:pt x="345" y="109"/>
                  </a:cubicBezTo>
                  <a:cubicBezTo>
                    <a:pt x="361" y="111"/>
                    <a:pt x="397" y="116"/>
                    <a:pt x="412" y="121"/>
                  </a:cubicBezTo>
                  <a:cubicBezTo>
                    <a:pt x="427" y="127"/>
                    <a:pt x="482" y="148"/>
                    <a:pt x="508" y="149"/>
                  </a:cubicBezTo>
                  <a:cubicBezTo>
                    <a:pt x="534" y="149"/>
                    <a:pt x="572" y="143"/>
                    <a:pt x="575" y="157"/>
                  </a:cubicBezTo>
                  <a:cubicBezTo>
                    <a:pt x="579" y="170"/>
                    <a:pt x="585" y="179"/>
                    <a:pt x="593" y="180"/>
                  </a:cubicBezTo>
                  <a:cubicBezTo>
                    <a:pt x="602" y="181"/>
                    <a:pt x="634" y="187"/>
                    <a:pt x="631" y="211"/>
                  </a:cubicBezTo>
                  <a:cubicBezTo>
                    <a:pt x="627" y="235"/>
                    <a:pt x="607" y="253"/>
                    <a:pt x="624" y="254"/>
                  </a:cubicBezTo>
                  <a:cubicBezTo>
                    <a:pt x="641" y="255"/>
                    <a:pt x="648" y="263"/>
                    <a:pt x="648" y="269"/>
                  </a:cubicBezTo>
                  <a:cubicBezTo>
                    <a:pt x="648" y="276"/>
                    <a:pt x="655" y="287"/>
                    <a:pt x="658" y="295"/>
                  </a:cubicBezTo>
                  <a:cubicBezTo>
                    <a:pt x="661" y="303"/>
                    <a:pt x="663" y="309"/>
                    <a:pt x="653" y="316"/>
                  </a:cubicBezTo>
                  <a:cubicBezTo>
                    <a:pt x="643" y="323"/>
                    <a:pt x="623" y="351"/>
                    <a:pt x="621" y="362"/>
                  </a:cubicBezTo>
                  <a:cubicBezTo>
                    <a:pt x="619" y="373"/>
                    <a:pt x="615" y="391"/>
                    <a:pt x="621" y="392"/>
                  </a:cubicBezTo>
                  <a:cubicBezTo>
                    <a:pt x="626" y="393"/>
                    <a:pt x="627" y="393"/>
                    <a:pt x="637" y="383"/>
                  </a:cubicBezTo>
                  <a:cubicBezTo>
                    <a:pt x="648" y="372"/>
                    <a:pt x="653" y="363"/>
                    <a:pt x="657" y="357"/>
                  </a:cubicBezTo>
                  <a:cubicBezTo>
                    <a:pt x="662" y="351"/>
                    <a:pt x="665" y="340"/>
                    <a:pt x="673" y="337"/>
                  </a:cubicBezTo>
                  <a:cubicBezTo>
                    <a:pt x="681" y="333"/>
                    <a:pt x="683" y="319"/>
                    <a:pt x="689" y="312"/>
                  </a:cubicBezTo>
                  <a:cubicBezTo>
                    <a:pt x="695" y="305"/>
                    <a:pt x="709" y="277"/>
                    <a:pt x="716" y="268"/>
                  </a:cubicBezTo>
                  <a:cubicBezTo>
                    <a:pt x="723" y="259"/>
                    <a:pt x="735" y="261"/>
                    <a:pt x="730" y="271"/>
                  </a:cubicBezTo>
                  <a:close/>
                </a:path>
              </a:pathLst>
            </a:custGeom>
            <a:grpFill/>
            <a:ln w="15875" cap="rnd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24" name="Group 4">
            <a:extLst>
              <a:ext uri="{FF2B5EF4-FFF2-40B4-BE49-F238E27FC236}">
                <a16:creationId xmlns:a16="http://schemas.microsoft.com/office/drawing/2014/main" id="{C750AE7B-C662-41DA-95DD-B6656BEB964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76925" y="4058528"/>
            <a:ext cx="66828" cy="96364"/>
            <a:chOff x="1687" y="1"/>
            <a:chExt cx="2385" cy="3238"/>
          </a:xfrm>
        </p:grpSpPr>
        <p:sp>
          <p:nvSpPr>
            <p:cNvPr id="475" name="Freeform 5">
              <a:extLst>
                <a:ext uri="{FF2B5EF4-FFF2-40B4-BE49-F238E27FC236}">
                  <a16:creationId xmlns:a16="http://schemas.microsoft.com/office/drawing/2014/main" id="{0FAEEF6B-0E21-4A38-9F1E-E59EC9ED36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" y="1"/>
              <a:ext cx="2385" cy="3238"/>
            </a:xfrm>
            <a:custGeom>
              <a:avLst/>
              <a:gdLst>
                <a:gd name="T0" fmla="*/ 961 w 1921"/>
                <a:gd name="T1" fmla="*/ 0 h 2608"/>
                <a:gd name="T2" fmla="*/ 0 w 1921"/>
                <a:gd name="T3" fmla="*/ 960 h 2608"/>
                <a:gd name="T4" fmla="*/ 961 w 1921"/>
                <a:gd name="T5" fmla="*/ 2608 h 2608"/>
                <a:gd name="T6" fmla="*/ 1921 w 1921"/>
                <a:gd name="T7" fmla="*/ 960 h 2608"/>
                <a:gd name="T8" fmla="*/ 961 w 1921"/>
                <a:gd name="T9" fmla="*/ 0 h 2608"/>
                <a:gd name="T10" fmla="*/ 961 w 1921"/>
                <a:gd name="T11" fmla="*/ 1236 h 2608"/>
                <a:gd name="T12" fmla="*/ 652 w 1921"/>
                <a:gd name="T13" fmla="*/ 927 h 2608"/>
                <a:gd name="T14" fmla="*/ 961 w 1921"/>
                <a:gd name="T15" fmla="*/ 619 h 2608"/>
                <a:gd name="T16" fmla="*/ 1269 w 1921"/>
                <a:gd name="T17" fmla="*/ 927 h 2608"/>
                <a:gd name="T18" fmla="*/ 961 w 1921"/>
                <a:gd name="T19" fmla="*/ 1236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1" h="2608">
                  <a:moveTo>
                    <a:pt x="961" y="0"/>
                  </a:moveTo>
                  <a:cubicBezTo>
                    <a:pt x="430" y="0"/>
                    <a:pt x="0" y="430"/>
                    <a:pt x="0" y="960"/>
                  </a:cubicBezTo>
                  <a:cubicBezTo>
                    <a:pt x="0" y="1490"/>
                    <a:pt x="961" y="2608"/>
                    <a:pt x="961" y="2608"/>
                  </a:cubicBezTo>
                  <a:cubicBezTo>
                    <a:pt x="961" y="2608"/>
                    <a:pt x="1921" y="1490"/>
                    <a:pt x="1921" y="960"/>
                  </a:cubicBezTo>
                  <a:cubicBezTo>
                    <a:pt x="1921" y="430"/>
                    <a:pt x="1491" y="0"/>
                    <a:pt x="961" y="0"/>
                  </a:cubicBezTo>
                  <a:close/>
                  <a:moveTo>
                    <a:pt x="961" y="1236"/>
                  </a:moveTo>
                  <a:cubicBezTo>
                    <a:pt x="790" y="1236"/>
                    <a:pt x="652" y="1098"/>
                    <a:pt x="652" y="927"/>
                  </a:cubicBezTo>
                  <a:cubicBezTo>
                    <a:pt x="652" y="757"/>
                    <a:pt x="790" y="619"/>
                    <a:pt x="961" y="619"/>
                  </a:cubicBezTo>
                  <a:cubicBezTo>
                    <a:pt x="1131" y="619"/>
                    <a:pt x="1269" y="757"/>
                    <a:pt x="1269" y="927"/>
                  </a:cubicBezTo>
                  <a:cubicBezTo>
                    <a:pt x="1269" y="1098"/>
                    <a:pt x="1131" y="1236"/>
                    <a:pt x="961" y="123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76" name="Freeform 6">
              <a:extLst>
                <a:ext uri="{FF2B5EF4-FFF2-40B4-BE49-F238E27FC236}">
                  <a16:creationId xmlns:a16="http://schemas.microsoft.com/office/drawing/2014/main" id="{1121B6BA-DC79-418A-B488-79C918F5A5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80" y="1"/>
              <a:ext cx="1192" cy="3238"/>
            </a:xfrm>
            <a:custGeom>
              <a:avLst/>
              <a:gdLst>
                <a:gd name="T0" fmla="*/ 0 w 960"/>
                <a:gd name="T1" fmla="*/ 0 h 2608"/>
                <a:gd name="T2" fmla="*/ 960 w 960"/>
                <a:gd name="T3" fmla="*/ 960 h 2608"/>
                <a:gd name="T4" fmla="*/ 0 w 960"/>
                <a:gd name="T5" fmla="*/ 2608 h 2608"/>
                <a:gd name="T6" fmla="*/ 0 w 960"/>
                <a:gd name="T7" fmla="*/ 1236 h 2608"/>
                <a:gd name="T8" fmla="*/ 308 w 960"/>
                <a:gd name="T9" fmla="*/ 927 h 2608"/>
                <a:gd name="T10" fmla="*/ 0 w 960"/>
                <a:gd name="T11" fmla="*/ 619 h 2608"/>
                <a:gd name="T12" fmla="*/ 0 w 960"/>
                <a:gd name="T13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0" h="2608">
                  <a:moveTo>
                    <a:pt x="0" y="0"/>
                  </a:moveTo>
                  <a:cubicBezTo>
                    <a:pt x="530" y="0"/>
                    <a:pt x="960" y="430"/>
                    <a:pt x="960" y="960"/>
                  </a:cubicBezTo>
                  <a:cubicBezTo>
                    <a:pt x="960" y="1490"/>
                    <a:pt x="0" y="2608"/>
                    <a:pt x="0" y="2608"/>
                  </a:cubicBezTo>
                  <a:cubicBezTo>
                    <a:pt x="0" y="1236"/>
                    <a:pt x="0" y="1236"/>
                    <a:pt x="0" y="1236"/>
                  </a:cubicBezTo>
                  <a:cubicBezTo>
                    <a:pt x="170" y="1236"/>
                    <a:pt x="308" y="1098"/>
                    <a:pt x="308" y="927"/>
                  </a:cubicBezTo>
                  <a:cubicBezTo>
                    <a:pt x="308" y="757"/>
                    <a:pt x="170" y="619"/>
                    <a:pt x="0" y="6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25" name="Group 4">
            <a:extLst>
              <a:ext uri="{FF2B5EF4-FFF2-40B4-BE49-F238E27FC236}">
                <a16:creationId xmlns:a16="http://schemas.microsoft.com/office/drawing/2014/main" id="{C750AE7B-C662-41DA-95DD-B6656BEB964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49948" y="3304589"/>
            <a:ext cx="66828" cy="96364"/>
            <a:chOff x="1687" y="1"/>
            <a:chExt cx="2385" cy="3238"/>
          </a:xfrm>
        </p:grpSpPr>
        <p:sp>
          <p:nvSpPr>
            <p:cNvPr id="473" name="Freeform 5">
              <a:extLst>
                <a:ext uri="{FF2B5EF4-FFF2-40B4-BE49-F238E27FC236}">
                  <a16:creationId xmlns:a16="http://schemas.microsoft.com/office/drawing/2014/main" id="{0FAEEF6B-0E21-4A38-9F1E-E59EC9ED36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" y="1"/>
              <a:ext cx="2385" cy="3238"/>
            </a:xfrm>
            <a:custGeom>
              <a:avLst/>
              <a:gdLst>
                <a:gd name="T0" fmla="*/ 961 w 1921"/>
                <a:gd name="T1" fmla="*/ 0 h 2608"/>
                <a:gd name="T2" fmla="*/ 0 w 1921"/>
                <a:gd name="T3" fmla="*/ 960 h 2608"/>
                <a:gd name="T4" fmla="*/ 961 w 1921"/>
                <a:gd name="T5" fmla="*/ 2608 h 2608"/>
                <a:gd name="T6" fmla="*/ 1921 w 1921"/>
                <a:gd name="T7" fmla="*/ 960 h 2608"/>
                <a:gd name="T8" fmla="*/ 961 w 1921"/>
                <a:gd name="T9" fmla="*/ 0 h 2608"/>
                <a:gd name="T10" fmla="*/ 961 w 1921"/>
                <a:gd name="T11" fmla="*/ 1236 h 2608"/>
                <a:gd name="T12" fmla="*/ 652 w 1921"/>
                <a:gd name="T13" fmla="*/ 927 h 2608"/>
                <a:gd name="T14" fmla="*/ 961 w 1921"/>
                <a:gd name="T15" fmla="*/ 619 h 2608"/>
                <a:gd name="T16" fmla="*/ 1269 w 1921"/>
                <a:gd name="T17" fmla="*/ 927 h 2608"/>
                <a:gd name="T18" fmla="*/ 961 w 1921"/>
                <a:gd name="T19" fmla="*/ 1236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1" h="2608">
                  <a:moveTo>
                    <a:pt x="961" y="0"/>
                  </a:moveTo>
                  <a:cubicBezTo>
                    <a:pt x="430" y="0"/>
                    <a:pt x="0" y="430"/>
                    <a:pt x="0" y="960"/>
                  </a:cubicBezTo>
                  <a:cubicBezTo>
                    <a:pt x="0" y="1490"/>
                    <a:pt x="961" y="2608"/>
                    <a:pt x="961" y="2608"/>
                  </a:cubicBezTo>
                  <a:cubicBezTo>
                    <a:pt x="961" y="2608"/>
                    <a:pt x="1921" y="1490"/>
                    <a:pt x="1921" y="960"/>
                  </a:cubicBezTo>
                  <a:cubicBezTo>
                    <a:pt x="1921" y="430"/>
                    <a:pt x="1491" y="0"/>
                    <a:pt x="961" y="0"/>
                  </a:cubicBezTo>
                  <a:close/>
                  <a:moveTo>
                    <a:pt x="961" y="1236"/>
                  </a:moveTo>
                  <a:cubicBezTo>
                    <a:pt x="790" y="1236"/>
                    <a:pt x="652" y="1098"/>
                    <a:pt x="652" y="927"/>
                  </a:cubicBezTo>
                  <a:cubicBezTo>
                    <a:pt x="652" y="757"/>
                    <a:pt x="790" y="619"/>
                    <a:pt x="961" y="619"/>
                  </a:cubicBezTo>
                  <a:cubicBezTo>
                    <a:pt x="1131" y="619"/>
                    <a:pt x="1269" y="757"/>
                    <a:pt x="1269" y="927"/>
                  </a:cubicBezTo>
                  <a:cubicBezTo>
                    <a:pt x="1269" y="1098"/>
                    <a:pt x="1131" y="1236"/>
                    <a:pt x="961" y="123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74" name="Freeform 6">
              <a:extLst>
                <a:ext uri="{FF2B5EF4-FFF2-40B4-BE49-F238E27FC236}">
                  <a16:creationId xmlns:a16="http://schemas.microsoft.com/office/drawing/2014/main" id="{1121B6BA-DC79-418A-B488-79C918F5A5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80" y="1"/>
              <a:ext cx="1192" cy="3238"/>
            </a:xfrm>
            <a:custGeom>
              <a:avLst/>
              <a:gdLst>
                <a:gd name="T0" fmla="*/ 0 w 960"/>
                <a:gd name="T1" fmla="*/ 0 h 2608"/>
                <a:gd name="T2" fmla="*/ 960 w 960"/>
                <a:gd name="T3" fmla="*/ 960 h 2608"/>
                <a:gd name="T4" fmla="*/ 0 w 960"/>
                <a:gd name="T5" fmla="*/ 2608 h 2608"/>
                <a:gd name="T6" fmla="*/ 0 w 960"/>
                <a:gd name="T7" fmla="*/ 1236 h 2608"/>
                <a:gd name="T8" fmla="*/ 308 w 960"/>
                <a:gd name="T9" fmla="*/ 927 h 2608"/>
                <a:gd name="T10" fmla="*/ 0 w 960"/>
                <a:gd name="T11" fmla="*/ 619 h 2608"/>
                <a:gd name="T12" fmla="*/ 0 w 960"/>
                <a:gd name="T13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0" h="2608">
                  <a:moveTo>
                    <a:pt x="0" y="0"/>
                  </a:moveTo>
                  <a:cubicBezTo>
                    <a:pt x="530" y="0"/>
                    <a:pt x="960" y="430"/>
                    <a:pt x="960" y="960"/>
                  </a:cubicBezTo>
                  <a:cubicBezTo>
                    <a:pt x="960" y="1490"/>
                    <a:pt x="0" y="2608"/>
                    <a:pt x="0" y="2608"/>
                  </a:cubicBezTo>
                  <a:cubicBezTo>
                    <a:pt x="0" y="1236"/>
                    <a:pt x="0" y="1236"/>
                    <a:pt x="0" y="1236"/>
                  </a:cubicBezTo>
                  <a:cubicBezTo>
                    <a:pt x="170" y="1236"/>
                    <a:pt x="308" y="1098"/>
                    <a:pt x="308" y="927"/>
                  </a:cubicBezTo>
                  <a:cubicBezTo>
                    <a:pt x="308" y="757"/>
                    <a:pt x="170" y="619"/>
                    <a:pt x="0" y="6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444572" y="3843685"/>
            <a:ext cx="1309923" cy="113768"/>
            <a:chOff x="2787151" y="1958386"/>
            <a:chExt cx="1091645" cy="92333"/>
          </a:xfrm>
        </p:grpSpPr>
        <p:grpSp>
          <p:nvGrpSpPr>
            <p:cNvPr id="469" name="Group 4">
              <a:extLst>
                <a:ext uri="{FF2B5EF4-FFF2-40B4-BE49-F238E27FC236}">
                  <a16:creationId xmlns:a16="http://schemas.microsoft.com/office/drawing/2014/main" id="{C750AE7B-C662-41DA-95DD-B6656BEB964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87151" y="1972511"/>
              <a:ext cx="55692" cy="78208"/>
              <a:chOff x="1687" y="1"/>
              <a:chExt cx="2385" cy="3238"/>
            </a:xfrm>
          </p:grpSpPr>
          <p:sp>
            <p:nvSpPr>
              <p:cNvPr id="471" name="Freeform 5">
                <a:extLst>
                  <a:ext uri="{FF2B5EF4-FFF2-40B4-BE49-F238E27FC236}">
                    <a16:creationId xmlns:a16="http://schemas.microsoft.com/office/drawing/2014/main" id="{0FAEEF6B-0E21-4A38-9F1E-E59EC9ED36D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687" y="1"/>
                <a:ext cx="2385" cy="3238"/>
              </a:xfrm>
              <a:custGeom>
                <a:avLst/>
                <a:gdLst>
                  <a:gd name="T0" fmla="*/ 961 w 1921"/>
                  <a:gd name="T1" fmla="*/ 0 h 2608"/>
                  <a:gd name="T2" fmla="*/ 0 w 1921"/>
                  <a:gd name="T3" fmla="*/ 960 h 2608"/>
                  <a:gd name="T4" fmla="*/ 961 w 1921"/>
                  <a:gd name="T5" fmla="*/ 2608 h 2608"/>
                  <a:gd name="T6" fmla="*/ 1921 w 1921"/>
                  <a:gd name="T7" fmla="*/ 960 h 2608"/>
                  <a:gd name="T8" fmla="*/ 961 w 1921"/>
                  <a:gd name="T9" fmla="*/ 0 h 2608"/>
                  <a:gd name="T10" fmla="*/ 961 w 1921"/>
                  <a:gd name="T11" fmla="*/ 1236 h 2608"/>
                  <a:gd name="T12" fmla="*/ 652 w 1921"/>
                  <a:gd name="T13" fmla="*/ 927 h 2608"/>
                  <a:gd name="T14" fmla="*/ 961 w 1921"/>
                  <a:gd name="T15" fmla="*/ 619 h 2608"/>
                  <a:gd name="T16" fmla="*/ 1269 w 1921"/>
                  <a:gd name="T17" fmla="*/ 927 h 2608"/>
                  <a:gd name="T18" fmla="*/ 961 w 1921"/>
                  <a:gd name="T19" fmla="*/ 1236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1" h="2608">
                    <a:moveTo>
                      <a:pt x="961" y="0"/>
                    </a:moveTo>
                    <a:cubicBezTo>
                      <a:pt x="430" y="0"/>
                      <a:pt x="0" y="430"/>
                      <a:pt x="0" y="960"/>
                    </a:cubicBezTo>
                    <a:cubicBezTo>
                      <a:pt x="0" y="1490"/>
                      <a:pt x="961" y="2608"/>
                      <a:pt x="961" y="2608"/>
                    </a:cubicBezTo>
                    <a:cubicBezTo>
                      <a:pt x="961" y="2608"/>
                      <a:pt x="1921" y="1490"/>
                      <a:pt x="1921" y="960"/>
                    </a:cubicBezTo>
                    <a:cubicBezTo>
                      <a:pt x="1921" y="430"/>
                      <a:pt x="1491" y="0"/>
                      <a:pt x="961" y="0"/>
                    </a:cubicBezTo>
                    <a:close/>
                    <a:moveTo>
                      <a:pt x="961" y="1236"/>
                    </a:moveTo>
                    <a:cubicBezTo>
                      <a:pt x="790" y="1236"/>
                      <a:pt x="652" y="1098"/>
                      <a:pt x="652" y="927"/>
                    </a:cubicBezTo>
                    <a:cubicBezTo>
                      <a:pt x="652" y="757"/>
                      <a:pt x="790" y="619"/>
                      <a:pt x="961" y="619"/>
                    </a:cubicBezTo>
                    <a:cubicBezTo>
                      <a:pt x="1131" y="619"/>
                      <a:pt x="1269" y="757"/>
                      <a:pt x="1269" y="927"/>
                    </a:cubicBezTo>
                    <a:cubicBezTo>
                      <a:pt x="1269" y="1098"/>
                      <a:pt x="1131" y="1236"/>
                      <a:pt x="961" y="123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2" name="Freeform 6">
                <a:extLst>
                  <a:ext uri="{FF2B5EF4-FFF2-40B4-BE49-F238E27FC236}">
                    <a16:creationId xmlns:a16="http://schemas.microsoft.com/office/drawing/2014/main" id="{1121B6BA-DC79-418A-B488-79C918F5A5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0" y="1"/>
                <a:ext cx="1192" cy="3238"/>
              </a:xfrm>
              <a:custGeom>
                <a:avLst/>
                <a:gdLst>
                  <a:gd name="T0" fmla="*/ 0 w 960"/>
                  <a:gd name="T1" fmla="*/ 0 h 2608"/>
                  <a:gd name="T2" fmla="*/ 960 w 960"/>
                  <a:gd name="T3" fmla="*/ 960 h 2608"/>
                  <a:gd name="T4" fmla="*/ 0 w 960"/>
                  <a:gd name="T5" fmla="*/ 2608 h 2608"/>
                  <a:gd name="T6" fmla="*/ 0 w 960"/>
                  <a:gd name="T7" fmla="*/ 1236 h 2608"/>
                  <a:gd name="T8" fmla="*/ 308 w 960"/>
                  <a:gd name="T9" fmla="*/ 927 h 2608"/>
                  <a:gd name="T10" fmla="*/ 0 w 960"/>
                  <a:gd name="T11" fmla="*/ 619 h 2608"/>
                  <a:gd name="T12" fmla="*/ 0 w 960"/>
                  <a:gd name="T13" fmla="*/ 0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0" h="2608">
                    <a:moveTo>
                      <a:pt x="0" y="0"/>
                    </a:moveTo>
                    <a:cubicBezTo>
                      <a:pt x="530" y="0"/>
                      <a:pt x="960" y="430"/>
                      <a:pt x="960" y="960"/>
                    </a:cubicBezTo>
                    <a:cubicBezTo>
                      <a:pt x="960" y="1490"/>
                      <a:pt x="0" y="2608"/>
                      <a:pt x="0" y="2608"/>
                    </a:cubicBezTo>
                    <a:cubicBezTo>
                      <a:pt x="0" y="1236"/>
                      <a:pt x="0" y="1236"/>
                      <a:pt x="0" y="1236"/>
                    </a:cubicBezTo>
                    <a:cubicBezTo>
                      <a:pt x="170" y="1236"/>
                      <a:pt x="308" y="1098"/>
                      <a:pt x="308" y="927"/>
                    </a:cubicBezTo>
                    <a:cubicBezTo>
                      <a:pt x="308" y="757"/>
                      <a:pt x="170" y="619"/>
                      <a:pt x="0" y="6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470" name="TextBox 469"/>
            <p:cNvSpPr txBox="1"/>
            <p:nvPr/>
          </p:nvSpPr>
          <p:spPr>
            <a:xfrm>
              <a:off x="2859941" y="1958386"/>
              <a:ext cx="1018855" cy="92333"/>
            </a:xfrm>
            <a:prstGeom prst="rect">
              <a:avLst/>
            </a:prstGeom>
            <a:noFill/>
            <a:effectLst>
              <a:outerShdw blurRad="215900" sx="102000" sy="102000" algn="ctr" rotWithShape="0">
                <a:schemeClr val="bg1">
                  <a:alpha val="86000"/>
                </a:scheme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5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SAN FRANCISCO</a:t>
              </a:r>
            </a:p>
          </p:txBody>
        </p:sp>
      </p:grpSp>
      <p:grpSp>
        <p:nvGrpSpPr>
          <p:cNvPr id="427" name="Group 426"/>
          <p:cNvGrpSpPr/>
          <p:nvPr/>
        </p:nvGrpSpPr>
        <p:grpSpPr>
          <a:xfrm>
            <a:off x="2858642" y="5046771"/>
            <a:ext cx="626678" cy="113768"/>
            <a:chOff x="4814927" y="2886646"/>
            <a:chExt cx="522252" cy="92333"/>
          </a:xfrm>
        </p:grpSpPr>
        <p:grpSp>
          <p:nvGrpSpPr>
            <p:cNvPr id="465" name="Group 4">
              <a:extLst>
                <a:ext uri="{FF2B5EF4-FFF2-40B4-BE49-F238E27FC236}">
                  <a16:creationId xmlns:a16="http://schemas.microsoft.com/office/drawing/2014/main" id="{C750AE7B-C662-41DA-95DD-B6656BEB964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814927" y="2895287"/>
              <a:ext cx="55692" cy="78208"/>
              <a:chOff x="1687" y="1"/>
              <a:chExt cx="2385" cy="3238"/>
            </a:xfrm>
          </p:grpSpPr>
          <p:sp>
            <p:nvSpPr>
              <p:cNvPr id="467" name="Freeform 5">
                <a:extLst>
                  <a:ext uri="{FF2B5EF4-FFF2-40B4-BE49-F238E27FC236}">
                    <a16:creationId xmlns:a16="http://schemas.microsoft.com/office/drawing/2014/main" id="{0FAEEF6B-0E21-4A38-9F1E-E59EC9ED36D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687" y="1"/>
                <a:ext cx="2385" cy="3238"/>
              </a:xfrm>
              <a:custGeom>
                <a:avLst/>
                <a:gdLst>
                  <a:gd name="T0" fmla="*/ 961 w 1921"/>
                  <a:gd name="T1" fmla="*/ 0 h 2608"/>
                  <a:gd name="T2" fmla="*/ 0 w 1921"/>
                  <a:gd name="T3" fmla="*/ 960 h 2608"/>
                  <a:gd name="T4" fmla="*/ 961 w 1921"/>
                  <a:gd name="T5" fmla="*/ 2608 h 2608"/>
                  <a:gd name="T6" fmla="*/ 1921 w 1921"/>
                  <a:gd name="T7" fmla="*/ 960 h 2608"/>
                  <a:gd name="T8" fmla="*/ 961 w 1921"/>
                  <a:gd name="T9" fmla="*/ 0 h 2608"/>
                  <a:gd name="T10" fmla="*/ 961 w 1921"/>
                  <a:gd name="T11" fmla="*/ 1236 h 2608"/>
                  <a:gd name="T12" fmla="*/ 652 w 1921"/>
                  <a:gd name="T13" fmla="*/ 927 h 2608"/>
                  <a:gd name="T14" fmla="*/ 961 w 1921"/>
                  <a:gd name="T15" fmla="*/ 619 h 2608"/>
                  <a:gd name="T16" fmla="*/ 1269 w 1921"/>
                  <a:gd name="T17" fmla="*/ 927 h 2608"/>
                  <a:gd name="T18" fmla="*/ 961 w 1921"/>
                  <a:gd name="T19" fmla="*/ 1236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1" h="2608">
                    <a:moveTo>
                      <a:pt x="961" y="0"/>
                    </a:moveTo>
                    <a:cubicBezTo>
                      <a:pt x="430" y="0"/>
                      <a:pt x="0" y="430"/>
                      <a:pt x="0" y="960"/>
                    </a:cubicBezTo>
                    <a:cubicBezTo>
                      <a:pt x="0" y="1490"/>
                      <a:pt x="961" y="2608"/>
                      <a:pt x="961" y="2608"/>
                    </a:cubicBezTo>
                    <a:cubicBezTo>
                      <a:pt x="961" y="2608"/>
                      <a:pt x="1921" y="1490"/>
                      <a:pt x="1921" y="960"/>
                    </a:cubicBezTo>
                    <a:cubicBezTo>
                      <a:pt x="1921" y="430"/>
                      <a:pt x="1491" y="0"/>
                      <a:pt x="961" y="0"/>
                    </a:cubicBezTo>
                    <a:close/>
                    <a:moveTo>
                      <a:pt x="961" y="1236"/>
                    </a:moveTo>
                    <a:cubicBezTo>
                      <a:pt x="790" y="1236"/>
                      <a:pt x="652" y="1098"/>
                      <a:pt x="652" y="927"/>
                    </a:cubicBezTo>
                    <a:cubicBezTo>
                      <a:pt x="652" y="757"/>
                      <a:pt x="790" y="619"/>
                      <a:pt x="961" y="619"/>
                    </a:cubicBezTo>
                    <a:cubicBezTo>
                      <a:pt x="1131" y="619"/>
                      <a:pt x="1269" y="757"/>
                      <a:pt x="1269" y="927"/>
                    </a:cubicBezTo>
                    <a:cubicBezTo>
                      <a:pt x="1269" y="1098"/>
                      <a:pt x="1131" y="1236"/>
                      <a:pt x="961" y="123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8" name="Freeform 6">
                <a:extLst>
                  <a:ext uri="{FF2B5EF4-FFF2-40B4-BE49-F238E27FC236}">
                    <a16:creationId xmlns:a16="http://schemas.microsoft.com/office/drawing/2014/main" id="{1121B6BA-DC79-418A-B488-79C918F5A5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0" y="1"/>
                <a:ext cx="1192" cy="3238"/>
              </a:xfrm>
              <a:custGeom>
                <a:avLst/>
                <a:gdLst>
                  <a:gd name="T0" fmla="*/ 0 w 960"/>
                  <a:gd name="T1" fmla="*/ 0 h 2608"/>
                  <a:gd name="T2" fmla="*/ 960 w 960"/>
                  <a:gd name="T3" fmla="*/ 960 h 2608"/>
                  <a:gd name="T4" fmla="*/ 0 w 960"/>
                  <a:gd name="T5" fmla="*/ 2608 h 2608"/>
                  <a:gd name="T6" fmla="*/ 0 w 960"/>
                  <a:gd name="T7" fmla="*/ 1236 h 2608"/>
                  <a:gd name="T8" fmla="*/ 308 w 960"/>
                  <a:gd name="T9" fmla="*/ 927 h 2608"/>
                  <a:gd name="T10" fmla="*/ 0 w 960"/>
                  <a:gd name="T11" fmla="*/ 619 h 2608"/>
                  <a:gd name="T12" fmla="*/ 0 w 960"/>
                  <a:gd name="T13" fmla="*/ 0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0" h="2608">
                    <a:moveTo>
                      <a:pt x="0" y="0"/>
                    </a:moveTo>
                    <a:cubicBezTo>
                      <a:pt x="530" y="0"/>
                      <a:pt x="960" y="430"/>
                      <a:pt x="960" y="960"/>
                    </a:cubicBezTo>
                    <a:cubicBezTo>
                      <a:pt x="960" y="1490"/>
                      <a:pt x="0" y="2608"/>
                      <a:pt x="0" y="2608"/>
                    </a:cubicBezTo>
                    <a:cubicBezTo>
                      <a:pt x="0" y="1236"/>
                      <a:pt x="0" y="1236"/>
                      <a:pt x="0" y="1236"/>
                    </a:cubicBezTo>
                    <a:cubicBezTo>
                      <a:pt x="170" y="1236"/>
                      <a:pt x="308" y="1098"/>
                      <a:pt x="308" y="927"/>
                    </a:cubicBezTo>
                    <a:cubicBezTo>
                      <a:pt x="308" y="757"/>
                      <a:pt x="170" y="619"/>
                      <a:pt x="0" y="6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466" name="TextBox 465"/>
            <p:cNvSpPr txBox="1"/>
            <p:nvPr/>
          </p:nvSpPr>
          <p:spPr>
            <a:xfrm>
              <a:off x="4899682" y="2886646"/>
              <a:ext cx="437497" cy="92333"/>
            </a:xfrm>
            <a:prstGeom prst="rect">
              <a:avLst/>
            </a:prstGeom>
            <a:noFill/>
            <a:effectLst>
              <a:outerShdw blurRad="215900" sx="102000" sy="102000" algn="ctr" rotWithShape="0">
                <a:schemeClr val="bg1">
                  <a:alpha val="86000"/>
                </a:scheme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5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DALLAS</a:t>
              </a:r>
            </a:p>
          </p:txBody>
        </p:sp>
      </p:grpSp>
      <p:grpSp>
        <p:nvGrpSpPr>
          <p:cNvPr id="428" name="Group 427"/>
          <p:cNvGrpSpPr/>
          <p:nvPr/>
        </p:nvGrpSpPr>
        <p:grpSpPr>
          <a:xfrm>
            <a:off x="2488765" y="4058528"/>
            <a:ext cx="533923" cy="113768"/>
            <a:chOff x="4459239" y="2044111"/>
            <a:chExt cx="444953" cy="92333"/>
          </a:xfrm>
        </p:grpSpPr>
        <p:grpSp>
          <p:nvGrpSpPr>
            <p:cNvPr id="461" name="Group 4">
              <a:extLst>
                <a:ext uri="{FF2B5EF4-FFF2-40B4-BE49-F238E27FC236}">
                  <a16:creationId xmlns:a16="http://schemas.microsoft.com/office/drawing/2014/main" id="{C750AE7B-C662-41DA-95DD-B6656BEB964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826025" y="2044438"/>
              <a:ext cx="55692" cy="78208"/>
              <a:chOff x="1687" y="1"/>
              <a:chExt cx="2385" cy="3238"/>
            </a:xfrm>
          </p:grpSpPr>
          <p:sp>
            <p:nvSpPr>
              <p:cNvPr id="463" name="Freeform 5">
                <a:extLst>
                  <a:ext uri="{FF2B5EF4-FFF2-40B4-BE49-F238E27FC236}">
                    <a16:creationId xmlns:a16="http://schemas.microsoft.com/office/drawing/2014/main" id="{0FAEEF6B-0E21-4A38-9F1E-E59EC9ED36D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687" y="1"/>
                <a:ext cx="2385" cy="3238"/>
              </a:xfrm>
              <a:custGeom>
                <a:avLst/>
                <a:gdLst>
                  <a:gd name="T0" fmla="*/ 961 w 1921"/>
                  <a:gd name="T1" fmla="*/ 0 h 2608"/>
                  <a:gd name="T2" fmla="*/ 0 w 1921"/>
                  <a:gd name="T3" fmla="*/ 960 h 2608"/>
                  <a:gd name="T4" fmla="*/ 961 w 1921"/>
                  <a:gd name="T5" fmla="*/ 2608 h 2608"/>
                  <a:gd name="T6" fmla="*/ 1921 w 1921"/>
                  <a:gd name="T7" fmla="*/ 960 h 2608"/>
                  <a:gd name="T8" fmla="*/ 961 w 1921"/>
                  <a:gd name="T9" fmla="*/ 0 h 2608"/>
                  <a:gd name="T10" fmla="*/ 961 w 1921"/>
                  <a:gd name="T11" fmla="*/ 1236 h 2608"/>
                  <a:gd name="T12" fmla="*/ 652 w 1921"/>
                  <a:gd name="T13" fmla="*/ 927 h 2608"/>
                  <a:gd name="T14" fmla="*/ 961 w 1921"/>
                  <a:gd name="T15" fmla="*/ 619 h 2608"/>
                  <a:gd name="T16" fmla="*/ 1269 w 1921"/>
                  <a:gd name="T17" fmla="*/ 927 h 2608"/>
                  <a:gd name="T18" fmla="*/ 961 w 1921"/>
                  <a:gd name="T19" fmla="*/ 1236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1" h="2608">
                    <a:moveTo>
                      <a:pt x="961" y="0"/>
                    </a:moveTo>
                    <a:cubicBezTo>
                      <a:pt x="430" y="0"/>
                      <a:pt x="0" y="430"/>
                      <a:pt x="0" y="960"/>
                    </a:cubicBezTo>
                    <a:cubicBezTo>
                      <a:pt x="0" y="1490"/>
                      <a:pt x="961" y="2608"/>
                      <a:pt x="961" y="2608"/>
                    </a:cubicBezTo>
                    <a:cubicBezTo>
                      <a:pt x="961" y="2608"/>
                      <a:pt x="1921" y="1490"/>
                      <a:pt x="1921" y="960"/>
                    </a:cubicBezTo>
                    <a:cubicBezTo>
                      <a:pt x="1921" y="430"/>
                      <a:pt x="1491" y="0"/>
                      <a:pt x="961" y="0"/>
                    </a:cubicBezTo>
                    <a:close/>
                    <a:moveTo>
                      <a:pt x="961" y="1236"/>
                    </a:moveTo>
                    <a:cubicBezTo>
                      <a:pt x="790" y="1236"/>
                      <a:pt x="652" y="1098"/>
                      <a:pt x="652" y="927"/>
                    </a:cubicBezTo>
                    <a:cubicBezTo>
                      <a:pt x="652" y="757"/>
                      <a:pt x="790" y="619"/>
                      <a:pt x="961" y="619"/>
                    </a:cubicBezTo>
                    <a:cubicBezTo>
                      <a:pt x="1131" y="619"/>
                      <a:pt x="1269" y="757"/>
                      <a:pt x="1269" y="927"/>
                    </a:cubicBezTo>
                    <a:cubicBezTo>
                      <a:pt x="1269" y="1098"/>
                      <a:pt x="1131" y="1236"/>
                      <a:pt x="961" y="123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4" name="Freeform 6">
                <a:extLst>
                  <a:ext uri="{FF2B5EF4-FFF2-40B4-BE49-F238E27FC236}">
                    <a16:creationId xmlns:a16="http://schemas.microsoft.com/office/drawing/2014/main" id="{1121B6BA-DC79-418A-B488-79C918F5A5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0" y="1"/>
                <a:ext cx="1192" cy="3238"/>
              </a:xfrm>
              <a:custGeom>
                <a:avLst/>
                <a:gdLst>
                  <a:gd name="T0" fmla="*/ 0 w 960"/>
                  <a:gd name="T1" fmla="*/ 0 h 2608"/>
                  <a:gd name="T2" fmla="*/ 960 w 960"/>
                  <a:gd name="T3" fmla="*/ 960 h 2608"/>
                  <a:gd name="T4" fmla="*/ 0 w 960"/>
                  <a:gd name="T5" fmla="*/ 2608 h 2608"/>
                  <a:gd name="T6" fmla="*/ 0 w 960"/>
                  <a:gd name="T7" fmla="*/ 1236 h 2608"/>
                  <a:gd name="T8" fmla="*/ 308 w 960"/>
                  <a:gd name="T9" fmla="*/ 927 h 2608"/>
                  <a:gd name="T10" fmla="*/ 0 w 960"/>
                  <a:gd name="T11" fmla="*/ 619 h 2608"/>
                  <a:gd name="T12" fmla="*/ 0 w 960"/>
                  <a:gd name="T13" fmla="*/ 0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0" h="2608">
                    <a:moveTo>
                      <a:pt x="0" y="0"/>
                    </a:moveTo>
                    <a:cubicBezTo>
                      <a:pt x="530" y="0"/>
                      <a:pt x="960" y="430"/>
                      <a:pt x="960" y="960"/>
                    </a:cubicBezTo>
                    <a:cubicBezTo>
                      <a:pt x="960" y="1490"/>
                      <a:pt x="0" y="2608"/>
                      <a:pt x="0" y="2608"/>
                    </a:cubicBezTo>
                    <a:cubicBezTo>
                      <a:pt x="0" y="1236"/>
                      <a:pt x="0" y="1236"/>
                      <a:pt x="0" y="1236"/>
                    </a:cubicBezTo>
                    <a:cubicBezTo>
                      <a:pt x="170" y="1236"/>
                      <a:pt x="308" y="1098"/>
                      <a:pt x="308" y="927"/>
                    </a:cubicBezTo>
                    <a:cubicBezTo>
                      <a:pt x="308" y="757"/>
                      <a:pt x="170" y="619"/>
                      <a:pt x="0" y="6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462" name="TextBox 461"/>
            <p:cNvSpPr txBox="1"/>
            <p:nvPr/>
          </p:nvSpPr>
          <p:spPr>
            <a:xfrm>
              <a:off x="4459239" y="2044111"/>
              <a:ext cx="444953" cy="92333"/>
            </a:xfrm>
            <a:prstGeom prst="rect">
              <a:avLst/>
            </a:prstGeom>
            <a:noFill/>
            <a:effectLst>
              <a:outerShdw blurRad="215900" sx="102000" sy="102000" algn="ctr" rotWithShape="0">
                <a:schemeClr val="bg1">
                  <a:alpha val="86000"/>
                </a:scheme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5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TOPEKA</a:t>
              </a:r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4092724" y="4012787"/>
            <a:ext cx="935376" cy="113768"/>
            <a:chOff x="5858265" y="1965660"/>
            <a:chExt cx="779510" cy="92333"/>
          </a:xfrm>
        </p:grpSpPr>
        <p:grpSp>
          <p:nvGrpSpPr>
            <p:cNvPr id="457" name="Group 4">
              <a:extLst>
                <a:ext uri="{FF2B5EF4-FFF2-40B4-BE49-F238E27FC236}">
                  <a16:creationId xmlns:a16="http://schemas.microsoft.com/office/drawing/2014/main" id="{C750AE7B-C662-41DA-95DD-B6656BEB964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58265" y="1968599"/>
              <a:ext cx="55692" cy="78208"/>
              <a:chOff x="1687" y="1"/>
              <a:chExt cx="2385" cy="3238"/>
            </a:xfrm>
          </p:grpSpPr>
          <p:sp>
            <p:nvSpPr>
              <p:cNvPr id="459" name="Freeform 5">
                <a:extLst>
                  <a:ext uri="{FF2B5EF4-FFF2-40B4-BE49-F238E27FC236}">
                    <a16:creationId xmlns:a16="http://schemas.microsoft.com/office/drawing/2014/main" id="{0FAEEF6B-0E21-4A38-9F1E-E59EC9ED36D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687" y="1"/>
                <a:ext cx="2385" cy="3238"/>
              </a:xfrm>
              <a:custGeom>
                <a:avLst/>
                <a:gdLst>
                  <a:gd name="T0" fmla="*/ 961 w 1921"/>
                  <a:gd name="T1" fmla="*/ 0 h 2608"/>
                  <a:gd name="T2" fmla="*/ 0 w 1921"/>
                  <a:gd name="T3" fmla="*/ 960 h 2608"/>
                  <a:gd name="T4" fmla="*/ 961 w 1921"/>
                  <a:gd name="T5" fmla="*/ 2608 h 2608"/>
                  <a:gd name="T6" fmla="*/ 1921 w 1921"/>
                  <a:gd name="T7" fmla="*/ 960 h 2608"/>
                  <a:gd name="T8" fmla="*/ 961 w 1921"/>
                  <a:gd name="T9" fmla="*/ 0 h 2608"/>
                  <a:gd name="T10" fmla="*/ 961 w 1921"/>
                  <a:gd name="T11" fmla="*/ 1236 h 2608"/>
                  <a:gd name="T12" fmla="*/ 652 w 1921"/>
                  <a:gd name="T13" fmla="*/ 927 h 2608"/>
                  <a:gd name="T14" fmla="*/ 961 w 1921"/>
                  <a:gd name="T15" fmla="*/ 619 h 2608"/>
                  <a:gd name="T16" fmla="*/ 1269 w 1921"/>
                  <a:gd name="T17" fmla="*/ 927 h 2608"/>
                  <a:gd name="T18" fmla="*/ 961 w 1921"/>
                  <a:gd name="T19" fmla="*/ 1236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1" h="2608">
                    <a:moveTo>
                      <a:pt x="961" y="0"/>
                    </a:moveTo>
                    <a:cubicBezTo>
                      <a:pt x="430" y="0"/>
                      <a:pt x="0" y="430"/>
                      <a:pt x="0" y="960"/>
                    </a:cubicBezTo>
                    <a:cubicBezTo>
                      <a:pt x="0" y="1490"/>
                      <a:pt x="961" y="2608"/>
                      <a:pt x="961" y="2608"/>
                    </a:cubicBezTo>
                    <a:cubicBezTo>
                      <a:pt x="961" y="2608"/>
                      <a:pt x="1921" y="1490"/>
                      <a:pt x="1921" y="960"/>
                    </a:cubicBezTo>
                    <a:cubicBezTo>
                      <a:pt x="1921" y="430"/>
                      <a:pt x="1491" y="0"/>
                      <a:pt x="961" y="0"/>
                    </a:cubicBezTo>
                    <a:close/>
                    <a:moveTo>
                      <a:pt x="961" y="1236"/>
                    </a:moveTo>
                    <a:cubicBezTo>
                      <a:pt x="790" y="1236"/>
                      <a:pt x="652" y="1098"/>
                      <a:pt x="652" y="927"/>
                    </a:cubicBezTo>
                    <a:cubicBezTo>
                      <a:pt x="652" y="757"/>
                      <a:pt x="790" y="619"/>
                      <a:pt x="961" y="619"/>
                    </a:cubicBezTo>
                    <a:cubicBezTo>
                      <a:pt x="1131" y="619"/>
                      <a:pt x="1269" y="757"/>
                      <a:pt x="1269" y="927"/>
                    </a:cubicBezTo>
                    <a:cubicBezTo>
                      <a:pt x="1269" y="1098"/>
                      <a:pt x="1131" y="1236"/>
                      <a:pt x="961" y="123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0" name="Freeform 6">
                <a:extLst>
                  <a:ext uri="{FF2B5EF4-FFF2-40B4-BE49-F238E27FC236}">
                    <a16:creationId xmlns:a16="http://schemas.microsoft.com/office/drawing/2014/main" id="{1121B6BA-DC79-418A-B488-79C918F5A5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0" y="1"/>
                <a:ext cx="1192" cy="3238"/>
              </a:xfrm>
              <a:custGeom>
                <a:avLst/>
                <a:gdLst>
                  <a:gd name="T0" fmla="*/ 0 w 960"/>
                  <a:gd name="T1" fmla="*/ 0 h 2608"/>
                  <a:gd name="T2" fmla="*/ 960 w 960"/>
                  <a:gd name="T3" fmla="*/ 960 h 2608"/>
                  <a:gd name="T4" fmla="*/ 0 w 960"/>
                  <a:gd name="T5" fmla="*/ 2608 h 2608"/>
                  <a:gd name="T6" fmla="*/ 0 w 960"/>
                  <a:gd name="T7" fmla="*/ 1236 h 2608"/>
                  <a:gd name="T8" fmla="*/ 308 w 960"/>
                  <a:gd name="T9" fmla="*/ 927 h 2608"/>
                  <a:gd name="T10" fmla="*/ 0 w 960"/>
                  <a:gd name="T11" fmla="*/ 619 h 2608"/>
                  <a:gd name="T12" fmla="*/ 0 w 960"/>
                  <a:gd name="T13" fmla="*/ 0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0" h="2608">
                    <a:moveTo>
                      <a:pt x="0" y="0"/>
                    </a:moveTo>
                    <a:cubicBezTo>
                      <a:pt x="530" y="0"/>
                      <a:pt x="960" y="430"/>
                      <a:pt x="960" y="960"/>
                    </a:cubicBezTo>
                    <a:cubicBezTo>
                      <a:pt x="960" y="1490"/>
                      <a:pt x="0" y="2608"/>
                      <a:pt x="0" y="2608"/>
                    </a:cubicBezTo>
                    <a:cubicBezTo>
                      <a:pt x="0" y="1236"/>
                      <a:pt x="0" y="1236"/>
                      <a:pt x="0" y="1236"/>
                    </a:cubicBezTo>
                    <a:cubicBezTo>
                      <a:pt x="170" y="1236"/>
                      <a:pt x="308" y="1098"/>
                      <a:pt x="308" y="927"/>
                    </a:cubicBezTo>
                    <a:cubicBezTo>
                      <a:pt x="308" y="757"/>
                      <a:pt x="170" y="619"/>
                      <a:pt x="0" y="6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458" name="TextBox 457"/>
            <p:cNvSpPr txBox="1"/>
            <p:nvPr/>
          </p:nvSpPr>
          <p:spPr>
            <a:xfrm>
              <a:off x="5938833" y="1965660"/>
              <a:ext cx="698942" cy="92333"/>
            </a:xfrm>
            <a:prstGeom prst="rect">
              <a:avLst/>
            </a:prstGeom>
            <a:noFill/>
            <a:effectLst>
              <a:outerShdw blurRad="215900" sx="102000" sy="102000" algn="ctr" rotWithShape="0">
                <a:schemeClr val="bg1">
                  <a:alpha val="86000"/>
                </a:scheme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5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CINCINNATI</a:t>
              </a:r>
            </a:p>
          </p:txBody>
        </p:sp>
      </p:grpSp>
      <p:sp>
        <p:nvSpPr>
          <p:cNvPr id="430" name="TextBox 429"/>
          <p:cNvSpPr txBox="1"/>
          <p:nvPr/>
        </p:nvSpPr>
        <p:spPr>
          <a:xfrm>
            <a:off x="3914612" y="4161908"/>
            <a:ext cx="1044422" cy="113768"/>
          </a:xfrm>
          <a:prstGeom prst="rect">
            <a:avLst/>
          </a:prstGeom>
          <a:noFill/>
          <a:effectLst>
            <a:outerShdw blurRad="215900" sx="102000" sy="102000" algn="ctr" rotWithShape="0">
              <a:schemeClr val="bg1">
                <a:alpha val="86000"/>
              </a:scheme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5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INDIANAPOLIS</a:t>
            </a:r>
          </a:p>
        </p:txBody>
      </p:sp>
      <p:grpSp>
        <p:nvGrpSpPr>
          <p:cNvPr id="431" name="Group 430"/>
          <p:cNvGrpSpPr/>
          <p:nvPr/>
        </p:nvGrpSpPr>
        <p:grpSpPr>
          <a:xfrm>
            <a:off x="4504771" y="3802931"/>
            <a:ext cx="959313" cy="122832"/>
            <a:chOff x="6177196" y="1848785"/>
            <a:chExt cx="799459" cy="99689"/>
          </a:xfrm>
        </p:grpSpPr>
        <p:grpSp>
          <p:nvGrpSpPr>
            <p:cNvPr id="453" name="Group 4">
              <a:extLst>
                <a:ext uri="{FF2B5EF4-FFF2-40B4-BE49-F238E27FC236}">
                  <a16:creationId xmlns:a16="http://schemas.microsoft.com/office/drawing/2014/main" id="{C750AE7B-C662-41DA-95DD-B6656BEB964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177196" y="1848785"/>
              <a:ext cx="55692" cy="78208"/>
              <a:chOff x="960" y="2886"/>
              <a:chExt cx="2385" cy="3238"/>
            </a:xfrm>
          </p:grpSpPr>
          <p:sp>
            <p:nvSpPr>
              <p:cNvPr id="455" name="Freeform 5">
                <a:extLst>
                  <a:ext uri="{FF2B5EF4-FFF2-40B4-BE49-F238E27FC236}">
                    <a16:creationId xmlns:a16="http://schemas.microsoft.com/office/drawing/2014/main" id="{0FAEEF6B-0E21-4A38-9F1E-E59EC9ED36D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60" y="2886"/>
                <a:ext cx="2385" cy="3238"/>
              </a:xfrm>
              <a:custGeom>
                <a:avLst/>
                <a:gdLst>
                  <a:gd name="T0" fmla="*/ 961 w 1921"/>
                  <a:gd name="T1" fmla="*/ 0 h 2608"/>
                  <a:gd name="T2" fmla="*/ 0 w 1921"/>
                  <a:gd name="T3" fmla="*/ 960 h 2608"/>
                  <a:gd name="T4" fmla="*/ 961 w 1921"/>
                  <a:gd name="T5" fmla="*/ 2608 h 2608"/>
                  <a:gd name="T6" fmla="*/ 1921 w 1921"/>
                  <a:gd name="T7" fmla="*/ 960 h 2608"/>
                  <a:gd name="T8" fmla="*/ 961 w 1921"/>
                  <a:gd name="T9" fmla="*/ 0 h 2608"/>
                  <a:gd name="T10" fmla="*/ 961 w 1921"/>
                  <a:gd name="T11" fmla="*/ 1236 h 2608"/>
                  <a:gd name="T12" fmla="*/ 652 w 1921"/>
                  <a:gd name="T13" fmla="*/ 927 h 2608"/>
                  <a:gd name="T14" fmla="*/ 961 w 1921"/>
                  <a:gd name="T15" fmla="*/ 619 h 2608"/>
                  <a:gd name="T16" fmla="*/ 1269 w 1921"/>
                  <a:gd name="T17" fmla="*/ 927 h 2608"/>
                  <a:gd name="T18" fmla="*/ 961 w 1921"/>
                  <a:gd name="T19" fmla="*/ 1236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1" h="2608">
                    <a:moveTo>
                      <a:pt x="961" y="0"/>
                    </a:moveTo>
                    <a:cubicBezTo>
                      <a:pt x="430" y="0"/>
                      <a:pt x="0" y="430"/>
                      <a:pt x="0" y="960"/>
                    </a:cubicBezTo>
                    <a:cubicBezTo>
                      <a:pt x="0" y="1490"/>
                      <a:pt x="961" y="2608"/>
                      <a:pt x="961" y="2608"/>
                    </a:cubicBezTo>
                    <a:cubicBezTo>
                      <a:pt x="961" y="2608"/>
                      <a:pt x="1921" y="1490"/>
                      <a:pt x="1921" y="960"/>
                    </a:cubicBezTo>
                    <a:cubicBezTo>
                      <a:pt x="1921" y="430"/>
                      <a:pt x="1491" y="0"/>
                      <a:pt x="961" y="0"/>
                    </a:cubicBezTo>
                    <a:close/>
                    <a:moveTo>
                      <a:pt x="961" y="1236"/>
                    </a:moveTo>
                    <a:cubicBezTo>
                      <a:pt x="790" y="1236"/>
                      <a:pt x="652" y="1098"/>
                      <a:pt x="652" y="927"/>
                    </a:cubicBezTo>
                    <a:cubicBezTo>
                      <a:pt x="652" y="757"/>
                      <a:pt x="790" y="619"/>
                      <a:pt x="961" y="619"/>
                    </a:cubicBezTo>
                    <a:cubicBezTo>
                      <a:pt x="1131" y="619"/>
                      <a:pt x="1269" y="757"/>
                      <a:pt x="1269" y="927"/>
                    </a:cubicBezTo>
                    <a:cubicBezTo>
                      <a:pt x="1269" y="1098"/>
                      <a:pt x="1131" y="1236"/>
                      <a:pt x="961" y="123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6" name="Freeform 6">
                <a:extLst>
                  <a:ext uri="{FF2B5EF4-FFF2-40B4-BE49-F238E27FC236}">
                    <a16:creationId xmlns:a16="http://schemas.microsoft.com/office/drawing/2014/main" id="{1121B6BA-DC79-418A-B488-79C918F5A5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3" y="2886"/>
                <a:ext cx="1192" cy="3238"/>
              </a:xfrm>
              <a:custGeom>
                <a:avLst/>
                <a:gdLst>
                  <a:gd name="T0" fmla="*/ 0 w 960"/>
                  <a:gd name="T1" fmla="*/ 0 h 2608"/>
                  <a:gd name="T2" fmla="*/ 960 w 960"/>
                  <a:gd name="T3" fmla="*/ 960 h 2608"/>
                  <a:gd name="T4" fmla="*/ 0 w 960"/>
                  <a:gd name="T5" fmla="*/ 2608 h 2608"/>
                  <a:gd name="T6" fmla="*/ 0 w 960"/>
                  <a:gd name="T7" fmla="*/ 1236 h 2608"/>
                  <a:gd name="T8" fmla="*/ 308 w 960"/>
                  <a:gd name="T9" fmla="*/ 927 h 2608"/>
                  <a:gd name="T10" fmla="*/ 0 w 960"/>
                  <a:gd name="T11" fmla="*/ 619 h 2608"/>
                  <a:gd name="T12" fmla="*/ 0 w 960"/>
                  <a:gd name="T13" fmla="*/ 0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0" h="2608">
                    <a:moveTo>
                      <a:pt x="0" y="0"/>
                    </a:moveTo>
                    <a:cubicBezTo>
                      <a:pt x="530" y="0"/>
                      <a:pt x="960" y="430"/>
                      <a:pt x="960" y="960"/>
                    </a:cubicBezTo>
                    <a:cubicBezTo>
                      <a:pt x="960" y="1490"/>
                      <a:pt x="0" y="2608"/>
                      <a:pt x="0" y="2608"/>
                    </a:cubicBezTo>
                    <a:cubicBezTo>
                      <a:pt x="0" y="1236"/>
                      <a:pt x="0" y="1236"/>
                      <a:pt x="0" y="1236"/>
                    </a:cubicBezTo>
                    <a:cubicBezTo>
                      <a:pt x="170" y="1236"/>
                      <a:pt x="308" y="1098"/>
                      <a:pt x="308" y="927"/>
                    </a:cubicBezTo>
                    <a:cubicBezTo>
                      <a:pt x="308" y="757"/>
                      <a:pt x="170" y="619"/>
                      <a:pt x="0" y="6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454" name="TextBox 453"/>
            <p:cNvSpPr txBox="1"/>
            <p:nvPr/>
          </p:nvSpPr>
          <p:spPr>
            <a:xfrm>
              <a:off x="6245798" y="1856141"/>
              <a:ext cx="730857" cy="92333"/>
            </a:xfrm>
            <a:prstGeom prst="rect">
              <a:avLst/>
            </a:prstGeom>
            <a:noFill/>
            <a:effectLst>
              <a:outerShdw blurRad="215900" sx="102000" sy="102000" algn="ctr" rotWithShape="0">
                <a:schemeClr val="bg1">
                  <a:alpha val="86000"/>
                </a:scheme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5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PITTSBURGH</a:t>
              </a:r>
            </a:p>
          </p:txBody>
        </p:sp>
      </p:grpSp>
      <p:grpSp>
        <p:nvGrpSpPr>
          <p:cNvPr id="432" name="Group 431"/>
          <p:cNvGrpSpPr/>
          <p:nvPr/>
        </p:nvGrpSpPr>
        <p:grpSpPr>
          <a:xfrm>
            <a:off x="4244910" y="4645825"/>
            <a:ext cx="748029" cy="113768"/>
            <a:chOff x="5951068" y="2514935"/>
            <a:chExt cx="623382" cy="92333"/>
          </a:xfrm>
        </p:grpSpPr>
        <p:grpSp>
          <p:nvGrpSpPr>
            <p:cNvPr id="449" name="Group 4">
              <a:extLst>
                <a:ext uri="{FF2B5EF4-FFF2-40B4-BE49-F238E27FC236}">
                  <a16:creationId xmlns:a16="http://schemas.microsoft.com/office/drawing/2014/main" id="{C750AE7B-C662-41DA-95DD-B6656BEB964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951068" y="2518445"/>
              <a:ext cx="55692" cy="78208"/>
              <a:chOff x="1687" y="1"/>
              <a:chExt cx="2385" cy="3238"/>
            </a:xfrm>
          </p:grpSpPr>
          <p:sp>
            <p:nvSpPr>
              <p:cNvPr id="451" name="Freeform 5">
                <a:extLst>
                  <a:ext uri="{FF2B5EF4-FFF2-40B4-BE49-F238E27FC236}">
                    <a16:creationId xmlns:a16="http://schemas.microsoft.com/office/drawing/2014/main" id="{0FAEEF6B-0E21-4A38-9F1E-E59EC9ED36D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687" y="1"/>
                <a:ext cx="2385" cy="3238"/>
              </a:xfrm>
              <a:custGeom>
                <a:avLst/>
                <a:gdLst>
                  <a:gd name="T0" fmla="*/ 961 w 1921"/>
                  <a:gd name="T1" fmla="*/ 0 h 2608"/>
                  <a:gd name="T2" fmla="*/ 0 w 1921"/>
                  <a:gd name="T3" fmla="*/ 960 h 2608"/>
                  <a:gd name="T4" fmla="*/ 961 w 1921"/>
                  <a:gd name="T5" fmla="*/ 2608 h 2608"/>
                  <a:gd name="T6" fmla="*/ 1921 w 1921"/>
                  <a:gd name="T7" fmla="*/ 960 h 2608"/>
                  <a:gd name="T8" fmla="*/ 961 w 1921"/>
                  <a:gd name="T9" fmla="*/ 0 h 2608"/>
                  <a:gd name="T10" fmla="*/ 961 w 1921"/>
                  <a:gd name="T11" fmla="*/ 1236 h 2608"/>
                  <a:gd name="T12" fmla="*/ 652 w 1921"/>
                  <a:gd name="T13" fmla="*/ 927 h 2608"/>
                  <a:gd name="T14" fmla="*/ 961 w 1921"/>
                  <a:gd name="T15" fmla="*/ 619 h 2608"/>
                  <a:gd name="T16" fmla="*/ 1269 w 1921"/>
                  <a:gd name="T17" fmla="*/ 927 h 2608"/>
                  <a:gd name="T18" fmla="*/ 961 w 1921"/>
                  <a:gd name="T19" fmla="*/ 1236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1" h="2608">
                    <a:moveTo>
                      <a:pt x="961" y="0"/>
                    </a:moveTo>
                    <a:cubicBezTo>
                      <a:pt x="430" y="0"/>
                      <a:pt x="0" y="430"/>
                      <a:pt x="0" y="960"/>
                    </a:cubicBezTo>
                    <a:cubicBezTo>
                      <a:pt x="0" y="1490"/>
                      <a:pt x="961" y="2608"/>
                      <a:pt x="961" y="2608"/>
                    </a:cubicBezTo>
                    <a:cubicBezTo>
                      <a:pt x="961" y="2608"/>
                      <a:pt x="1921" y="1490"/>
                      <a:pt x="1921" y="960"/>
                    </a:cubicBezTo>
                    <a:cubicBezTo>
                      <a:pt x="1921" y="430"/>
                      <a:pt x="1491" y="0"/>
                      <a:pt x="961" y="0"/>
                    </a:cubicBezTo>
                    <a:close/>
                    <a:moveTo>
                      <a:pt x="961" y="1236"/>
                    </a:moveTo>
                    <a:cubicBezTo>
                      <a:pt x="790" y="1236"/>
                      <a:pt x="652" y="1098"/>
                      <a:pt x="652" y="927"/>
                    </a:cubicBezTo>
                    <a:cubicBezTo>
                      <a:pt x="652" y="757"/>
                      <a:pt x="790" y="619"/>
                      <a:pt x="961" y="619"/>
                    </a:cubicBezTo>
                    <a:cubicBezTo>
                      <a:pt x="1131" y="619"/>
                      <a:pt x="1269" y="757"/>
                      <a:pt x="1269" y="927"/>
                    </a:cubicBezTo>
                    <a:cubicBezTo>
                      <a:pt x="1269" y="1098"/>
                      <a:pt x="1131" y="1236"/>
                      <a:pt x="961" y="123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2" name="Freeform 6">
                <a:extLst>
                  <a:ext uri="{FF2B5EF4-FFF2-40B4-BE49-F238E27FC236}">
                    <a16:creationId xmlns:a16="http://schemas.microsoft.com/office/drawing/2014/main" id="{1121B6BA-DC79-418A-B488-79C918F5A5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0" y="1"/>
                <a:ext cx="1192" cy="3238"/>
              </a:xfrm>
              <a:custGeom>
                <a:avLst/>
                <a:gdLst>
                  <a:gd name="T0" fmla="*/ 0 w 960"/>
                  <a:gd name="T1" fmla="*/ 0 h 2608"/>
                  <a:gd name="T2" fmla="*/ 960 w 960"/>
                  <a:gd name="T3" fmla="*/ 960 h 2608"/>
                  <a:gd name="T4" fmla="*/ 0 w 960"/>
                  <a:gd name="T5" fmla="*/ 2608 h 2608"/>
                  <a:gd name="T6" fmla="*/ 0 w 960"/>
                  <a:gd name="T7" fmla="*/ 1236 h 2608"/>
                  <a:gd name="T8" fmla="*/ 308 w 960"/>
                  <a:gd name="T9" fmla="*/ 927 h 2608"/>
                  <a:gd name="T10" fmla="*/ 0 w 960"/>
                  <a:gd name="T11" fmla="*/ 619 h 2608"/>
                  <a:gd name="T12" fmla="*/ 0 w 960"/>
                  <a:gd name="T13" fmla="*/ 0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0" h="2608">
                    <a:moveTo>
                      <a:pt x="0" y="0"/>
                    </a:moveTo>
                    <a:cubicBezTo>
                      <a:pt x="530" y="0"/>
                      <a:pt x="960" y="430"/>
                      <a:pt x="960" y="960"/>
                    </a:cubicBezTo>
                    <a:cubicBezTo>
                      <a:pt x="960" y="1490"/>
                      <a:pt x="0" y="2608"/>
                      <a:pt x="0" y="2608"/>
                    </a:cubicBezTo>
                    <a:cubicBezTo>
                      <a:pt x="0" y="1236"/>
                      <a:pt x="0" y="1236"/>
                      <a:pt x="0" y="1236"/>
                    </a:cubicBezTo>
                    <a:cubicBezTo>
                      <a:pt x="170" y="1236"/>
                      <a:pt x="308" y="1098"/>
                      <a:pt x="308" y="927"/>
                    </a:cubicBezTo>
                    <a:cubicBezTo>
                      <a:pt x="308" y="757"/>
                      <a:pt x="170" y="619"/>
                      <a:pt x="0" y="6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450" name="TextBox 449"/>
            <p:cNvSpPr txBox="1"/>
            <p:nvPr/>
          </p:nvSpPr>
          <p:spPr>
            <a:xfrm>
              <a:off x="6027804" y="2514935"/>
              <a:ext cx="546646" cy="92333"/>
            </a:xfrm>
            <a:prstGeom prst="rect">
              <a:avLst/>
            </a:prstGeom>
            <a:noFill/>
            <a:effectLst>
              <a:outerShdw blurRad="215900" sx="102000" sy="102000" algn="ctr" rotWithShape="0">
                <a:schemeClr val="bg1">
                  <a:alpha val="86000"/>
                </a:scheme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5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ATLANTA</a:t>
              </a:r>
            </a:p>
          </p:txBody>
        </p:sp>
      </p:grpSp>
      <p:grpSp>
        <p:nvGrpSpPr>
          <p:cNvPr id="433" name="Group 432"/>
          <p:cNvGrpSpPr/>
          <p:nvPr/>
        </p:nvGrpSpPr>
        <p:grpSpPr>
          <a:xfrm>
            <a:off x="5003193" y="3557683"/>
            <a:ext cx="878043" cy="113768"/>
            <a:chOff x="6585071" y="1620733"/>
            <a:chExt cx="731731" cy="92333"/>
          </a:xfrm>
        </p:grpSpPr>
        <p:grpSp>
          <p:nvGrpSpPr>
            <p:cNvPr id="445" name="Group 4">
              <a:extLst>
                <a:ext uri="{FF2B5EF4-FFF2-40B4-BE49-F238E27FC236}">
                  <a16:creationId xmlns:a16="http://schemas.microsoft.com/office/drawing/2014/main" id="{C750AE7B-C662-41DA-95DD-B6656BEB964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85071" y="1630448"/>
              <a:ext cx="55692" cy="78208"/>
              <a:chOff x="1687" y="1"/>
              <a:chExt cx="2385" cy="3238"/>
            </a:xfrm>
          </p:grpSpPr>
          <p:sp>
            <p:nvSpPr>
              <p:cNvPr id="447" name="Freeform 5">
                <a:extLst>
                  <a:ext uri="{FF2B5EF4-FFF2-40B4-BE49-F238E27FC236}">
                    <a16:creationId xmlns:a16="http://schemas.microsoft.com/office/drawing/2014/main" id="{0FAEEF6B-0E21-4A38-9F1E-E59EC9ED36D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687" y="1"/>
                <a:ext cx="2385" cy="3238"/>
              </a:xfrm>
              <a:custGeom>
                <a:avLst/>
                <a:gdLst>
                  <a:gd name="T0" fmla="*/ 961 w 1921"/>
                  <a:gd name="T1" fmla="*/ 0 h 2608"/>
                  <a:gd name="T2" fmla="*/ 0 w 1921"/>
                  <a:gd name="T3" fmla="*/ 960 h 2608"/>
                  <a:gd name="T4" fmla="*/ 961 w 1921"/>
                  <a:gd name="T5" fmla="*/ 2608 h 2608"/>
                  <a:gd name="T6" fmla="*/ 1921 w 1921"/>
                  <a:gd name="T7" fmla="*/ 960 h 2608"/>
                  <a:gd name="T8" fmla="*/ 961 w 1921"/>
                  <a:gd name="T9" fmla="*/ 0 h 2608"/>
                  <a:gd name="T10" fmla="*/ 961 w 1921"/>
                  <a:gd name="T11" fmla="*/ 1236 h 2608"/>
                  <a:gd name="T12" fmla="*/ 652 w 1921"/>
                  <a:gd name="T13" fmla="*/ 927 h 2608"/>
                  <a:gd name="T14" fmla="*/ 961 w 1921"/>
                  <a:gd name="T15" fmla="*/ 619 h 2608"/>
                  <a:gd name="T16" fmla="*/ 1269 w 1921"/>
                  <a:gd name="T17" fmla="*/ 927 h 2608"/>
                  <a:gd name="T18" fmla="*/ 961 w 1921"/>
                  <a:gd name="T19" fmla="*/ 1236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1" h="2608">
                    <a:moveTo>
                      <a:pt x="961" y="0"/>
                    </a:moveTo>
                    <a:cubicBezTo>
                      <a:pt x="430" y="0"/>
                      <a:pt x="0" y="430"/>
                      <a:pt x="0" y="960"/>
                    </a:cubicBezTo>
                    <a:cubicBezTo>
                      <a:pt x="0" y="1490"/>
                      <a:pt x="961" y="2608"/>
                      <a:pt x="961" y="2608"/>
                    </a:cubicBezTo>
                    <a:cubicBezTo>
                      <a:pt x="961" y="2608"/>
                      <a:pt x="1921" y="1490"/>
                      <a:pt x="1921" y="960"/>
                    </a:cubicBezTo>
                    <a:cubicBezTo>
                      <a:pt x="1921" y="430"/>
                      <a:pt x="1491" y="0"/>
                      <a:pt x="961" y="0"/>
                    </a:cubicBezTo>
                    <a:close/>
                    <a:moveTo>
                      <a:pt x="961" y="1236"/>
                    </a:moveTo>
                    <a:cubicBezTo>
                      <a:pt x="790" y="1236"/>
                      <a:pt x="652" y="1098"/>
                      <a:pt x="652" y="927"/>
                    </a:cubicBezTo>
                    <a:cubicBezTo>
                      <a:pt x="652" y="757"/>
                      <a:pt x="790" y="619"/>
                      <a:pt x="961" y="619"/>
                    </a:cubicBezTo>
                    <a:cubicBezTo>
                      <a:pt x="1131" y="619"/>
                      <a:pt x="1269" y="757"/>
                      <a:pt x="1269" y="927"/>
                    </a:cubicBezTo>
                    <a:cubicBezTo>
                      <a:pt x="1269" y="1098"/>
                      <a:pt x="1131" y="1236"/>
                      <a:pt x="961" y="123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8" name="Freeform 6">
                <a:extLst>
                  <a:ext uri="{FF2B5EF4-FFF2-40B4-BE49-F238E27FC236}">
                    <a16:creationId xmlns:a16="http://schemas.microsoft.com/office/drawing/2014/main" id="{1121B6BA-DC79-418A-B488-79C918F5A5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0" y="1"/>
                <a:ext cx="1192" cy="3238"/>
              </a:xfrm>
              <a:custGeom>
                <a:avLst/>
                <a:gdLst>
                  <a:gd name="T0" fmla="*/ 0 w 960"/>
                  <a:gd name="T1" fmla="*/ 0 h 2608"/>
                  <a:gd name="T2" fmla="*/ 960 w 960"/>
                  <a:gd name="T3" fmla="*/ 960 h 2608"/>
                  <a:gd name="T4" fmla="*/ 0 w 960"/>
                  <a:gd name="T5" fmla="*/ 2608 h 2608"/>
                  <a:gd name="T6" fmla="*/ 0 w 960"/>
                  <a:gd name="T7" fmla="*/ 1236 h 2608"/>
                  <a:gd name="T8" fmla="*/ 308 w 960"/>
                  <a:gd name="T9" fmla="*/ 927 h 2608"/>
                  <a:gd name="T10" fmla="*/ 0 w 960"/>
                  <a:gd name="T11" fmla="*/ 619 h 2608"/>
                  <a:gd name="T12" fmla="*/ 0 w 960"/>
                  <a:gd name="T13" fmla="*/ 0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0" h="2608">
                    <a:moveTo>
                      <a:pt x="0" y="0"/>
                    </a:moveTo>
                    <a:cubicBezTo>
                      <a:pt x="530" y="0"/>
                      <a:pt x="960" y="430"/>
                      <a:pt x="960" y="960"/>
                    </a:cubicBezTo>
                    <a:cubicBezTo>
                      <a:pt x="960" y="1490"/>
                      <a:pt x="0" y="2608"/>
                      <a:pt x="0" y="2608"/>
                    </a:cubicBezTo>
                    <a:cubicBezTo>
                      <a:pt x="0" y="1236"/>
                      <a:pt x="0" y="1236"/>
                      <a:pt x="0" y="1236"/>
                    </a:cubicBezTo>
                    <a:cubicBezTo>
                      <a:pt x="170" y="1236"/>
                      <a:pt x="308" y="1098"/>
                      <a:pt x="308" y="927"/>
                    </a:cubicBezTo>
                    <a:cubicBezTo>
                      <a:pt x="308" y="757"/>
                      <a:pt x="170" y="619"/>
                      <a:pt x="0" y="6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446" name="TextBox 445"/>
            <p:cNvSpPr txBox="1"/>
            <p:nvPr/>
          </p:nvSpPr>
          <p:spPr>
            <a:xfrm>
              <a:off x="6655507" y="1620733"/>
              <a:ext cx="661295" cy="92333"/>
            </a:xfrm>
            <a:prstGeom prst="rect">
              <a:avLst/>
            </a:prstGeom>
            <a:noFill/>
            <a:effectLst>
              <a:outerShdw blurRad="215900" sx="102000" sy="102000" algn="ctr" rotWithShape="0">
                <a:schemeClr val="bg1">
                  <a:alpha val="86000"/>
                </a:scheme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5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NEW YORK</a:t>
              </a:r>
            </a:p>
          </p:txBody>
        </p:sp>
      </p:grpSp>
      <p:sp>
        <p:nvSpPr>
          <p:cNvPr id="434" name="TextBox 433"/>
          <p:cNvSpPr txBox="1"/>
          <p:nvPr/>
        </p:nvSpPr>
        <p:spPr>
          <a:xfrm>
            <a:off x="5361063" y="3292285"/>
            <a:ext cx="793523" cy="113768"/>
          </a:xfrm>
          <a:prstGeom prst="rect">
            <a:avLst/>
          </a:prstGeom>
          <a:noFill/>
          <a:effectLst>
            <a:outerShdw blurRad="215900" sx="102000" sy="102000" algn="ctr" rotWithShape="0">
              <a:schemeClr val="bg1">
                <a:alpha val="86000"/>
              </a:scheme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5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BOSTON</a:t>
            </a:r>
          </a:p>
        </p:txBody>
      </p:sp>
      <p:grpSp>
        <p:nvGrpSpPr>
          <p:cNvPr id="581" name="Group 580"/>
          <p:cNvGrpSpPr/>
          <p:nvPr/>
        </p:nvGrpSpPr>
        <p:grpSpPr>
          <a:xfrm>
            <a:off x="3723088" y="3519973"/>
            <a:ext cx="898178" cy="209204"/>
            <a:chOff x="3859762" y="3719932"/>
            <a:chExt cx="723163" cy="149788"/>
          </a:xfrm>
        </p:grpSpPr>
        <p:sp>
          <p:nvSpPr>
            <p:cNvPr id="435" name="Rounded Rectangle 434"/>
            <p:cNvSpPr/>
            <p:nvPr/>
          </p:nvSpPr>
          <p:spPr>
            <a:xfrm>
              <a:off x="3859762" y="3719932"/>
              <a:ext cx="717434" cy="149788"/>
            </a:xfrm>
            <a:prstGeom prst="roundRect">
              <a:avLst/>
            </a:prstGeom>
            <a:solidFill>
              <a:schemeClr val="bg1">
                <a:lumMod val="95000"/>
                <a:alpha val="83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37" name="TextBox 436"/>
            <p:cNvSpPr txBox="1"/>
            <p:nvPr/>
          </p:nvSpPr>
          <p:spPr>
            <a:xfrm>
              <a:off x="3984597" y="3750088"/>
              <a:ext cx="598328" cy="875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50" normalizeH="0" baseline="0" noProof="0" dirty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CHICAGO</a:t>
              </a:r>
              <a:endParaRPr kumimoji="0" lang="en-US" sz="600" b="1" i="0" u="none" strike="noStrike" kern="1200" cap="none" spc="50" normalizeH="0" baseline="0" noProof="0" dirty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582" name="Oval 581"/>
          <p:cNvSpPr/>
          <p:nvPr/>
        </p:nvSpPr>
        <p:spPr>
          <a:xfrm>
            <a:off x="3683039" y="3476714"/>
            <a:ext cx="102615" cy="1026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36" name="Group 4">
            <a:extLst>
              <a:ext uri="{FF2B5EF4-FFF2-40B4-BE49-F238E27FC236}">
                <a16:creationId xmlns:a16="http://schemas.microsoft.com/office/drawing/2014/main" id="{C750AE7B-C662-41DA-95DD-B6656BEB964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95654" y="3392797"/>
            <a:ext cx="252343" cy="363874"/>
            <a:chOff x="1687" y="1"/>
            <a:chExt cx="2385" cy="3238"/>
          </a:xfrm>
        </p:grpSpPr>
        <p:sp>
          <p:nvSpPr>
            <p:cNvPr id="443" name="Freeform 5">
              <a:extLst>
                <a:ext uri="{FF2B5EF4-FFF2-40B4-BE49-F238E27FC236}">
                  <a16:creationId xmlns:a16="http://schemas.microsoft.com/office/drawing/2014/main" id="{0FAEEF6B-0E21-4A38-9F1E-E59EC9ED36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" y="1"/>
              <a:ext cx="2385" cy="3238"/>
            </a:xfrm>
            <a:custGeom>
              <a:avLst/>
              <a:gdLst>
                <a:gd name="T0" fmla="*/ 961 w 1921"/>
                <a:gd name="T1" fmla="*/ 0 h 2608"/>
                <a:gd name="T2" fmla="*/ 0 w 1921"/>
                <a:gd name="T3" fmla="*/ 960 h 2608"/>
                <a:gd name="T4" fmla="*/ 961 w 1921"/>
                <a:gd name="T5" fmla="*/ 2608 h 2608"/>
                <a:gd name="T6" fmla="*/ 1921 w 1921"/>
                <a:gd name="T7" fmla="*/ 960 h 2608"/>
                <a:gd name="T8" fmla="*/ 961 w 1921"/>
                <a:gd name="T9" fmla="*/ 0 h 2608"/>
                <a:gd name="T10" fmla="*/ 961 w 1921"/>
                <a:gd name="T11" fmla="*/ 1236 h 2608"/>
                <a:gd name="T12" fmla="*/ 652 w 1921"/>
                <a:gd name="T13" fmla="*/ 927 h 2608"/>
                <a:gd name="T14" fmla="*/ 961 w 1921"/>
                <a:gd name="T15" fmla="*/ 619 h 2608"/>
                <a:gd name="T16" fmla="*/ 1269 w 1921"/>
                <a:gd name="T17" fmla="*/ 927 h 2608"/>
                <a:gd name="T18" fmla="*/ 961 w 1921"/>
                <a:gd name="T19" fmla="*/ 1236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1" h="2608">
                  <a:moveTo>
                    <a:pt x="961" y="0"/>
                  </a:moveTo>
                  <a:cubicBezTo>
                    <a:pt x="430" y="0"/>
                    <a:pt x="0" y="430"/>
                    <a:pt x="0" y="960"/>
                  </a:cubicBezTo>
                  <a:cubicBezTo>
                    <a:pt x="0" y="1490"/>
                    <a:pt x="961" y="2608"/>
                    <a:pt x="961" y="2608"/>
                  </a:cubicBezTo>
                  <a:cubicBezTo>
                    <a:pt x="961" y="2608"/>
                    <a:pt x="1921" y="1490"/>
                    <a:pt x="1921" y="960"/>
                  </a:cubicBezTo>
                  <a:cubicBezTo>
                    <a:pt x="1921" y="430"/>
                    <a:pt x="1491" y="0"/>
                    <a:pt x="961" y="0"/>
                  </a:cubicBezTo>
                  <a:close/>
                  <a:moveTo>
                    <a:pt x="961" y="1236"/>
                  </a:moveTo>
                  <a:cubicBezTo>
                    <a:pt x="790" y="1236"/>
                    <a:pt x="652" y="1098"/>
                    <a:pt x="652" y="927"/>
                  </a:cubicBezTo>
                  <a:cubicBezTo>
                    <a:pt x="652" y="757"/>
                    <a:pt x="790" y="619"/>
                    <a:pt x="961" y="619"/>
                  </a:cubicBezTo>
                  <a:cubicBezTo>
                    <a:pt x="1131" y="619"/>
                    <a:pt x="1269" y="757"/>
                    <a:pt x="1269" y="927"/>
                  </a:cubicBezTo>
                  <a:cubicBezTo>
                    <a:pt x="1269" y="1098"/>
                    <a:pt x="1131" y="1236"/>
                    <a:pt x="961" y="123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44" name="Freeform 6">
              <a:extLst>
                <a:ext uri="{FF2B5EF4-FFF2-40B4-BE49-F238E27FC236}">
                  <a16:creationId xmlns:a16="http://schemas.microsoft.com/office/drawing/2014/main" id="{1121B6BA-DC79-418A-B488-79C918F5A5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80" y="1"/>
              <a:ext cx="1192" cy="3238"/>
            </a:xfrm>
            <a:custGeom>
              <a:avLst/>
              <a:gdLst>
                <a:gd name="T0" fmla="*/ 0 w 960"/>
                <a:gd name="T1" fmla="*/ 0 h 2608"/>
                <a:gd name="T2" fmla="*/ 960 w 960"/>
                <a:gd name="T3" fmla="*/ 960 h 2608"/>
                <a:gd name="T4" fmla="*/ 0 w 960"/>
                <a:gd name="T5" fmla="*/ 2608 h 2608"/>
                <a:gd name="T6" fmla="*/ 0 w 960"/>
                <a:gd name="T7" fmla="*/ 1236 h 2608"/>
                <a:gd name="T8" fmla="*/ 308 w 960"/>
                <a:gd name="T9" fmla="*/ 927 h 2608"/>
                <a:gd name="T10" fmla="*/ 0 w 960"/>
                <a:gd name="T11" fmla="*/ 619 h 2608"/>
                <a:gd name="T12" fmla="*/ 0 w 960"/>
                <a:gd name="T13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0" h="2608">
                  <a:moveTo>
                    <a:pt x="0" y="0"/>
                  </a:moveTo>
                  <a:cubicBezTo>
                    <a:pt x="530" y="0"/>
                    <a:pt x="960" y="430"/>
                    <a:pt x="960" y="960"/>
                  </a:cubicBezTo>
                  <a:cubicBezTo>
                    <a:pt x="960" y="1490"/>
                    <a:pt x="0" y="2608"/>
                    <a:pt x="0" y="2608"/>
                  </a:cubicBezTo>
                  <a:cubicBezTo>
                    <a:pt x="0" y="1236"/>
                    <a:pt x="0" y="1236"/>
                    <a:pt x="0" y="1236"/>
                  </a:cubicBezTo>
                  <a:cubicBezTo>
                    <a:pt x="170" y="1236"/>
                    <a:pt x="308" y="1098"/>
                    <a:pt x="308" y="927"/>
                  </a:cubicBezTo>
                  <a:cubicBezTo>
                    <a:pt x="308" y="757"/>
                    <a:pt x="170" y="619"/>
                    <a:pt x="0" y="6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4245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38" name="Group 437"/>
          <p:cNvGrpSpPr/>
          <p:nvPr/>
        </p:nvGrpSpPr>
        <p:grpSpPr>
          <a:xfrm>
            <a:off x="3012616" y="3708585"/>
            <a:ext cx="426449" cy="232749"/>
            <a:chOff x="4916869" y="1744445"/>
            <a:chExt cx="355388" cy="188898"/>
          </a:xfrm>
        </p:grpSpPr>
        <p:sp>
          <p:nvSpPr>
            <p:cNvPr id="439" name="TextBox 438"/>
            <p:cNvSpPr txBox="1"/>
            <p:nvPr/>
          </p:nvSpPr>
          <p:spPr>
            <a:xfrm>
              <a:off x="4916869" y="1783470"/>
              <a:ext cx="355388" cy="149873"/>
            </a:xfrm>
            <a:prstGeom prst="rect">
              <a:avLst/>
            </a:prstGeom>
            <a:noFill/>
            <a:effectLst>
              <a:outerShdw blurRad="215900" sx="102000" sy="102000" algn="ctr" rotWithShape="0">
                <a:schemeClr val="bg1">
                  <a:alpha val="86000"/>
                </a:scheme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5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DES MOINES</a:t>
              </a:r>
            </a:p>
          </p:txBody>
        </p:sp>
        <p:grpSp>
          <p:nvGrpSpPr>
            <p:cNvPr id="440" name="Group 4">
              <a:extLst>
                <a:ext uri="{FF2B5EF4-FFF2-40B4-BE49-F238E27FC236}">
                  <a16:creationId xmlns:a16="http://schemas.microsoft.com/office/drawing/2014/main" id="{C750AE7B-C662-41DA-95DD-B6656BEB964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074226" y="1744445"/>
              <a:ext cx="55692" cy="78208"/>
              <a:chOff x="1687" y="1"/>
              <a:chExt cx="2385" cy="3238"/>
            </a:xfrm>
          </p:grpSpPr>
          <p:sp>
            <p:nvSpPr>
              <p:cNvPr id="441" name="Freeform 5">
                <a:extLst>
                  <a:ext uri="{FF2B5EF4-FFF2-40B4-BE49-F238E27FC236}">
                    <a16:creationId xmlns:a16="http://schemas.microsoft.com/office/drawing/2014/main" id="{0FAEEF6B-0E21-4A38-9F1E-E59EC9ED36D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687" y="1"/>
                <a:ext cx="2385" cy="3238"/>
              </a:xfrm>
              <a:custGeom>
                <a:avLst/>
                <a:gdLst>
                  <a:gd name="T0" fmla="*/ 961 w 1921"/>
                  <a:gd name="T1" fmla="*/ 0 h 2608"/>
                  <a:gd name="T2" fmla="*/ 0 w 1921"/>
                  <a:gd name="T3" fmla="*/ 960 h 2608"/>
                  <a:gd name="T4" fmla="*/ 961 w 1921"/>
                  <a:gd name="T5" fmla="*/ 2608 h 2608"/>
                  <a:gd name="T6" fmla="*/ 1921 w 1921"/>
                  <a:gd name="T7" fmla="*/ 960 h 2608"/>
                  <a:gd name="T8" fmla="*/ 961 w 1921"/>
                  <a:gd name="T9" fmla="*/ 0 h 2608"/>
                  <a:gd name="T10" fmla="*/ 961 w 1921"/>
                  <a:gd name="T11" fmla="*/ 1236 h 2608"/>
                  <a:gd name="T12" fmla="*/ 652 w 1921"/>
                  <a:gd name="T13" fmla="*/ 927 h 2608"/>
                  <a:gd name="T14" fmla="*/ 961 w 1921"/>
                  <a:gd name="T15" fmla="*/ 619 h 2608"/>
                  <a:gd name="T16" fmla="*/ 1269 w 1921"/>
                  <a:gd name="T17" fmla="*/ 927 h 2608"/>
                  <a:gd name="T18" fmla="*/ 961 w 1921"/>
                  <a:gd name="T19" fmla="*/ 1236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1" h="2608">
                    <a:moveTo>
                      <a:pt x="961" y="0"/>
                    </a:moveTo>
                    <a:cubicBezTo>
                      <a:pt x="430" y="0"/>
                      <a:pt x="0" y="430"/>
                      <a:pt x="0" y="960"/>
                    </a:cubicBezTo>
                    <a:cubicBezTo>
                      <a:pt x="0" y="1490"/>
                      <a:pt x="961" y="2608"/>
                      <a:pt x="961" y="2608"/>
                    </a:cubicBezTo>
                    <a:cubicBezTo>
                      <a:pt x="961" y="2608"/>
                      <a:pt x="1921" y="1490"/>
                      <a:pt x="1921" y="960"/>
                    </a:cubicBezTo>
                    <a:cubicBezTo>
                      <a:pt x="1921" y="430"/>
                      <a:pt x="1491" y="0"/>
                      <a:pt x="961" y="0"/>
                    </a:cubicBezTo>
                    <a:close/>
                    <a:moveTo>
                      <a:pt x="961" y="1236"/>
                    </a:moveTo>
                    <a:cubicBezTo>
                      <a:pt x="790" y="1236"/>
                      <a:pt x="652" y="1098"/>
                      <a:pt x="652" y="927"/>
                    </a:cubicBezTo>
                    <a:cubicBezTo>
                      <a:pt x="652" y="757"/>
                      <a:pt x="790" y="619"/>
                      <a:pt x="961" y="619"/>
                    </a:cubicBezTo>
                    <a:cubicBezTo>
                      <a:pt x="1131" y="619"/>
                      <a:pt x="1269" y="757"/>
                      <a:pt x="1269" y="927"/>
                    </a:cubicBezTo>
                    <a:cubicBezTo>
                      <a:pt x="1269" y="1098"/>
                      <a:pt x="1131" y="1236"/>
                      <a:pt x="961" y="123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2" name="Freeform 6">
                <a:extLst>
                  <a:ext uri="{FF2B5EF4-FFF2-40B4-BE49-F238E27FC236}">
                    <a16:creationId xmlns:a16="http://schemas.microsoft.com/office/drawing/2014/main" id="{1121B6BA-DC79-418A-B488-79C918F5A5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0" y="1"/>
                <a:ext cx="1192" cy="3238"/>
              </a:xfrm>
              <a:custGeom>
                <a:avLst/>
                <a:gdLst>
                  <a:gd name="T0" fmla="*/ 0 w 960"/>
                  <a:gd name="T1" fmla="*/ 0 h 2608"/>
                  <a:gd name="T2" fmla="*/ 960 w 960"/>
                  <a:gd name="T3" fmla="*/ 960 h 2608"/>
                  <a:gd name="T4" fmla="*/ 0 w 960"/>
                  <a:gd name="T5" fmla="*/ 2608 h 2608"/>
                  <a:gd name="T6" fmla="*/ 0 w 960"/>
                  <a:gd name="T7" fmla="*/ 1236 h 2608"/>
                  <a:gd name="T8" fmla="*/ 308 w 960"/>
                  <a:gd name="T9" fmla="*/ 927 h 2608"/>
                  <a:gd name="T10" fmla="*/ 0 w 960"/>
                  <a:gd name="T11" fmla="*/ 619 h 2608"/>
                  <a:gd name="T12" fmla="*/ 0 w 960"/>
                  <a:gd name="T13" fmla="*/ 0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0" h="2608">
                    <a:moveTo>
                      <a:pt x="0" y="0"/>
                    </a:moveTo>
                    <a:cubicBezTo>
                      <a:pt x="530" y="0"/>
                      <a:pt x="960" y="430"/>
                      <a:pt x="960" y="960"/>
                    </a:cubicBezTo>
                    <a:cubicBezTo>
                      <a:pt x="960" y="1490"/>
                      <a:pt x="0" y="2608"/>
                      <a:pt x="0" y="2608"/>
                    </a:cubicBezTo>
                    <a:cubicBezTo>
                      <a:pt x="0" y="1236"/>
                      <a:pt x="0" y="1236"/>
                      <a:pt x="0" y="1236"/>
                    </a:cubicBezTo>
                    <a:cubicBezTo>
                      <a:pt x="170" y="1236"/>
                      <a:pt x="308" y="1098"/>
                      <a:pt x="308" y="927"/>
                    </a:cubicBezTo>
                    <a:cubicBezTo>
                      <a:pt x="308" y="757"/>
                      <a:pt x="170" y="619"/>
                      <a:pt x="0" y="6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4245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6060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6D349D-A698-F94B-8010-7A309D3EC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Community Investment Programs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BDFE01-9BE4-D64B-95C6-6812AB39D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3</a:t>
            </a:fld>
            <a:endParaRPr lang="en-US" sz="800" dirty="0"/>
          </a:p>
        </p:txBody>
      </p:sp>
      <p:sp>
        <p:nvSpPr>
          <p:cNvPr id="9" name="Rectangle 8"/>
          <p:cNvSpPr/>
          <p:nvPr/>
        </p:nvSpPr>
        <p:spPr>
          <a:xfrm>
            <a:off x="3809476" y="1855663"/>
            <a:ext cx="6262777" cy="1005840"/>
          </a:xfrm>
          <a:prstGeom prst="rect">
            <a:avLst/>
          </a:prstGeom>
          <a:solidFill>
            <a:schemeClr val="bg1"/>
          </a:solidFill>
          <a:ln w="19050">
            <a:solidFill>
              <a:srgbClr val="002E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Affordable Housing Program (AHP) General Fund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4740"/>
          <a:stretch/>
        </p:blipFill>
        <p:spPr>
          <a:xfrm>
            <a:off x="2056059" y="2994150"/>
            <a:ext cx="1656975" cy="1014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59" y="4126822"/>
            <a:ext cx="1656975" cy="1042291"/>
          </a:xfrm>
          <a:prstGeom prst="rect">
            <a:avLst/>
          </a:prstGeom>
          <a:ln w="19050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58" y="5266745"/>
            <a:ext cx="1656975" cy="1052476"/>
          </a:xfrm>
          <a:prstGeom prst="rect">
            <a:avLst/>
          </a:prstGeom>
          <a:ln w="19050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809477" y="3008005"/>
            <a:ext cx="6262777" cy="1005840"/>
          </a:xfrm>
          <a:prstGeom prst="rect">
            <a:avLst/>
          </a:prstGeom>
          <a:solidFill>
            <a:schemeClr val="bg1"/>
          </a:solidFill>
          <a:ln w="19050">
            <a:solidFill>
              <a:srgbClr val="002E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Downpayment Plus</a:t>
            </a:r>
            <a:r>
              <a:rPr lang="en-US" sz="2200" b="1" baseline="300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®</a:t>
            </a:r>
            <a:r>
              <a:rPr lang="en-US" sz="22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(DPP</a:t>
            </a:r>
            <a:r>
              <a:rPr lang="en-US" sz="2200" b="1" baseline="300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®</a:t>
            </a:r>
            <a:r>
              <a:rPr lang="en-US" sz="22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Programs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09478" y="4151960"/>
            <a:ext cx="6262776" cy="1005840"/>
          </a:xfrm>
          <a:prstGeom prst="rect">
            <a:avLst/>
          </a:prstGeom>
          <a:solidFill>
            <a:schemeClr val="bg1"/>
          </a:solidFill>
          <a:ln w="19050">
            <a:solidFill>
              <a:srgbClr val="002E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Community Advances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09478" y="5273835"/>
            <a:ext cx="6262776" cy="1005840"/>
          </a:xfrm>
          <a:prstGeom prst="rect">
            <a:avLst/>
          </a:prstGeom>
          <a:solidFill>
            <a:schemeClr val="bg1"/>
          </a:solidFill>
          <a:ln w="19050">
            <a:solidFill>
              <a:srgbClr val="002E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>
              <a:solidFill>
                <a:srgbClr val="002E55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Community First</a:t>
            </a:r>
            <a:r>
              <a:rPr lang="en-US" sz="2200" b="1" baseline="300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® </a:t>
            </a:r>
            <a:r>
              <a:rPr lang="en-US" sz="22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Programs</a:t>
            </a:r>
          </a:p>
          <a:p>
            <a:r>
              <a:rPr lang="en-US" sz="1750" dirty="0">
                <a:solidFill>
                  <a:srgbClr val="002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2"/>
          <a:stretch/>
        </p:blipFill>
        <p:spPr>
          <a:xfrm>
            <a:off x="2056057" y="1858298"/>
            <a:ext cx="1656976" cy="104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56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7306056" y="2125652"/>
            <a:ext cx="3817819" cy="3817819"/>
          </a:xfrm>
          <a:prstGeom prst="ellipse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5EF4F3-C935-284A-BD89-CE7F65456F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424" y="1281075"/>
            <a:ext cx="5268046" cy="16891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Housing Grant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C7DBB-FC79-244A-9D51-05E66F2F01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424" y="2457022"/>
            <a:ext cx="4402345" cy="4113105"/>
          </a:xfrm>
        </p:spPr>
        <p:txBody>
          <a:bodyPr/>
          <a:lstStyle/>
          <a:p>
            <a:r>
              <a:rPr lang="en-US" sz="2400" b="1" dirty="0">
                <a:solidFill>
                  <a:srgbClr val="3B3838"/>
                </a:solidFill>
              </a:rPr>
              <a:t>In 2023:</a:t>
            </a:r>
          </a:p>
          <a:p>
            <a:r>
              <a:rPr lang="en-US" sz="2400" b="1" dirty="0">
                <a:solidFill>
                  <a:srgbClr val="3B3838"/>
                </a:solidFill>
              </a:rPr>
              <a:t>DPP</a:t>
            </a:r>
            <a:r>
              <a:rPr lang="en-US" sz="2400" b="1" baseline="30000" dirty="0">
                <a:solidFill>
                  <a:srgbClr val="3B3838"/>
                </a:solidFill>
              </a:rPr>
              <a:t>®</a:t>
            </a:r>
          </a:p>
          <a:p>
            <a:r>
              <a:rPr lang="en-US" sz="2400" dirty="0">
                <a:solidFill>
                  <a:srgbClr val="3B3838"/>
                </a:solidFill>
              </a:rPr>
              <a:t>$35.6M allocated</a:t>
            </a:r>
            <a:br>
              <a:rPr lang="en-US" sz="2400" dirty="0">
                <a:solidFill>
                  <a:srgbClr val="3B3838"/>
                </a:solidFill>
              </a:rPr>
            </a:br>
            <a:r>
              <a:rPr lang="en-US" sz="1400" dirty="0">
                <a:solidFill>
                  <a:srgbClr val="3B3838"/>
                </a:solidFill>
              </a:rPr>
              <a:t>(</a:t>
            </a:r>
            <a:r>
              <a:rPr lang="en-US" sz="1400" i="1" dirty="0">
                <a:solidFill>
                  <a:srgbClr val="3B3838"/>
                </a:solidFill>
              </a:rPr>
              <a:t>35% plus additional funding)</a:t>
            </a:r>
            <a:endParaRPr lang="en-US" sz="1400" dirty="0">
              <a:solidFill>
                <a:srgbClr val="3B3838"/>
              </a:solidFill>
            </a:endParaRPr>
          </a:p>
          <a:p>
            <a:r>
              <a:rPr lang="en-US" sz="2400" dirty="0">
                <a:solidFill>
                  <a:srgbClr val="3B3838"/>
                </a:solidFill>
              </a:rPr>
              <a:t>3,500+ grant reservations</a:t>
            </a:r>
          </a:p>
          <a:p>
            <a:r>
              <a:rPr lang="en-US" sz="2400" b="1" dirty="0">
                <a:solidFill>
                  <a:srgbClr val="3B3838"/>
                </a:solidFill>
              </a:rPr>
              <a:t>AHP </a:t>
            </a:r>
          </a:p>
          <a:p>
            <a:r>
              <a:rPr lang="en-US" sz="2400" dirty="0">
                <a:solidFill>
                  <a:srgbClr val="3B3838"/>
                </a:solidFill>
              </a:rPr>
              <a:t>$33M allocated </a:t>
            </a:r>
          </a:p>
          <a:p>
            <a:r>
              <a:rPr lang="en-US" sz="2400" dirty="0">
                <a:solidFill>
                  <a:srgbClr val="3B3838"/>
                </a:solidFill>
              </a:rPr>
              <a:t>44 awarded projects</a:t>
            </a:r>
            <a:endParaRPr lang="en-US" sz="2400" b="1" dirty="0">
              <a:solidFill>
                <a:srgbClr val="3B3838"/>
              </a:solidFill>
            </a:endParaRPr>
          </a:p>
          <a:p>
            <a:endParaRPr lang="en-US" sz="2600" b="1" dirty="0">
              <a:solidFill>
                <a:srgbClr val="3B3838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BD33B-41C9-4347-9E52-565B619F9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9A40F-42F2-C241-9151-DA1388E857A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61F52C2-CD51-494D-B347-B4762AD3E649}"/>
              </a:ext>
            </a:extLst>
          </p:cNvPr>
          <p:cNvGraphicFramePr/>
          <p:nvPr/>
        </p:nvGraphicFramePr>
        <p:xfrm>
          <a:off x="6654645" y="2022881"/>
          <a:ext cx="5120640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7644902" y="288992"/>
            <a:ext cx="3077682" cy="1161938"/>
            <a:chOff x="-462813" y="2717376"/>
            <a:chExt cx="3077682" cy="1161938"/>
          </a:xfrm>
        </p:grpSpPr>
        <p:sp>
          <p:nvSpPr>
            <p:cNvPr id="9" name="TextBox 8"/>
            <p:cNvSpPr txBox="1"/>
            <p:nvPr/>
          </p:nvSpPr>
          <p:spPr>
            <a:xfrm>
              <a:off x="359629" y="2717376"/>
              <a:ext cx="1590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8244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10%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462813" y="3232983"/>
              <a:ext cx="30776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8244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of prior year’s net earnings</a:t>
              </a:r>
            </a:p>
          </p:txBody>
        </p:sp>
      </p:grpSp>
      <p:sp>
        <p:nvSpPr>
          <p:cNvPr id="7" name="Right Arrow 6"/>
          <p:cNvSpPr/>
          <p:nvPr/>
        </p:nvSpPr>
        <p:spPr>
          <a:xfrm rot="5400000">
            <a:off x="9009224" y="1622480"/>
            <a:ext cx="411480" cy="389323"/>
          </a:xfrm>
          <a:prstGeom prst="rightArrow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40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hlinkClick r:id="rId3"/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1348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194CBB-DE87-6649-BCAD-ED887CC744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739" y="877398"/>
            <a:ext cx="4687295" cy="11159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Affordable Housing Program (AHP) General Fund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69738" y="2667786"/>
            <a:ext cx="4379171" cy="4159234"/>
          </a:xfrm>
        </p:spPr>
        <p:txBody>
          <a:bodyPr/>
          <a:lstStyle/>
          <a:p>
            <a:pPr marL="220345" marR="97155" lvl="0" indent="-207645" defTabSz="457200">
              <a:spcBef>
                <a:spcPts val="95"/>
              </a:spcBef>
              <a:buClr>
                <a:srgbClr val="6C7D9B"/>
              </a:buClr>
              <a:buFont typeface="Wingdings"/>
              <a:buChar char=""/>
              <a:tabLst>
                <a:tab pos="220979" algn="l"/>
              </a:tabLst>
            </a:pPr>
            <a:r>
              <a:rPr lang="en-US" sz="1800" spc="-5" dirty="0">
                <a:solidFill>
                  <a:srgbClr val="3B3838"/>
                </a:solidFill>
                <a:cs typeface="Arial"/>
              </a:rPr>
              <a:t>Forgivable grants for purchase, construction, or rehabilitation of </a:t>
            </a:r>
            <a:r>
              <a:rPr lang="en-US" sz="1800" spc="-10" dirty="0">
                <a:solidFill>
                  <a:srgbClr val="3B3838"/>
                </a:solidFill>
                <a:cs typeface="Arial"/>
              </a:rPr>
              <a:t>affordable multifamily or owner-occupied </a:t>
            </a:r>
            <a:r>
              <a:rPr lang="en-US" sz="1800" spc="-5" dirty="0">
                <a:solidFill>
                  <a:srgbClr val="3B3838"/>
                </a:solidFill>
                <a:cs typeface="Arial"/>
              </a:rPr>
              <a:t>housing</a:t>
            </a:r>
            <a:r>
              <a:rPr lang="en-US" sz="1800" spc="-35" dirty="0">
                <a:solidFill>
                  <a:srgbClr val="3B3838"/>
                </a:solidFill>
                <a:cs typeface="Arial"/>
              </a:rPr>
              <a:t> </a:t>
            </a:r>
            <a:r>
              <a:rPr lang="en-US" sz="1800" spc="-5" dirty="0">
                <a:solidFill>
                  <a:srgbClr val="3B3838"/>
                </a:solidFill>
                <a:cs typeface="Arial"/>
              </a:rPr>
              <a:t>units</a:t>
            </a:r>
          </a:p>
          <a:p>
            <a:pPr marL="220345" marR="7620" lvl="0" indent="-207645" defTabSz="457200">
              <a:spcBef>
                <a:spcPts val="600"/>
              </a:spcBef>
              <a:buClr>
                <a:srgbClr val="6C7D9B"/>
              </a:buClr>
              <a:buFont typeface="Wingdings"/>
              <a:buChar char=""/>
              <a:tabLst>
                <a:tab pos="220979" algn="l"/>
              </a:tabLst>
            </a:pPr>
            <a:r>
              <a:rPr lang="en-US" sz="1800" spc="-5" dirty="0">
                <a:solidFill>
                  <a:srgbClr val="3B3838"/>
                </a:solidFill>
                <a:cs typeface="Arial"/>
              </a:rPr>
              <a:t>Member partners with community  organizations, developers, or public entities to  submit an</a:t>
            </a:r>
            <a:r>
              <a:rPr lang="en-US" sz="1800" spc="-30" dirty="0">
                <a:solidFill>
                  <a:srgbClr val="3B3838"/>
                </a:solidFill>
                <a:cs typeface="Arial"/>
              </a:rPr>
              <a:t> </a:t>
            </a:r>
            <a:r>
              <a:rPr lang="en-US" sz="1800" spc="-5" dirty="0">
                <a:solidFill>
                  <a:srgbClr val="3B3838"/>
                </a:solidFill>
                <a:cs typeface="Arial"/>
              </a:rPr>
              <a:t>application</a:t>
            </a:r>
          </a:p>
          <a:p>
            <a:pPr marL="220345" marR="173355" lvl="0" indent="-207645" defTabSz="457200">
              <a:spcBef>
                <a:spcPts val="600"/>
              </a:spcBef>
              <a:buClr>
                <a:srgbClr val="6C7D9B"/>
              </a:buClr>
              <a:buFont typeface="Wingdings"/>
              <a:buChar char=""/>
              <a:tabLst>
                <a:tab pos="220979" algn="l"/>
              </a:tabLst>
            </a:pPr>
            <a:r>
              <a:rPr lang="en-US" sz="1800" spc="-5" dirty="0">
                <a:solidFill>
                  <a:srgbClr val="3B3838"/>
                </a:solidFill>
                <a:cs typeface="Arial"/>
              </a:rPr>
              <a:t>Applications receive up to a maximum of </a:t>
            </a:r>
            <a:r>
              <a:rPr lang="en-US" sz="1800" b="1" spc="-5" dirty="0">
                <a:solidFill>
                  <a:srgbClr val="3B3838"/>
                </a:solidFill>
                <a:cs typeface="Arial"/>
              </a:rPr>
              <a:t>$2,000,000</a:t>
            </a:r>
            <a:r>
              <a:rPr lang="en-US" sz="1800" spc="-5" dirty="0">
                <a:solidFill>
                  <a:srgbClr val="3B3838"/>
                </a:solidFill>
                <a:cs typeface="Arial"/>
              </a:rPr>
              <a:t> in AHP funds (new increase in 2024), based on assessed score and financial feasibility review</a:t>
            </a:r>
            <a:endParaRPr lang="en-US" sz="1800" b="1" dirty="0">
              <a:solidFill>
                <a:srgbClr val="3B3838"/>
              </a:solidFill>
              <a:cs typeface="Arial" panose="020B0604020202020204" pitchFamily="34" charset="0"/>
            </a:endParaRPr>
          </a:p>
          <a:p>
            <a:endParaRPr lang="en-US" sz="20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877B1E-D36D-F741-B945-DEC751C38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B0231D7-5992-BF42-A8C7-B326BF888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8625" y="6367183"/>
            <a:ext cx="1005840" cy="3352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96000" y="6594153"/>
            <a:ext cx="3428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Photo Credit: Darris Lee Harris</a:t>
            </a:r>
          </a:p>
        </p:txBody>
      </p:sp>
    </p:spTree>
    <p:extLst>
      <p:ext uri="{BB962C8B-B14F-4D97-AF65-F5344CB8AC3E}">
        <p14:creationId xmlns:p14="http://schemas.microsoft.com/office/powerpoint/2010/main" val="301029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3898CF3-E61E-1A40-8FE8-2CCD06A2F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3807" y="3944371"/>
            <a:ext cx="4762500" cy="2787937"/>
          </a:xfrm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1800" spc="300">
                <a:solidFill>
                  <a:schemeClr val="bg1"/>
                </a:solidFill>
              </a:defRPr>
            </a:lvl1pPr>
            <a:lvl2pPr algn="ctr">
              <a:defRPr sz="1800" spc="300">
                <a:solidFill>
                  <a:schemeClr val="bg1"/>
                </a:solidFill>
              </a:defRPr>
            </a:lvl2pPr>
            <a:lvl3pPr algn="ctr">
              <a:defRPr sz="1800" spc="300">
                <a:solidFill>
                  <a:schemeClr val="bg1"/>
                </a:solidFill>
              </a:defRPr>
            </a:lvl3pPr>
            <a:lvl4pPr algn="ctr">
              <a:defRPr sz="1800" spc="300">
                <a:solidFill>
                  <a:schemeClr val="bg1"/>
                </a:solidFill>
              </a:defRPr>
            </a:lvl4pPr>
            <a:lvl5pPr algn="ctr">
              <a:defRPr sz="1800" spc="300">
                <a:solidFill>
                  <a:schemeClr val="bg1"/>
                </a:solidFill>
              </a:defRPr>
            </a:lvl5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 sz="2000" b="1" dirty="0"/>
              <a:t>Red Willow Flats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4F6DF0-9E6F-F747-AC10-87169FA39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9A40F-42F2-C241-9151-DA1388E857A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13916" y="3051551"/>
            <a:ext cx="28119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564710-2806-9342-AD9E-31D05722997D}"/>
              </a:ext>
            </a:extLst>
          </p:cNvPr>
          <p:cNvSpPr/>
          <p:nvPr/>
        </p:nvSpPr>
        <p:spPr>
          <a:xfrm>
            <a:off x="2661277" y="322505"/>
            <a:ext cx="6347637" cy="1425335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AHP Example: Red Willow Flats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 bwMode="auto">
          <a:xfrm>
            <a:off x="7095676" y="5801435"/>
            <a:ext cx="4139622" cy="4425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182862" indent="-274292" algn="l" defTabSz="457154" rtl="0" eaLnBrk="1" latinLnBrk="0" hangingPunct="1">
              <a:lnSpc>
                <a:spcPts val="3600"/>
              </a:lnSpc>
              <a:spcBef>
                <a:spcPts val="1800"/>
              </a:spcBef>
              <a:spcAft>
                <a:spcPts val="600"/>
              </a:spcAft>
              <a:buFont typeface="Arial"/>
              <a:buChar char="•"/>
              <a:defRPr sz="3200" b="0" i="0" kern="1200" spc="-50" baseline="0">
                <a:solidFill>
                  <a:srgbClr val="002E55"/>
                </a:solidFill>
                <a:latin typeface="Arial"/>
                <a:ea typeface="+mn-ea"/>
                <a:cs typeface="Arial"/>
              </a:defRPr>
            </a:lvl1pPr>
            <a:lvl2pPr marL="640014" indent="-182862" algn="l" defTabSz="457154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 spc="-50" baseline="0">
                <a:solidFill>
                  <a:srgbClr val="004165"/>
                </a:solidFill>
                <a:latin typeface="Arial"/>
                <a:ea typeface="+mn-ea"/>
                <a:cs typeface="Arial"/>
              </a:defRPr>
            </a:lvl2pPr>
            <a:lvl3pPr marL="1097168" marR="0" indent="-182862" algn="l" defTabSz="457154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2000" kern="1200" spc="-50" baseline="0">
                <a:solidFill>
                  <a:srgbClr val="004165"/>
                </a:solidFill>
                <a:latin typeface="Arial"/>
                <a:ea typeface="+mn-ea"/>
                <a:cs typeface="Arial"/>
              </a:defRPr>
            </a:lvl3pPr>
            <a:lvl4pPr marL="1600036" indent="-228576" algn="l" defTabSz="45715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0" indent="-228576" algn="l" defTabSz="45715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Photos courtesy of Wisconsin Housing Preservation Corp &amp; Liz Smith</a:t>
            </a:r>
          </a:p>
          <a:p>
            <a:pPr marL="997198" marR="0" lvl="2" indent="-165960" algn="l" defTabSz="457154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Lucida Grande" charset="0"/>
              <a:buChar char="–"/>
              <a:tabLst/>
              <a:defRPr/>
            </a:pPr>
            <a:endParaRPr kumimoji="0" lang="en-US" sz="1100" b="0" i="0" u="none" strike="noStrike" kern="1200" cap="none" spc="-5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165960" marR="0" lvl="0" indent="-248217" algn="l" defTabSz="457154" rtl="0" eaLnBrk="1" fontAlgn="auto" latinLnBrk="0" hangingPunct="1">
              <a:lnSpc>
                <a:spcPts val="36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00" b="0" i="0" u="none" strike="noStrike" kern="1200" cap="none" spc="-5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384FE3-E52C-3366-1660-A41CC8272EDA}"/>
              </a:ext>
            </a:extLst>
          </p:cNvPr>
          <p:cNvSpPr txBox="1"/>
          <p:nvPr/>
        </p:nvSpPr>
        <p:spPr>
          <a:xfrm>
            <a:off x="994623" y="2424721"/>
            <a:ext cx="4840472" cy="2913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676767"/>
              </a:buClr>
              <a:buNone/>
            </a:pPr>
            <a:r>
              <a:rPr lang="en-US" sz="1800" dirty="0"/>
              <a:t>Last fall, housing partners came together for the groundbreaking ceremony of Red Willow Flats on the Oneida Nation Reservation in Oneida, Wisconsin, marking a significant step in affordable housing solutions for tribal communities in our district. This transformative affordable housing project, bolstered by a $700,000 Affordable Housing Program (AHP) grant from FHLBank Chicago, sponsored by our member Bay Bank, highlights the power of collaboration in community development. </a:t>
            </a:r>
          </a:p>
        </p:txBody>
      </p:sp>
      <p:pic>
        <p:nvPicPr>
          <p:cNvPr id="5" name="Picture 4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74FEB0E5-1E20-574E-7CE4-F57610CB5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1"/>
          <a:stretch/>
        </p:blipFill>
        <p:spPr>
          <a:xfrm>
            <a:off x="6471081" y="2133170"/>
            <a:ext cx="5075666" cy="36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0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2" r="20232"/>
          <a:stretch/>
        </p:blipFill>
        <p:spPr>
          <a:xfrm>
            <a:off x="7123521" y="0"/>
            <a:ext cx="6096000" cy="685800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194CBB-DE87-6649-BCAD-ED887CC744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485" y="242075"/>
            <a:ext cx="4472079" cy="111592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Downpayment</a:t>
            </a:r>
            <a:r>
              <a:rPr lang="en-US" dirty="0"/>
              <a:t> Plus</a:t>
            </a:r>
            <a:r>
              <a:rPr lang="en-US" baseline="30000" dirty="0"/>
              <a:t>®</a:t>
            </a:r>
            <a:r>
              <a:rPr lang="en-US" dirty="0"/>
              <a:t> (DPP)</a:t>
            </a:r>
            <a:r>
              <a:rPr lang="en-US" baseline="30000" dirty="0"/>
              <a:t>®</a:t>
            </a:r>
            <a:r>
              <a:rPr lang="en-US" dirty="0"/>
              <a:t> Program</a:t>
            </a:r>
          </a:p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877B1E-D36D-F741-B945-DEC751C38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431" y="1680282"/>
            <a:ext cx="6877888" cy="4142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4890" lvl="0" indent="-204890" defTabSz="451198" eaLnBrk="0" hangingPunct="0">
              <a:spcBef>
                <a:spcPts val="600"/>
              </a:spcBef>
              <a:buClr>
                <a:srgbClr val="6C7D9B"/>
              </a:buClr>
              <a:buFont typeface="Wingdings" pitchFamily="2" charset="2"/>
              <a:buChar char="§"/>
              <a:tabLst>
                <a:tab pos="204890" algn="l"/>
              </a:tabLst>
              <a:defRPr/>
            </a:pPr>
            <a:r>
              <a:rPr lang="en-US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Forgivable grants to purchase a home for households at or below </a:t>
            </a:r>
            <a:r>
              <a:rPr lang="en-US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80% AMI</a:t>
            </a:r>
            <a:r>
              <a:rPr lang="en-US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 not limited to first-time homebuyers</a:t>
            </a:r>
          </a:p>
          <a:p>
            <a:pPr marL="204890" lvl="0" indent="-204890" defTabSz="451198" eaLnBrk="0" hangingPunct="0">
              <a:spcBef>
                <a:spcPts val="600"/>
              </a:spcBef>
              <a:buClr>
                <a:srgbClr val="6C7D9B"/>
              </a:buClr>
              <a:buFont typeface="Wingdings" pitchFamily="2" charset="2"/>
              <a:buChar char="§"/>
              <a:tabLst>
                <a:tab pos="204890" algn="l"/>
              </a:tabLst>
              <a:defRPr/>
            </a:pPr>
            <a:r>
              <a:rPr lang="en-US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Member funds or originates the first mortgage</a:t>
            </a:r>
          </a:p>
          <a:p>
            <a:pPr marL="204890" lvl="0" indent="-204890" defTabSz="451198" eaLnBrk="0" hangingPunct="0">
              <a:spcBef>
                <a:spcPts val="600"/>
              </a:spcBef>
              <a:buClr>
                <a:srgbClr val="6C7D9B"/>
              </a:buClr>
              <a:buFont typeface="Wingdings" pitchFamily="2" charset="2"/>
              <a:buChar char="§"/>
              <a:tabLst>
                <a:tab pos="204890" algn="l"/>
              </a:tabLst>
              <a:defRPr/>
            </a:pPr>
            <a:r>
              <a:rPr lang="en-US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Non-competitive, up to </a:t>
            </a:r>
            <a:r>
              <a:rPr lang="en-US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$700,000 per member</a:t>
            </a:r>
          </a:p>
          <a:p>
            <a:pPr marL="204890" lvl="0" indent="-204890" defTabSz="451198" eaLnBrk="0" hangingPunct="0">
              <a:spcBef>
                <a:spcPts val="600"/>
              </a:spcBef>
              <a:buClr>
                <a:srgbClr val="6C7D9B"/>
              </a:buClr>
              <a:buFont typeface="Wingdings" pitchFamily="2" charset="2"/>
              <a:buChar char="§"/>
              <a:tabLst>
                <a:tab pos="204890" algn="l"/>
              </a:tabLst>
              <a:defRPr/>
            </a:pPr>
            <a:r>
              <a:rPr lang="en-US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 maximum grant/homebuyer: </a:t>
            </a:r>
            <a:r>
              <a:rPr lang="en-US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$10,000 </a:t>
            </a:r>
          </a:p>
          <a:p>
            <a:pPr marL="204890" lvl="0" indent="-204890" defTabSz="451198" eaLnBrk="0" hangingPunct="0">
              <a:spcBef>
                <a:spcPts val="600"/>
              </a:spcBef>
              <a:buClr>
                <a:srgbClr val="6C7D9B"/>
              </a:buClr>
              <a:buFont typeface="Wingdings" pitchFamily="2" charset="2"/>
              <a:buChar char="§"/>
              <a:tabLst>
                <a:tab pos="204890" algn="l"/>
              </a:tabLst>
              <a:defRPr/>
            </a:pPr>
            <a:r>
              <a:rPr lang="en-US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Grant is forgiven monthly over 60 months (5 years); repayment rarely required</a:t>
            </a:r>
          </a:p>
          <a:p>
            <a:pPr marL="204890" lvl="0" indent="-204890" defTabSz="451198" eaLnBrk="0" hangingPunct="0">
              <a:spcBef>
                <a:spcPts val="600"/>
              </a:spcBef>
              <a:buClr>
                <a:srgbClr val="6C7D9B"/>
              </a:buClr>
              <a:buFont typeface="Wingdings" pitchFamily="2" charset="2"/>
              <a:buChar char="§"/>
              <a:tabLst>
                <a:tab pos="204890" algn="l"/>
              </a:tabLst>
              <a:defRPr/>
            </a:pPr>
            <a:r>
              <a:rPr lang="en-US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Grant is secured by a </a:t>
            </a:r>
            <a:r>
              <a:rPr lang="en-US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retention agreement</a:t>
            </a:r>
          </a:p>
          <a:p>
            <a:pPr marL="204890" lvl="0" indent="-204890" defTabSz="451198" eaLnBrk="0" hangingPunct="0">
              <a:spcBef>
                <a:spcPts val="600"/>
              </a:spcBef>
              <a:buClr>
                <a:srgbClr val="6C7D9B"/>
              </a:buClr>
              <a:buFont typeface="Wingdings" pitchFamily="2" charset="2"/>
              <a:buChar char="§"/>
              <a:tabLst>
                <a:tab pos="204890" algn="l"/>
              </a:tabLst>
              <a:defRPr/>
            </a:pPr>
            <a:r>
              <a:rPr lang="en-US" u="sng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Downpayment</a:t>
            </a:r>
            <a:r>
              <a:rPr lang="en-US" u="sng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Plus Advantage</a:t>
            </a:r>
            <a:r>
              <a:rPr lang="en-US" u="sng" baseline="300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® </a:t>
            </a:r>
            <a:r>
              <a:rPr lang="en-US" u="sng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(DPP Advantage</a:t>
            </a:r>
            <a:r>
              <a:rPr lang="en-US" u="sng" baseline="300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®</a:t>
            </a:r>
            <a:r>
              <a:rPr lang="en-US" u="sng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r>
              <a:rPr lang="en-US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Non-profit organization funds the first mortgage; FHLBank Chicago member submits grant reservation</a:t>
            </a:r>
          </a:p>
          <a:p>
            <a:endParaRPr lang="en-US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B0231D7-5992-BF42-A8C7-B326BF888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625" y="6367183"/>
            <a:ext cx="1005840" cy="3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8612" y="406733"/>
            <a:ext cx="9616686" cy="5446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DPP Example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A9860B-65C4-C741-BA45-9F4212A6C7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642" y="6363990"/>
            <a:ext cx="10212811" cy="652911"/>
          </a:xfrm>
        </p:spPr>
        <p:txBody>
          <a:bodyPr/>
          <a:lstStyle/>
          <a:p>
            <a:pPr algn="l"/>
            <a:r>
              <a:rPr lang="en-US" sz="1400" u="sng" dirty="0">
                <a:solidFill>
                  <a:schemeClr val="accent4"/>
                </a:solidFill>
                <a:hlinkClick r:id="rId3"/>
              </a:rPr>
              <a:t>https://vimeo.com/901238176/0034a36983</a:t>
            </a:r>
            <a:r>
              <a:rPr lang="en-US" sz="1400" u="sng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ED54-FDD9-334B-B90B-F19ABEDD1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9A40F-42F2-C241-9151-DA1388E857A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B3838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B3838">
                  <a:lumMod val="85000"/>
                  <a:lumOff val="1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7688A-648E-0DCA-CA44-682829EA7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602" y="1347484"/>
            <a:ext cx="8274705" cy="46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32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194CBB-DE87-6649-BCAD-ED887CC744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740" y="939354"/>
            <a:ext cx="4687295" cy="11159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Community</a:t>
            </a:r>
            <a:br>
              <a:rPr lang="en-US" dirty="0"/>
            </a:br>
            <a:r>
              <a:rPr lang="en-US" dirty="0"/>
              <a:t>Advances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69739" y="2398176"/>
            <a:ext cx="4687296" cy="4357139"/>
          </a:xfrm>
        </p:spPr>
        <p:txBody>
          <a:bodyPr/>
          <a:lstStyle/>
          <a:p>
            <a:pPr marL="220345" marR="97155" lvl="0" indent="-207645" defTabSz="457200">
              <a:spcBef>
                <a:spcPts val="600"/>
              </a:spcBef>
              <a:spcAft>
                <a:spcPts val="600"/>
              </a:spcAft>
              <a:buClr>
                <a:srgbClr val="6C7D9B"/>
              </a:buClr>
              <a:buFont typeface="Wingdings"/>
              <a:buChar char=""/>
              <a:tabLst>
                <a:tab pos="220979" algn="l"/>
              </a:tabLst>
            </a:pPr>
            <a:r>
              <a:rPr lang="en-US" sz="1800" spc="-5" dirty="0">
                <a:solidFill>
                  <a:srgbClr val="3B3838"/>
                </a:solidFill>
                <a:cs typeface="Arial"/>
              </a:rPr>
              <a:t>Discounted loans to our members, including </a:t>
            </a:r>
            <a:r>
              <a:rPr lang="en-US" sz="1800" b="1" spc="-5" dirty="0">
                <a:solidFill>
                  <a:srgbClr val="3B3838"/>
                </a:solidFill>
                <a:cs typeface="Arial"/>
              </a:rPr>
              <a:t>0%</a:t>
            </a:r>
            <a:r>
              <a:rPr lang="en-US" sz="1800" spc="-5" dirty="0">
                <a:solidFill>
                  <a:srgbClr val="3B3838"/>
                </a:solidFill>
                <a:cs typeface="Arial"/>
              </a:rPr>
              <a:t> for eligible small business lending </a:t>
            </a:r>
          </a:p>
          <a:p>
            <a:pPr marL="220345" marR="97155" lvl="0" indent="-207645" defTabSz="457200">
              <a:spcBef>
                <a:spcPts val="600"/>
              </a:spcBef>
              <a:spcAft>
                <a:spcPts val="600"/>
              </a:spcAft>
              <a:buClr>
                <a:srgbClr val="6C7D9B"/>
              </a:buClr>
              <a:buFont typeface="Wingdings"/>
              <a:buChar char=""/>
              <a:tabLst>
                <a:tab pos="220979" algn="l"/>
              </a:tabLst>
            </a:pPr>
            <a:r>
              <a:rPr lang="en-US" sz="1800" spc="-5" dirty="0">
                <a:solidFill>
                  <a:srgbClr val="3B3838"/>
                </a:solidFill>
                <a:cs typeface="Arial"/>
              </a:rPr>
              <a:t>Can support members’ existing lending activity:</a:t>
            </a:r>
          </a:p>
          <a:p>
            <a:pPr marL="677545" marR="97155" lvl="1" indent="-207645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C7D9B"/>
              </a:buClr>
              <a:buFont typeface="Wingdings"/>
              <a:buChar char=""/>
              <a:tabLst>
                <a:tab pos="220979" algn="l"/>
              </a:tabLst>
            </a:pPr>
            <a:r>
              <a:rPr lang="en-US" sz="1800" spc="-5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Housing </a:t>
            </a:r>
          </a:p>
          <a:p>
            <a:pPr marL="677545" marR="97155" lvl="1" indent="-207645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C7D9B"/>
              </a:buClr>
              <a:buFont typeface="Wingdings"/>
              <a:buChar char=""/>
              <a:tabLst>
                <a:tab pos="220979" algn="l"/>
              </a:tabLst>
            </a:pPr>
            <a:r>
              <a:rPr lang="en-US" sz="1800" spc="-5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Commercial</a:t>
            </a:r>
          </a:p>
          <a:p>
            <a:pPr marL="677545" marR="97155" lvl="1" indent="-207645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C7D9B"/>
              </a:buClr>
              <a:buFont typeface="Wingdings"/>
              <a:buChar char=""/>
              <a:tabLst>
                <a:tab pos="220979" algn="l"/>
              </a:tabLst>
            </a:pPr>
            <a:r>
              <a:rPr lang="en-US" sz="1800" spc="-5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Small Business</a:t>
            </a:r>
          </a:p>
          <a:p>
            <a:pPr marL="220345" marR="97155" lvl="0" indent="-207645" defTabSz="457200">
              <a:spcBef>
                <a:spcPts val="600"/>
              </a:spcBef>
              <a:spcAft>
                <a:spcPts val="600"/>
              </a:spcAft>
              <a:buClr>
                <a:srgbClr val="6C7D9B"/>
              </a:buClr>
              <a:buFont typeface="Wingdings"/>
              <a:buChar char=""/>
              <a:tabLst>
                <a:tab pos="220979" algn="l"/>
              </a:tabLst>
            </a:pPr>
            <a:r>
              <a:rPr lang="en-US" sz="1800" spc="-5" dirty="0">
                <a:solidFill>
                  <a:srgbClr val="3B3838"/>
                </a:solidFill>
                <a:cs typeface="Arial"/>
              </a:rPr>
              <a:t>Qualifying loans must have originated </a:t>
            </a:r>
            <a:r>
              <a:rPr lang="en-US" sz="1800" b="1" spc="-5" dirty="0">
                <a:solidFill>
                  <a:srgbClr val="3B3838"/>
                </a:solidFill>
                <a:cs typeface="Arial"/>
              </a:rPr>
              <a:t>90 days</a:t>
            </a:r>
            <a:r>
              <a:rPr lang="en-US" sz="1800" spc="-5" dirty="0">
                <a:solidFill>
                  <a:srgbClr val="3B3838"/>
                </a:solidFill>
                <a:cs typeface="Arial"/>
              </a:rPr>
              <a:t> prior to drawdown of advance </a:t>
            </a:r>
          </a:p>
          <a:p>
            <a:endParaRPr lang="en-US" sz="2600" dirty="0">
              <a:solidFill>
                <a:srgbClr val="3B3838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877B1E-D36D-F741-B945-DEC751C38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3916" y="3051551"/>
            <a:ext cx="28119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0" y="6594153"/>
            <a:ext cx="3428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Photo Credit: Darris Lee Harris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3"/>
          <a:stretch/>
        </p:blipFill>
        <p:spPr>
          <a:xfrm>
            <a:off x="6095999" y="0"/>
            <a:ext cx="6096001" cy="3760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0262"/>
          <a:stretch/>
        </p:blipFill>
        <p:spPr>
          <a:xfrm>
            <a:off x="6095998" y="3961573"/>
            <a:ext cx="6096002" cy="273419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B0231D7-5992-BF42-A8C7-B326BF888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8625" y="6367183"/>
            <a:ext cx="1005840" cy="3352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9023" y="3735577"/>
            <a:ext cx="41182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Photo Credit: Effingham County Housing Authority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8253" y="6649641"/>
            <a:ext cx="33272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Photo Credit: Impact Seven, Inc.</a:t>
            </a:r>
          </a:p>
        </p:txBody>
      </p:sp>
    </p:spTree>
    <p:extLst>
      <p:ext uri="{BB962C8B-B14F-4D97-AF65-F5344CB8AC3E}">
        <p14:creationId xmlns:p14="http://schemas.microsoft.com/office/powerpoint/2010/main" val="3997779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980</Words>
  <Application>Microsoft Office PowerPoint</Application>
  <PresentationFormat>Widescreen</PresentationFormat>
  <Paragraphs>151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Lucida Grande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Grant-Domond, Jess</dc:creator>
  <cp:lastModifiedBy>Grant-Domond, Jess</cp:lastModifiedBy>
  <cp:revision>6</cp:revision>
  <dcterms:created xsi:type="dcterms:W3CDTF">2024-11-14T19:37:42Z</dcterms:created>
  <dcterms:modified xsi:type="dcterms:W3CDTF">2024-11-19T00:49:57Z</dcterms:modified>
</cp:coreProperties>
</file>