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0" r:id="rId4"/>
    <p:sldMasterId id="2147483702" r:id="rId5"/>
  </p:sldMasterIdLst>
  <p:notesMasterIdLst>
    <p:notesMasterId r:id="rId18"/>
  </p:notesMasterIdLst>
  <p:sldIdLst>
    <p:sldId id="311" r:id="rId6"/>
    <p:sldId id="5438" r:id="rId7"/>
    <p:sldId id="5439" r:id="rId8"/>
    <p:sldId id="5436" r:id="rId9"/>
    <p:sldId id="270" r:id="rId10"/>
    <p:sldId id="277" r:id="rId11"/>
    <p:sldId id="5440" r:id="rId12"/>
    <p:sldId id="256" r:id="rId13"/>
    <p:sldId id="5444" r:id="rId14"/>
    <p:sldId id="5437" r:id="rId15"/>
    <p:sldId id="5434" r:id="rId16"/>
    <p:sldId id="544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59807-75A3-44DC-7997-FD7107BD3844}" name="Hailey Hernandez" initials="HH" userId="3eb094206426604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DFD0"/>
    <a:srgbClr val="C7C5A7"/>
    <a:srgbClr val="8BA88F"/>
    <a:srgbClr val="229396"/>
    <a:srgbClr val="F2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4" autoAdjust="0"/>
    <p:restoredTop sz="78258"/>
  </p:normalViewPr>
  <p:slideViewPr>
    <p:cSldViewPr snapToGrid="0">
      <p:cViewPr varScale="1">
        <p:scale>
          <a:sx n="98" d="100"/>
          <a:sy n="98" d="100"/>
        </p:scale>
        <p:origin x="199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59660-04DA-4F93-8B70-DB475508C81C}" type="datetimeFigureOut">
              <a:rPr lang="en-US" smtClean="0"/>
              <a:t>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1ED57-9555-46F3-B7B2-5CF358B90924}" type="slidenum">
              <a:rPr lang="en-US" smtClean="0"/>
              <a:t>‹#›</a:t>
            </a:fld>
            <a:endParaRPr lang="en-US"/>
          </a:p>
        </p:txBody>
      </p:sp>
    </p:spTree>
    <p:extLst>
      <p:ext uri="{BB962C8B-B14F-4D97-AF65-F5344CB8AC3E}">
        <p14:creationId xmlns:p14="http://schemas.microsoft.com/office/powerpoint/2010/main" val="365845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1</a:t>
            </a:fld>
            <a:endParaRPr lang="en-US"/>
          </a:p>
        </p:txBody>
      </p:sp>
    </p:spTree>
    <p:extLst>
      <p:ext uri="{BB962C8B-B14F-4D97-AF65-F5344CB8AC3E}">
        <p14:creationId xmlns:p14="http://schemas.microsoft.com/office/powerpoint/2010/main" val="196263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076CC-5160-4475-B449-1F978A588D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27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11</a:t>
            </a:fld>
            <a:endParaRPr lang="en-US"/>
          </a:p>
        </p:txBody>
      </p:sp>
    </p:spTree>
    <p:extLst>
      <p:ext uri="{BB962C8B-B14F-4D97-AF65-F5344CB8AC3E}">
        <p14:creationId xmlns:p14="http://schemas.microsoft.com/office/powerpoint/2010/main" val="211510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12</a:t>
            </a:fld>
            <a:endParaRPr lang="en-US"/>
          </a:p>
        </p:txBody>
      </p:sp>
    </p:spTree>
    <p:extLst>
      <p:ext uri="{BB962C8B-B14F-4D97-AF65-F5344CB8AC3E}">
        <p14:creationId xmlns:p14="http://schemas.microsoft.com/office/powerpoint/2010/main" val="202833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2023 data except * = 2021 data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81D6A-1530-44B0-9012-B5755FFBB8A7}"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87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6D2F1-DF11-1B13-C1C9-62A78B47C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446AD-89EC-8463-3CDB-C3180D0A1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7E04F-2506-8033-AB2A-C26DFBEA80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9BC593-71EB-20E3-D581-E12CB75EF9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81D6A-1530-44B0-9012-B5755FFBB8A7}"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63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4</a:t>
            </a:fld>
            <a:endParaRPr lang="en-US"/>
          </a:p>
        </p:txBody>
      </p:sp>
    </p:spTree>
    <p:extLst>
      <p:ext uri="{BB962C8B-B14F-4D97-AF65-F5344CB8AC3E}">
        <p14:creationId xmlns:p14="http://schemas.microsoft.com/office/powerpoint/2010/main" val="29597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5</a:t>
            </a:fld>
            <a:endParaRPr lang="en-US"/>
          </a:p>
        </p:txBody>
      </p:sp>
    </p:spTree>
    <p:extLst>
      <p:ext uri="{BB962C8B-B14F-4D97-AF65-F5344CB8AC3E}">
        <p14:creationId xmlns:p14="http://schemas.microsoft.com/office/powerpoint/2010/main" val="427424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6</a:t>
            </a:fld>
            <a:endParaRPr lang="en-US"/>
          </a:p>
        </p:txBody>
      </p:sp>
    </p:spTree>
    <p:extLst>
      <p:ext uri="{BB962C8B-B14F-4D97-AF65-F5344CB8AC3E}">
        <p14:creationId xmlns:p14="http://schemas.microsoft.com/office/powerpoint/2010/main" val="133799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7</a:t>
            </a:fld>
            <a:endParaRPr lang="en-US"/>
          </a:p>
        </p:txBody>
      </p:sp>
    </p:spTree>
    <p:extLst>
      <p:ext uri="{BB962C8B-B14F-4D97-AF65-F5344CB8AC3E}">
        <p14:creationId xmlns:p14="http://schemas.microsoft.com/office/powerpoint/2010/main" val="68941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8</a:t>
            </a:fld>
            <a:endParaRPr lang="en-US"/>
          </a:p>
        </p:txBody>
      </p:sp>
    </p:spTree>
    <p:extLst>
      <p:ext uri="{BB962C8B-B14F-4D97-AF65-F5344CB8AC3E}">
        <p14:creationId xmlns:p14="http://schemas.microsoft.com/office/powerpoint/2010/main" val="335739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5E1ED57-9555-46F3-B7B2-5CF358B90924}" type="slidenum">
              <a:rPr lang="en-US" smtClean="0"/>
              <a:t>9</a:t>
            </a:fld>
            <a:endParaRPr lang="en-US"/>
          </a:p>
        </p:txBody>
      </p:sp>
    </p:spTree>
    <p:extLst>
      <p:ext uri="{BB962C8B-B14F-4D97-AF65-F5344CB8AC3E}">
        <p14:creationId xmlns:p14="http://schemas.microsoft.com/office/powerpoint/2010/main" val="182835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192991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59521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0659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8EBA-E62D-4AB7-AFFF-B0A1C3F47AAE}"/>
              </a:ext>
            </a:extLst>
          </p:cNvPr>
          <p:cNvSpPr>
            <a:spLocks noGrp="1"/>
          </p:cNvSpPr>
          <p:nvPr>
            <p:ph type="title"/>
          </p:nvPr>
        </p:nvSpPr>
        <p:spPr>
          <a:xfrm>
            <a:off x="135137" y="187326"/>
            <a:ext cx="8873728" cy="573088"/>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9603F62C-5ABA-477D-A3A4-D4B49D4336CA}"/>
              </a:ext>
            </a:extLst>
          </p:cNvPr>
          <p:cNvSpPr>
            <a:spLocks noGrp="1"/>
          </p:cNvSpPr>
          <p:nvPr>
            <p:ph type="dt" sz="half" idx="10"/>
          </p:nvPr>
        </p:nvSpPr>
        <p:spPr>
          <a:xfrm>
            <a:off x="132160" y="6675725"/>
            <a:ext cx="1375172" cy="180330"/>
          </a:xfrm>
        </p:spPr>
        <p:txBody>
          <a:bodyPr/>
          <a:lstStyle/>
          <a:p>
            <a:fld id="{8D61135E-4136-4801-883A-41B87BD45C04}" type="datetime1">
              <a:rPr lang="en-US" smtClean="0"/>
              <a:t>11/20/24</a:t>
            </a:fld>
            <a:endParaRPr lang="en-US"/>
          </a:p>
        </p:txBody>
      </p:sp>
      <p:sp>
        <p:nvSpPr>
          <p:cNvPr id="4" name="Footer Placeholder 3">
            <a:extLst>
              <a:ext uri="{FF2B5EF4-FFF2-40B4-BE49-F238E27FC236}">
                <a16:creationId xmlns:a16="http://schemas.microsoft.com/office/drawing/2014/main" id="{099C2749-E0A7-47DD-A69E-190B10BD6640}"/>
              </a:ext>
            </a:extLst>
          </p:cNvPr>
          <p:cNvSpPr>
            <a:spLocks noGrp="1"/>
          </p:cNvSpPr>
          <p:nvPr>
            <p:ph type="ftr" sz="quarter" idx="11"/>
          </p:nvPr>
        </p:nvSpPr>
        <p:spPr>
          <a:xfrm>
            <a:off x="3614907" y="6675727"/>
            <a:ext cx="1914186" cy="180329"/>
          </a:xfrm>
        </p:spPr>
        <p:txBody>
          <a:bodyPr/>
          <a:lstStyle/>
          <a:p>
            <a:endParaRPr lang="en-US"/>
          </a:p>
        </p:txBody>
      </p:sp>
      <p:sp>
        <p:nvSpPr>
          <p:cNvPr id="5" name="Slide Number Placeholder 4">
            <a:extLst>
              <a:ext uri="{FF2B5EF4-FFF2-40B4-BE49-F238E27FC236}">
                <a16:creationId xmlns:a16="http://schemas.microsoft.com/office/drawing/2014/main" id="{A61D2181-8CED-4194-A0F4-84BCA81954C6}"/>
              </a:ext>
            </a:extLst>
          </p:cNvPr>
          <p:cNvSpPr>
            <a:spLocks noGrp="1"/>
          </p:cNvSpPr>
          <p:nvPr>
            <p:ph type="sldNum" sz="quarter" idx="12"/>
          </p:nvPr>
        </p:nvSpPr>
        <p:spPr/>
        <p:txBody>
          <a:bodyPr/>
          <a:lstStyle/>
          <a:p>
            <a:fld id="{1DB33D9A-ED4E-4368-A445-D1BDF0A8B56E}" type="slidenum">
              <a:rPr lang="en-US" smtClean="0"/>
              <a:t>‹#›</a:t>
            </a:fld>
            <a:endParaRPr lang="en-US"/>
          </a:p>
        </p:txBody>
      </p:sp>
      <p:sp>
        <p:nvSpPr>
          <p:cNvPr id="7" name="Text Placeholder 6">
            <a:extLst>
              <a:ext uri="{FF2B5EF4-FFF2-40B4-BE49-F238E27FC236}">
                <a16:creationId xmlns:a16="http://schemas.microsoft.com/office/drawing/2014/main" id="{61B80C89-B90E-489B-B0AC-25E336F78D3E}"/>
              </a:ext>
            </a:extLst>
          </p:cNvPr>
          <p:cNvSpPr>
            <a:spLocks noGrp="1"/>
          </p:cNvSpPr>
          <p:nvPr>
            <p:ph type="body" sz="quarter" idx="13"/>
          </p:nvPr>
        </p:nvSpPr>
        <p:spPr>
          <a:xfrm>
            <a:off x="135137" y="760414"/>
            <a:ext cx="8873728" cy="261936"/>
          </a:xfrm>
          <a:prstGeom prst="rect">
            <a:avLst/>
          </a:prstGeom>
        </p:spPr>
        <p:txBody>
          <a:bodyPr>
            <a:normAutofit/>
          </a:bodyPr>
          <a:lstStyle>
            <a:lvl1pPr marL="0" indent="0" algn="l">
              <a:lnSpc>
                <a:spcPct val="100000"/>
              </a:lnSpc>
              <a:spcBef>
                <a:spcPts val="0"/>
              </a:spcBef>
              <a:buFontTx/>
              <a:buNone/>
              <a:defRPr sz="675">
                <a:solidFill>
                  <a:schemeClr val="tx2">
                    <a:lumMod val="65000"/>
                    <a:lumOff val="35000"/>
                  </a:schemeClr>
                </a:solidFill>
              </a:defRPr>
            </a:lvl1pPr>
          </a:lstStyle>
          <a:p>
            <a:pPr lvl="0"/>
            <a:r>
              <a:rPr lang="en-US" dirty="0"/>
              <a:t>Edit Master text styles</a:t>
            </a:r>
          </a:p>
        </p:txBody>
      </p:sp>
    </p:spTree>
    <p:extLst>
      <p:ext uri="{BB962C8B-B14F-4D97-AF65-F5344CB8AC3E}">
        <p14:creationId xmlns:p14="http://schemas.microsoft.com/office/powerpoint/2010/main" val="530302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68752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3280088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1534667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BF1CE7-7A2D-46E2-B458-893618F20FC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339291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BF1CE7-7A2D-46E2-B458-893618F20FCA}" type="datetimeFigureOut">
              <a:rPr lang="en-US" smtClean="0"/>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104932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BF1CE7-7A2D-46E2-B458-893618F20FCA}" type="datetimeFigureOut">
              <a:rPr lang="en-US" smtClean="0"/>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3195072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F1CE7-7A2D-46E2-B458-893618F20FCA}" type="datetimeFigureOut">
              <a:rPr lang="en-US" smtClean="0"/>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21716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3549011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F1CE7-7A2D-46E2-B458-893618F20FC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3880413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F1CE7-7A2D-46E2-B458-893618F20FC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128566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4148739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786913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8EBA-E62D-4AB7-AFFF-B0A1C3F47AAE}"/>
              </a:ext>
            </a:extLst>
          </p:cNvPr>
          <p:cNvSpPr>
            <a:spLocks noGrp="1"/>
          </p:cNvSpPr>
          <p:nvPr>
            <p:ph type="title"/>
          </p:nvPr>
        </p:nvSpPr>
        <p:spPr>
          <a:xfrm>
            <a:off x="135137" y="187326"/>
            <a:ext cx="8873728" cy="573088"/>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9603F62C-5ABA-477D-A3A4-D4B49D4336CA}"/>
              </a:ext>
            </a:extLst>
          </p:cNvPr>
          <p:cNvSpPr>
            <a:spLocks noGrp="1"/>
          </p:cNvSpPr>
          <p:nvPr>
            <p:ph type="dt" sz="half" idx="10"/>
          </p:nvPr>
        </p:nvSpPr>
        <p:spPr>
          <a:xfrm>
            <a:off x="132160" y="6675725"/>
            <a:ext cx="1375172" cy="180330"/>
          </a:xfrm>
        </p:spPr>
        <p:txBody>
          <a:bodyPr/>
          <a:lstStyle/>
          <a:p>
            <a:fld id="{8D61135E-4136-4801-883A-41B87BD45C04}" type="datetime1">
              <a:rPr lang="en-US" smtClean="0"/>
              <a:t>11/20/24</a:t>
            </a:fld>
            <a:endParaRPr lang="en-US"/>
          </a:p>
        </p:txBody>
      </p:sp>
      <p:sp>
        <p:nvSpPr>
          <p:cNvPr id="4" name="Footer Placeholder 3">
            <a:extLst>
              <a:ext uri="{FF2B5EF4-FFF2-40B4-BE49-F238E27FC236}">
                <a16:creationId xmlns:a16="http://schemas.microsoft.com/office/drawing/2014/main" id="{099C2749-E0A7-47DD-A69E-190B10BD6640}"/>
              </a:ext>
            </a:extLst>
          </p:cNvPr>
          <p:cNvSpPr>
            <a:spLocks noGrp="1"/>
          </p:cNvSpPr>
          <p:nvPr>
            <p:ph type="ftr" sz="quarter" idx="11"/>
          </p:nvPr>
        </p:nvSpPr>
        <p:spPr>
          <a:xfrm>
            <a:off x="3614907" y="6675727"/>
            <a:ext cx="1914186" cy="180329"/>
          </a:xfrm>
        </p:spPr>
        <p:txBody>
          <a:bodyPr/>
          <a:lstStyle/>
          <a:p>
            <a:endParaRPr lang="en-US"/>
          </a:p>
        </p:txBody>
      </p:sp>
      <p:sp>
        <p:nvSpPr>
          <p:cNvPr id="5" name="Slide Number Placeholder 4">
            <a:extLst>
              <a:ext uri="{FF2B5EF4-FFF2-40B4-BE49-F238E27FC236}">
                <a16:creationId xmlns:a16="http://schemas.microsoft.com/office/drawing/2014/main" id="{A61D2181-8CED-4194-A0F4-84BCA81954C6}"/>
              </a:ext>
            </a:extLst>
          </p:cNvPr>
          <p:cNvSpPr>
            <a:spLocks noGrp="1"/>
          </p:cNvSpPr>
          <p:nvPr>
            <p:ph type="sldNum" sz="quarter" idx="12"/>
          </p:nvPr>
        </p:nvSpPr>
        <p:spPr/>
        <p:txBody>
          <a:bodyPr/>
          <a:lstStyle/>
          <a:p>
            <a:fld id="{1DB33D9A-ED4E-4368-A445-D1BDF0A8B56E}" type="slidenum">
              <a:rPr lang="en-US" smtClean="0"/>
              <a:t>‹#›</a:t>
            </a:fld>
            <a:endParaRPr lang="en-US"/>
          </a:p>
        </p:txBody>
      </p:sp>
      <p:sp>
        <p:nvSpPr>
          <p:cNvPr id="7" name="Text Placeholder 6">
            <a:extLst>
              <a:ext uri="{FF2B5EF4-FFF2-40B4-BE49-F238E27FC236}">
                <a16:creationId xmlns:a16="http://schemas.microsoft.com/office/drawing/2014/main" id="{61B80C89-B90E-489B-B0AC-25E336F78D3E}"/>
              </a:ext>
            </a:extLst>
          </p:cNvPr>
          <p:cNvSpPr>
            <a:spLocks noGrp="1"/>
          </p:cNvSpPr>
          <p:nvPr>
            <p:ph type="body" sz="quarter" idx="13"/>
          </p:nvPr>
        </p:nvSpPr>
        <p:spPr>
          <a:xfrm>
            <a:off x="135137" y="760414"/>
            <a:ext cx="8873728" cy="261936"/>
          </a:xfrm>
          <a:prstGeom prst="rect">
            <a:avLst/>
          </a:prstGeom>
        </p:spPr>
        <p:txBody>
          <a:bodyPr>
            <a:normAutofit/>
          </a:bodyPr>
          <a:lstStyle>
            <a:lvl1pPr marL="0" indent="0" algn="l">
              <a:lnSpc>
                <a:spcPct val="100000"/>
              </a:lnSpc>
              <a:spcBef>
                <a:spcPts val="0"/>
              </a:spcBef>
              <a:buFontTx/>
              <a:buNone/>
              <a:defRPr sz="675">
                <a:solidFill>
                  <a:schemeClr val="tx2">
                    <a:lumMod val="65000"/>
                    <a:lumOff val="35000"/>
                  </a:schemeClr>
                </a:solidFill>
              </a:defRPr>
            </a:lvl1pPr>
          </a:lstStyle>
          <a:p>
            <a:pPr lvl="0"/>
            <a:r>
              <a:rPr lang="en-US" dirty="0"/>
              <a:t>Edit Master text styles</a:t>
            </a:r>
          </a:p>
        </p:txBody>
      </p:sp>
    </p:spTree>
    <p:extLst>
      <p:ext uri="{BB962C8B-B14F-4D97-AF65-F5344CB8AC3E}">
        <p14:creationId xmlns:p14="http://schemas.microsoft.com/office/powerpoint/2010/main" val="4107259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BF1CE7-7A2D-46E2-B458-893618F20FCA}" type="datetimeFigureOut">
              <a:rPr lang="en-US" smtClean="0"/>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405621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F1CE7-7A2D-46E2-B458-893618F20FCA}" type="datetimeFigureOut">
              <a:rPr lang="en-US" smtClean="0"/>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3844693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52106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610D30-95BA-47A1-B2A2-1C75E98591FB}" type="datetimeFigureOut">
              <a:rPr lang="en-IN" smtClean="0"/>
              <a:t>20/11/24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109536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10D30-95BA-47A1-B2A2-1C75E98591FB}" type="datetimeFigureOut">
              <a:rPr lang="en-IN" smtClean="0"/>
              <a:t>20/11/24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336173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F1CE7-7A2D-46E2-B458-893618F20FC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914976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610D30-95BA-47A1-B2A2-1C75E98591FB}" type="datetimeFigureOut">
              <a:rPr lang="en-IN" smtClean="0"/>
              <a:t>20/11/24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1644236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610D30-95BA-47A1-B2A2-1C75E98591FB}" type="datetimeFigureOut">
              <a:rPr lang="en-IN" smtClean="0"/>
              <a:t>20/11/24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2197851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610D30-95BA-47A1-B2A2-1C75E98591FB}" type="datetimeFigureOut">
              <a:rPr lang="en-IN" smtClean="0"/>
              <a:t>20/11/24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1695704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610D30-95BA-47A1-B2A2-1C75E98591FB}" type="datetimeFigureOut">
              <a:rPr lang="en-IN" smtClean="0"/>
              <a:t>20/11/24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3738595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10D30-95BA-47A1-B2A2-1C75E98591FB}" type="datetimeFigureOut">
              <a:rPr lang="en-IN" smtClean="0"/>
              <a:t>20/11/24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3010260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610D30-95BA-47A1-B2A2-1C75E98591FB}" type="datetimeFigureOut">
              <a:rPr lang="en-IN" smtClean="0"/>
              <a:t>20/11/24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3016112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610D30-95BA-47A1-B2A2-1C75E98591FB}" type="datetimeFigureOut">
              <a:rPr lang="en-IN" smtClean="0"/>
              <a:t>20/11/24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2808883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10D30-95BA-47A1-B2A2-1C75E98591FB}" type="datetimeFigureOut">
              <a:rPr lang="en-IN" smtClean="0"/>
              <a:t>20/11/24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3374765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10D30-95BA-47A1-B2A2-1C75E98591FB}" type="datetimeFigureOut">
              <a:rPr lang="en-IN" smtClean="0"/>
              <a:t>20/11/24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A9C592-A4DD-4DC8-8549-27D96F8C782F}" type="slidenum">
              <a:rPr lang="en-IN" smtClean="0"/>
              <a:t>‹#›</a:t>
            </a:fld>
            <a:endParaRPr lang="en-IN"/>
          </a:p>
        </p:txBody>
      </p:sp>
    </p:spTree>
    <p:extLst>
      <p:ext uri="{BB962C8B-B14F-4D97-AF65-F5344CB8AC3E}">
        <p14:creationId xmlns:p14="http://schemas.microsoft.com/office/powerpoint/2010/main" val="1384555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684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BF1CE7-7A2D-46E2-B458-893618F20FC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592323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5678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3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2134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908008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7" name="Google Shape;47;p3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8" name="Google Shape;48;p3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9" name="Google Shape;49;p3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0" name="Google Shape;5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6111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56" name="Google Shape;56;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2361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2" name="Google Shape;62;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3" name="Google Shape;63;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5023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6" name="Google Shape;76;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42217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4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2" name="Google Shape;82;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927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BF1CE7-7A2D-46E2-B458-893618F20FCA}" type="datetimeFigureOut">
              <a:rPr lang="en-US" smtClean="0"/>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78371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BF1CE7-7A2D-46E2-B458-893618F20FCA}" type="datetimeFigureOut">
              <a:rPr lang="en-US" smtClean="0"/>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260475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F1CE7-7A2D-46E2-B458-893618F20FCA}" type="datetimeFigureOut">
              <a:rPr lang="en-US" smtClean="0"/>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426936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F1CE7-7A2D-46E2-B458-893618F20FC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18034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F1CE7-7A2D-46E2-B458-893618F20FC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F1B36-3CCC-4418-AB00-D81D285E5F09}" type="slidenum">
              <a:rPr lang="en-US" smtClean="0"/>
              <a:t>‹#›</a:t>
            </a:fld>
            <a:endParaRPr lang="en-US"/>
          </a:p>
        </p:txBody>
      </p:sp>
    </p:spTree>
    <p:extLst>
      <p:ext uri="{BB962C8B-B14F-4D97-AF65-F5344CB8AC3E}">
        <p14:creationId xmlns:p14="http://schemas.microsoft.com/office/powerpoint/2010/main" val="31466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F1CE7-7A2D-46E2-B458-893618F20FCA}" type="datetimeFigureOut">
              <a:rPr lang="en-US" smtClean="0"/>
              <a:t>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F1B36-3CCC-4418-AB00-D81D285E5F09}" type="slidenum">
              <a:rPr lang="en-US" smtClean="0"/>
              <a:t>‹#›</a:t>
            </a:fld>
            <a:endParaRPr lang="en-US"/>
          </a:p>
        </p:txBody>
      </p:sp>
    </p:spTree>
    <p:extLst>
      <p:ext uri="{BB962C8B-B14F-4D97-AF65-F5344CB8AC3E}">
        <p14:creationId xmlns:p14="http://schemas.microsoft.com/office/powerpoint/2010/main" val="1606475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F1CE7-7A2D-46E2-B458-893618F20FCA}" type="datetimeFigureOut">
              <a:rPr lang="en-US" smtClean="0"/>
              <a:t>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F1B36-3CCC-4418-AB00-D81D285E5F09}" type="slidenum">
              <a:rPr lang="en-US" smtClean="0"/>
              <a:t>‹#›</a:t>
            </a:fld>
            <a:endParaRPr lang="en-US"/>
          </a:p>
        </p:txBody>
      </p:sp>
    </p:spTree>
    <p:extLst>
      <p:ext uri="{BB962C8B-B14F-4D97-AF65-F5344CB8AC3E}">
        <p14:creationId xmlns:p14="http://schemas.microsoft.com/office/powerpoint/2010/main" val="33703144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B2D841-79FF-4177-B942-97F9F2FCFD74}"/>
              </a:ext>
            </a:extLst>
          </p:cNvPr>
          <p:cNvSpPr>
            <a:spLocks noGrp="1"/>
          </p:cNvSpPr>
          <p:nvPr>
            <p:ph type="body" idx="1"/>
          </p:nvPr>
        </p:nvSpPr>
        <p:spPr>
          <a:xfrm>
            <a:off x="132160" y="1022351"/>
            <a:ext cx="8873727" cy="54546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10C37019-72E4-4552-95FD-0A88625B33F3}"/>
              </a:ext>
            </a:extLst>
          </p:cNvPr>
          <p:cNvSpPr>
            <a:spLocks noGrp="1"/>
          </p:cNvSpPr>
          <p:nvPr>
            <p:ph type="title"/>
          </p:nvPr>
        </p:nvSpPr>
        <p:spPr>
          <a:xfrm>
            <a:off x="132160" y="187326"/>
            <a:ext cx="8876705" cy="573089"/>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a:extLst>
              <a:ext uri="{FF2B5EF4-FFF2-40B4-BE49-F238E27FC236}">
                <a16:creationId xmlns:a16="http://schemas.microsoft.com/office/drawing/2014/main" id="{1B8E075C-F3DD-46B0-BC0A-A7B25F40B3E6}"/>
              </a:ext>
            </a:extLst>
          </p:cNvPr>
          <p:cNvSpPr>
            <a:spLocks noGrp="1"/>
          </p:cNvSpPr>
          <p:nvPr>
            <p:ph type="dt" sz="half" idx="2"/>
          </p:nvPr>
        </p:nvSpPr>
        <p:spPr>
          <a:xfrm>
            <a:off x="132160" y="6680200"/>
            <a:ext cx="1375172" cy="177800"/>
          </a:xfrm>
          <a:prstGeom prst="rect">
            <a:avLst/>
          </a:prstGeom>
        </p:spPr>
        <p:txBody>
          <a:bodyPr vert="horz" lIns="91440" tIns="45720" rIns="91440" bIns="45720" rtlCol="0" anchor="ctr"/>
          <a:lstStyle>
            <a:lvl1pPr algn="l">
              <a:defRPr sz="675">
                <a:solidFill>
                  <a:schemeClr val="bg2">
                    <a:lumMod val="50000"/>
                  </a:schemeClr>
                </a:solidFill>
                <a:latin typeface="Arial" panose="020B0604020202020204" pitchFamily="34" charset="0"/>
                <a:cs typeface="Arial" panose="020B0604020202020204" pitchFamily="34" charset="0"/>
              </a:defRPr>
            </a:lvl1pPr>
          </a:lstStyle>
          <a:p>
            <a:fld id="{F72ACCE9-9570-49C1-9B02-61875C64BE9B}" type="datetimeFigureOut">
              <a:rPr lang="en-US" smtClean="0"/>
              <a:t>11/20/24</a:t>
            </a:fld>
            <a:endParaRPr lang="en-US"/>
          </a:p>
        </p:txBody>
      </p:sp>
      <p:sp>
        <p:nvSpPr>
          <p:cNvPr id="5" name="Footer Placeholder 4">
            <a:extLst>
              <a:ext uri="{FF2B5EF4-FFF2-40B4-BE49-F238E27FC236}">
                <a16:creationId xmlns:a16="http://schemas.microsoft.com/office/drawing/2014/main" id="{8E59B862-492D-4E97-9B8F-9E9FFFEA7B14}"/>
              </a:ext>
            </a:extLst>
          </p:cNvPr>
          <p:cNvSpPr>
            <a:spLocks noGrp="1"/>
          </p:cNvSpPr>
          <p:nvPr>
            <p:ph type="ftr" sz="quarter" idx="3"/>
          </p:nvPr>
        </p:nvSpPr>
        <p:spPr>
          <a:xfrm>
            <a:off x="3614907" y="6681728"/>
            <a:ext cx="1914186" cy="176272"/>
          </a:xfrm>
          <a:prstGeom prst="rect">
            <a:avLst/>
          </a:prstGeom>
        </p:spPr>
        <p:txBody>
          <a:bodyPr vert="horz" lIns="91440" tIns="45720" rIns="91440" bIns="45720" rtlCol="0" anchor="ctr"/>
          <a:lstStyle>
            <a:lvl1pPr algn="ctr">
              <a:defRPr sz="675">
                <a:solidFill>
                  <a:schemeClr val="bg2">
                    <a:lumMod val="50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55B7B31-C7DC-4CCB-B56D-E69A874A9764}"/>
              </a:ext>
            </a:extLst>
          </p:cNvPr>
          <p:cNvSpPr>
            <a:spLocks noGrp="1"/>
          </p:cNvSpPr>
          <p:nvPr>
            <p:ph type="sldNum" sz="quarter" idx="4"/>
          </p:nvPr>
        </p:nvSpPr>
        <p:spPr>
          <a:xfrm>
            <a:off x="8823243" y="6631781"/>
            <a:ext cx="307895" cy="193674"/>
          </a:xfrm>
          <a:prstGeom prst="rect">
            <a:avLst/>
          </a:prstGeom>
        </p:spPr>
        <p:txBody>
          <a:bodyPr vert="horz" lIns="91440" tIns="45720" rIns="91440" bIns="45720" rtlCol="0" anchor="ctr"/>
          <a:lstStyle>
            <a:lvl1pPr algn="ctr">
              <a:defRPr sz="675">
                <a:solidFill>
                  <a:schemeClr val="tx2">
                    <a:lumMod val="65000"/>
                    <a:lumOff val="35000"/>
                  </a:schemeClr>
                </a:solidFill>
                <a:latin typeface="Arial" panose="020B0604020202020204" pitchFamily="34" charset="0"/>
                <a:cs typeface="Arial" panose="020B0604020202020204" pitchFamily="34" charset="0"/>
              </a:defRPr>
            </a:lvl1pPr>
          </a:lstStyle>
          <a:p>
            <a:fld id="{A334E054-55F6-4069-B908-96D3F0472C7A}" type="slidenum">
              <a:rPr lang="en-US" smtClean="0"/>
              <a:t>‹#›</a:t>
            </a:fld>
            <a:endParaRPr lang="en-US"/>
          </a:p>
        </p:txBody>
      </p:sp>
    </p:spTree>
    <p:extLst>
      <p:ext uri="{BB962C8B-B14F-4D97-AF65-F5344CB8AC3E}">
        <p14:creationId xmlns:p14="http://schemas.microsoft.com/office/powerpoint/2010/main" val="14435626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685800" rtl="0" eaLnBrk="1" latinLnBrk="0" hangingPunct="1">
        <a:lnSpc>
          <a:spcPct val="100000"/>
        </a:lnSpc>
        <a:spcBef>
          <a:spcPct val="0"/>
        </a:spcBef>
        <a:buNone/>
        <a:defRPr sz="2100" b="1" kern="1200">
          <a:solidFill>
            <a:schemeClr val="tx2">
              <a:lumMod val="85000"/>
              <a:lumOff val="15000"/>
            </a:schemeClr>
          </a:solidFill>
          <a:latin typeface="Palatino Linotype" panose="02040502050505030304" pitchFamily="18" charset="0"/>
          <a:ea typeface="Cambria" panose="02040503050406030204" pitchFamily="18" charset="0"/>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2">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2">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2">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9">
          <p15:clr>
            <a:srgbClr val="F26B43"/>
          </p15:clr>
        </p15:guide>
        <p15:guide id="2" pos="111">
          <p15:clr>
            <a:srgbClr val="F26B43"/>
          </p15:clr>
        </p15:guide>
        <p15:guide id="3" pos="7564">
          <p15:clr>
            <a:srgbClr val="F26B43"/>
          </p15:clr>
        </p15:guide>
        <p15:guide id="4" orient="horz" pos="118">
          <p15:clr>
            <a:srgbClr val="F26B43"/>
          </p15:clr>
        </p15:guide>
        <p15:guide id="7" orient="horz" pos="4080">
          <p15:clr>
            <a:srgbClr val="F26B43"/>
          </p15:clr>
        </p15:guide>
        <p15:guide id="8" pos="3840">
          <p15:clr>
            <a:srgbClr val="F26B43"/>
          </p15:clr>
        </p15:guide>
        <p15:guide id="9" orient="horz" pos="2160">
          <p15:clr>
            <a:srgbClr val="F26B43"/>
          </p15:clr>
        </p15:guide>
        <p15:guide id="10" orient="horz" pos="648">
          <p15:clr>
            <a:srgbClr val="F26B43"/>
          </p15:clr>
        </p15:guide>
        <p15:guide id="11" orient="horz" pos="420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10D30-95BA-47A1-B2A2-1C75E98591FB}" type="datetimeFigureOut">
              <a:rPr lang="en-IN" smtClean="0"/>
              <a:t>20/11/24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9C592-A4DD-4DC8-8549-27D96F8C782F}" type="slidenum">
              <a:rPr lang="en-IN" smtClean="0"/>
              <a:t>‹#›</a:t>
            </a:fld>
            <a:endParaRPr lang="en-IN"/>
          </a:p>
        </p:txBody>
      </p:sp>
    </p:spTree>
    <p:extLst>
      <p:ext uri="{BB962C8B-B14F-4D97-AF65-F5344CB8AC3E}">
        <p14:creationId xmlns:p14="http://schemas.microsoft.com/office/powerpoint/2010/main" val="20967525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324">
          <p15:clr>
            <a:srgbClr val="F26B43"/>
          </p15:clr>
        </p15:guide>
        <p15:guide id="4" pos="396">
          <p15:clr>
            <a:srgbClr val="F26B43"/>
          </p15:clr>
        </p15:guide>
        <p15:guide id="5" pos="5436">
          <p15:clr>
            <a:srgbClr val="F26B43"/>
          </p15:clr>
        </p15:guide>
        <p15:guide id="6" pos="5364">
          <p15:clr>
            <a:srgbClr val="F26B43"/>
          </p15:clr>
        </p15:guide>
        <p15:guide id="7" orient="horz" pos="393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5326092"/>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fr/linkedin-m%C3%A9dias-sociaux-internet-2815969/" TargetMode="External"/><Relationship Id="rId3" Type="http://schemas.openxmlformats.org/officeDocument/2006/relationships/image" Target="../media/image62.png"/><Relationship Id="rId7" Type="http://schemas.openxmlformats.org/officeDocument/2006/relationships/image" Target="../media/image6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jeffackleyjr@gmail.com" TargetMode="External"/><Relationship Id="rId5" Type="http://schemas.openxmlformats.org/officeDocument/2006/relationships/hyperlink" Target="mailto:hhern.consulting@gmail.com" TargetMode="External"/><Relationship Id="rId4" Type="http://schemas.openxmlformats.org/officeDocument/2006/relationships/hyperlink" Target="https://voice.diem25.org/diem-voice-special-why-are-you-so-afraid-of-julian-assang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hyperlink" Target="https://wwwn.cdc.gov/NHISDataQueryTool/SHS_adult/index.html" TargetMode="External"/><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svg"/><Relationship Id="rId3" Type="http://schemas.openxmlformats.org/officeDocument/2006/relationships/hyperlink" Target="https://www.philadelphiafed.org/-/media/frbp/assets/community-development/reports/measuring-and-understanding-home-repair-costs/0919-home-repair-costs-technical-appendix.pdf" TargetMode="External"/><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34.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hyperlink" Target="https://www.philadelphiafed.org/-/media/frbp/assets/community-development/reports/23-02-home-repairs-update.pdf" TargetMode="External"/><Relationship Id="rId9" Type="http://schemas.openxmlformats.org/officeDocument/2006/relationships/image" Target="../media/image21.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nsw.gov.au/environment/aboriginal/Pages/housing-stages.asp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changelabsolutions.org/product/healthy-housing-through-proactive-rental-insp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pic>
        <p:nvPicPr>
          <p:cNvPr id="7" name="Google Shape;105;p1" descr="A wooden house next to a check list&#10;&#10;Description automatically generated">
            <a:extLst>
              <a:ext uri="{FF2B5EF4-FFF2-40B4-BE49-F238E27FC236}">
                <a16:creationId xmlns:a16="http://schemas.microsoft.com/office/drawing/2014/main" id="{D52DF989-D167-E276-251C-DA062C4F0F08}"/>
              </a:ext>
            </a:extLst>
          </p:cNvPr>
          <p:cNvPicPr preferRelativeResize="0"/>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rcRect l="8376" r="32290" b="-1"/>
          <a:stretch/>
        </p:blipFill>
        <p:spPr>
          <a:xfrm>
            <a:off x="15" y="857257"/>
            <a:ext cx="4571985" cy="5143493"/>
          </a:xfrm>
          <a:prstGeom prst="rect">
            <a:avLst/>
          </a:prstGeom>
          <a:noFill/>
        </p:spPr>
      </p:pic>
      <p:pic>
        <p:nvPicPr>
          <p:cNvPr id="6" name="Google Shape;104;p1" descr="White medical mask with a red heart on it">
            <a:extLst>
              <a:ext uri="{FF2B5EF4-FFF2-40B4-BE49-F238E27FC236}">
                <a16:creationId xmlns:a16="http://schemas.microsoft.com/office/drawing/2014/main" id="{122AA612-1210-D095-4203-5FDA6EC57A02}"/>
              </a:ext>
            </a:extLst>
          </p:cNvPr>
          <p:cNvPicPr preferRelativeResize="0"/>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Lst>
          </a:blip>
          <a:srcRect l="24806" r="25861"/>
          <a:stretch/>
        </p:blipFill>
        <p:spPr>
          <a:xfrm>
            <a:off x="4572000" y="857251"/>
            <a:ext cx="4572000" cy="5143500"/>
          </a:xfrm>
          <a:prstGeom prst="rect">
            <a:avLst/>
          </a:prstGeom>
          <a:noFill/>
        </p:spPr>
      </p:pic>
      <p:sp>
        <p:nvSpPr>
          <p:cNvPr id="14" name="Rectangle 1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336127"/>
            <a:ext cx="6288578" cy="999476"/>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sym typeface="Arial"/>
            </a:endParaRPr>
          </a:p>
        </p:txBody>
      </p:sp>
      <p:sp>
        <p:nvSpPr>
          <p:cNvPr id="4" name="Title 3">
            <a:extLst>
              <a:ext uri="{FF2B5EF4-FFF2-40B4-BE49-F238E27FC236}">
                <a16:creationId xmlns:a16="http://schemas.microsoft.com/office/drawing/2014/main" id="{B3AE2373-CF06-CABE-2768-4BC056D8587B}"/>
              </a:ext>
            </a:extLst>
          </p:cNvPr>
          <p:cNvSpPr>
            <a:spLocks noGrp="1"/>
          </p:cNvSpPr>
          <p:nvPr>
            <p:ph type="ctrTitle"/>
          </p:nvPr>
        </p:nvSpPr>
        <p:spPr>
          <a:xfrm>
            <a:off x="1577341" y="4402630"/>
            <a:ext cx="5989319" cy="651617"/>
          </a:xfrm>
        </p:spPr>
        <p:txBody>
          <a:bodyPr anchor="ctr">
            <a:normAutofit fontScale="90000"/>
          </a:bodyPr>
          <a:lstStyle/>
          <a:p>
            <a:r>
              <a:rPr lang="en-US" sz="2325" dirty="0"/>
              <a:t>Healthy-living Inspections for Everyone (H-LIFE): </a:t>
            </a:r>
            <a:br>
              <a:rPr lang="en-US" sz="2325" dirty="0"/>
            </a:br>
            <a:r>
              <a:rPr lang="en-US" sz="2325" dirty="0"/>
              <a:t>Policy to Improve Community Health Outcomes </a:t>
            </a:r>
          </a:p>
        </p:txBody>
      </p:sp>
      <p:sp>
        <p:nvSpPr>
          <p:cNvPr id="16" name="Rectangle: Rounded Corners 1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3" y="5078428"/>
            <a:ext cx="5419335"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sym typeface="Arial"/>
            </a:endParaRPr>
          </a:p>
        </p:txBody>
      </p:sp>
    </p:spTree>
    <p:extLst>
      <p:ext uri="{BB962C8B-B14F-4D97-AF65-F5344CB8AC3E}">
        <p14:creationId xmlns:p14="http://schemas.microsoft.com/office/powerpoint/2010/main" val="204786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61D0A6-AAAE-173E-42B5-6A8C92AC9971}"/>
              </a:ext>
            </a:extLst>
          </p:cNvPr>
          <p:cNvSpPr txBox="1"/>
          <p:nvPr/>
        </p:nvSpPr>
        <p:spPr>
          <a:xfrm>
            <a:off x="4215173" y="5834293"/>
            <a:ext cx="713657" cy="196208"/>
          </a:xfrm>
          <a:prstGeom prst="rect">
            <a:avLst/>
          </a:prstGeom>
          <a:noFill/>
        </p:spPr>
        <p:txBody>
          <a:bodyPr wrap="none" rtlCol="0" anchor="ctr">
            <a:spAutoFit/>
          </a:bodyPr>
          <a:lstStyle/>
          <a:p>
            <a:pPr algn="ctr" defTabSz="685800"/>
            <a:r>
              <a:rPr lang="en-US" sz="675" dirty="0">
                <a:solidFill>
                  <a:srgbClr val="FFFFFF">
                    <a:lumMod val="50000"/>
                  </a:srgbClr>
                </a:solidFill>
                <a:latin typeface="Arial" panose="020B0604020202020204" pitchFamily="34" charset="0"/>
                <a:cs typeface="Arial" panose="020B0604020202020204" pitchFamily="34" charset="0"/>
              </a:rPr>
              <a:t>H-LIFE Policy</a:t>
            </a:r>
          </a:p>
        </p:txBody>
      </p:sp>
      <p:sp>
        <p:nvSpPr>
          <p:cNvPr id="20" name="Freeform: Shape 19">
            <a:extLst>
              <a:ext uri="{FF2B5EF4-FFF2-40B4-BE49-F238E27FC236}">
                <a16:creationId xmlns:a16="http://schemas.microsoft.com/office/drawing/2014/main" id="{84990FE5-A237-6897-1C29-C7149B684584}"/>
              </a:ext>
            </a:extLst>
          </p:cNvPr>
          <p:cNvSpPr/>
          <p:nvPr/>
        </p:nvSpPr>
        <p:spPr>
          <a:xfrm>
            <a:off x="0" y="1"/>
            <a:ext cx="4273583" cy="6858000"/>
          </a:xfrm>
          <a:custGeom>
            <a:avLst/>
            <a:gdLst>
              <a:gd name="connsiteX0" fmla="*/ 0 w 4458155"/>
              <a:gd name="connsiteY0" fmla="*/ 0 h 6857999"/>
              <a:gd name="connsiteX1" fmla="*/ 2260468 w 4458155"/>
              <a:gd name="connsiteY1" fmla="*/ 0 h 6857999"/>
              <a:gd name="connsiteX2" fmla="*/ 2323836 w 4458155"/>
              <a:gd name="connsiteY2" fmla="*/ 28648 h 6857999"/>
              <a:gd name="connsiteX3" fmla="*/ 4458155 w 4458155"/>
              <a:gd name="connsiteY3" fmla="*/ 3424927 h 6857999"/>
              <a:gd name="connsiteX4" fmla="*/ 4458155 w 4458155"/>
              <a:gd name="connsiteY4" fmla="*/ 3433076 h 6857999"/>
              <a:gd name="connsiteX5" fmla="*/ 2323836 w 4458155"/>
              <a:gd name="connsiteY5" fmla="*/ 6829354 h 6857999"/>
              <a:gd name="connsiteX6" fmla="*/ 2260476 w 4458155"/>
              <a:gd name="connsiteY6" fmla="*/ 6857999 h 6857999"/>
              <a:gd name="connsiteX7" fmla="*/ 0 w 4458155"/>
              <a:gd name="connsiteY7" fmla="*/ 6857999 h 6857999"/>
              <a:gd name="connsiteX8" fmla="*/ 0 w 4458155"/>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8155" h="6857999">
                <a:moveTo>
                  <a:pt x="0" y="0"/>
                </a:moveTo>
                <a:lnTo>
                  <a:pt x="2260468" y="0"/>
                </a:lnTo>
                <a:lnTo>
                  <a:pt x="2323836" y="28648"/>
                </a:lnTo>
                <a:cubicBezTo>
                  <a:pt x="3586693" y="637154"/>
                  <a:pt x="4458155" y="1929270"/>
                  <a:pt x="4458155" y="3424927"/>
                </a:cubicBezTo>
                <a:lnTo>
                  <a:pt x="4458155" y="3433076"/>
                </a:lnTo>
                <a:cubicBezTo>
                  <a:pt x="4458155" y="4928733"/>
                  <a:pt x="3586693" y="6220849"/>
                  <a:pt x="2323836" y="6829354"/>
                </a:cubicBezTo>
                <a:lnTo>
                  <a:pt x="2260476"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01B2FAA9-087C-3AE7-F87B-2218CF04676B}"/>
              </a:ext>
            </a:extLst>
          </p:cNvPr>
          <p:cNvSpPr>
            <a:spLocks noGrp="1"/>
          </p:cNvSpPr>
          <p:nvPr>
            <p:ph type="title"/>
          </p:nvPr>
        </p:nvSpPr>
        <p:spPr>
          <a:xfrm>
            <a:off x="-12508" y="212644"/>
            <a:ext cx="9400749" cy="573088"/>
          </a:xfrm>
        </p:spPr>
        <p:txBody>
          <a:bodyPr/>
          <a:lstStyle/>
          <a:p>
            <a:r>
              <a:rPr lang="en-US" dirty="0"/>
              <a:t>Sample Intervention: Implementation Plan for Improving Communication</a:t>
            </a:r>
          </a:p>
        </p:txBody>
      </p:sp>
      <p:sp>
        <p:nvSpPr>
          <p:cNvPr id="4" name="Text Placeholder 3">
            <a:extLst>
              <a:ext uri="{FF2B5EF4-FFF2-40B4-BE49-F238E27FC236}">
                <a16:creationId xmlns:a16="http://schemas.microsoft.com/office/drawing/2014/main" id="{31149E13-809C-C229-07BB-77ECB3A5BA9B}"/>
              </a:ext>
            </a:extLst>
          </p:cNvPr>
          <p:cNvSpPr>
            <a:spLocks noGrp="1"/>
          </p:cNvSpPr>
          <p:nvPr>
            <p:ph type="body" sz="quarter" idx="13"/>
          </p:nvPr>
        </p:nvSpPr>
        <p:spPr/>
        <p:txBody>
          <a:bodyPr>
            <a:normAutofit fontScale="92500" lnSpcReduction="10000"/>
          </a:bodyPr>
          <a:lstStyle/>
          <a:p>
            <a:r>
              <a:rPr lang="en-US" sz="1350" dirty="0">
                <a:solidFill>
                  <a:srgbClr val="000000"/>
                </a:solidFill>
                <a:latin typeface="Calibri" panose="020F0502020204030204" pitchFamily="34" charset="0"/>
              </a:rPr>
              <a:t>Goal: Promote multi-directional communication by improving education among residents, housing staff, and health professionals. </a:t>
            </a:r>
            <a:endParaRPr lang="en-US" dirty="0"/>
          </a:p>
        </p:txBody>
      </p:sp>
      <p:graphicFrame>
        <p:nvGraphicFramePr>
          <p:cNvPr id="44" name="Table 44">
            <a:extLst>
              <a:ext uri="{FF2B5EF4-FFF2-40B4-BE49-F238E27FC236}">
                <a16:creationId xmlns:a16="http://schemas.microsoft.com/office/drawing/2014/main" id="{D36EACAA-5C31-C33F-1B8C-0AE3D280B3A1}"/>
              </a:ext>
            </a:extLst>
          </p:cNvPr>
          <p:cNvGraphicFramePr>
            <a:graphicFrameLocks noGrp="1"/>
          </p:cNvGraphicFramePr>
          <p:nvPr>
            <p:extLst>
              <p:ext uri="{D42A27DB-BD31-4B8C-83A1-F6EECF244321}">
                <p14:modId xmlns:p14="http://schemas.microsoft.com/office/powerpoint/2010/main" val="2530111058"/>
              </p:ext>
            </p:extLst>
          </p:nvPr>
        </p:nvGraphicFramePr>
        <p:xfrm>
          <a:off x="2722642" y="2702156"/>
          <a:ext cx="6190050" cy="3360420"/>
        </p:xfrm>
        <a:graphic>
          <a:graphicData uri="http://schemas.openxmlformats.org/drawingml/2006/table">
            <a:tbl>
              <a:tblPr firstRow="1" bandRow="1">
                <a:tableStyleId>{5C22544A-7EE6-4342-B048-85BDC9FD1C3A}</a:tableStyleId>
              </a:tblPr>
              <a:tblGrid>
                <a:gridCol w="2152968">
                  <a:extLst>
                    <a:ext uri="{9D8B030D-6E8A-4147-A177-3AD203B41FA5}">
                      <a16:colId xmlns:a16="http://schemas.microsoft.com/office/drawing/2014/main" val="526564282"/>
                    </a:ext>
                  </a:extLst>
                </a:gridCol>
                <a:gridCol w="1973732">
                  <a:extLst>
                    <a:ext uri="{9D8B030D-6E8A-4147-A177-3AD203B41FA5}">
                      <a16:colId xmlns:a16="http://schemas.microsoft.com/office/drawing/2014/main" val="133507329"/>
                    </a:ext>
                  </a:extLst>
                </a:gridCol>
                <a:gridCol w="2063350">
                  <a:extLst>
                    <a:ext uri="{9D8B030D-6E8A-4147-A177-3AD203B41FA5}">
                      <a16:colId xmlns:a16="http://schemas.microsoft.com/office/drawing/2014/main" val="2818145628"/>
                    </a:ext>
                  </a:extLst>
                </a:gridCol>
              </a:tblGrid>
              <a:tr h="1028700">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Distribute materials that describe relationship between individual behaviors, conditions in the home, and steps to remediate</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Distribute materials that describe the relationship between inspection checklist items and health</a:t>
                      </a:r>
                    </a:p>
                  </a:txBody>
                  <a:tcPr marL="68580" marR="68580" marT="34290" marB="34290" anchor="ctr">
                    <a:lnL w="12700" cap="flat" cmpd="sng" algn="ctr">
                      <a:solidFill>
                        <a:schemeClr val="tx2">
                          <a:lumMod val="50000"/>
                          <a:lumOff val="50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solidFill>
                      <a:schemeClr val="bg2"/>
                    </a:solidFill>
                  </a:tcPr>
                </a:tc>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Residents</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Housing staff </a:t>
                      </a:r>
                    </a:p>
                  </a:txBody>
                  <a:tcPr marL="68580" marR="68580" marT="34290" marB="3429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solidFill>
                      <a:schemeClr val="bg2"/>
                    </a:solidFill>
                  </a:tcPr>
                </a:tc>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Marketing of materials</a:t>
                      </a:r>
                    </a:p>
                  </a:txBody>
                  <a:tcPr marL="68580" marR="68580" marT="34290" marB="34290" anchor="ctr">
                    <a:lnL w="3175" cap="flat" cmpd="sng" algn="ctr">
                      <a:solidFill>
                        <a:schemeClr val="bg2">
                          <a:lumMod val="75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121145045"/>
                  </a:ext>
                </a:extLst>
              </a:tr>
              <a:tr h="1165860">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Conduct trainings</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Host orientation for incoming residents</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Integrate into onboarding process for new staff</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Host annual review of materials for housing staff</a:t>
                      </a:r>
                    </a:p>
                    <a:p>
                      <a:pPr marL="182880" indent="-182880" algn="l">
                        <a:lnSpc>
                          <a:spcPct val="100000"/>
                        </a:lnSpc>
                        <a:buFont typeface="Arial" panose="020B0604020202020204" pitchFamily="34" charset="0"/>
                        <a:buChar char="›"/>
                      </a:pPr>
                      <a:endParaRPr lang="en-US" sz="900" b="0" dirty="0">
                        <a:solidFill>
                          <a:schemeClr val="tx2">
                            <a:lumMod val="65000"/>
                            <a:lumOff val="35000"/>
                          </a:schemeClr>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2">
                          <a:lumMod val="50000"/>
                          <a:lumOff val="50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solidFill>
                      <a:schemeClr val="bg2"/>
                    </a:solidFill>
                  </a:tcPr>
                </a:tc>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Residents</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Housing staff</a:t>
                      </a:r>
                    </a:p>
                  </a:txBody>
                  <a:tcPr marL="68580" marR="68580" marT="34290" marB="3429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solidFill>
                      <a:schemeClr val="bg2"/>
                    </a:solidFill>
                  </a:tcPr>
                </a:tc>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Training materials</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Staff time</a:t>
                      </a:r>
                    </a:p>
                  </a:txBody>
                  <a:tcPr marL="68580" marR="68580" marT="34290" marB="34290" anchor="ctr">
                    <a:lnL w="3175" cap="flat" cmpd="sng" algn="ctr">
                      <a:solidFill>
                        <a:schemeClr val="bg2">
                          <a:lumMod val="75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16956644"/>
                  </a:ext>
                </a:extLst>
              </a:tr>
              <a:tr h="1165860">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Share educational materials with other organizations supporting health and/or housing</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Establish a relationship with healthcare teams or clinic</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Explore a “resident chart”</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Host annual community events and invite healthcare teams</a:t>
                      </a:r>
                    </a:p>
                  </a:txBody>
                  <a:tcPr marL="68580" marR="68580" marT="34290" marB="34290" anchor="ctr">
                    <a:lnL w="12700" cap="flat" cmpd="sng" algn="ctr">
                      <a:solidFill>
                        <a:schemeClr val="tx2">
                          <a:lumMod val="50000"/>
                          <a:lumOff val="50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solidFill>
                        <a:schemeClr val="accent2">
                          <a:lumMod val="90000"/>
                        </a:schemeClr>
                      </a:solidFill>
                      <a:prstDash val="solid"/>
                      <a:round/>
                      <a:headEnd type="none" w="med" len="med"/>
                      <a:tailEnd type="none" w="med" len="med"/>
                    </a:lnB>
                    <a:solidFill>
                      <a:schemeClr val="bg2"/>
                    </a:solidFill>
                  </a:tcPr>
                </a:tc>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Residents</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Housing staff</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Health</a:t>
                      </a:r>
                    </a:p>
                  </a:txBody>
                  <a:tcPr marL="68580" marR="68580" marT="34290" marB="3429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solidFill>
                        <a:schemeClr val="accent2">
                          <a:lumMod val="90000"/>
                        </a:schemeClr>
                      </a:solidFill>
                      <a:prstDash val="solid"/>
                      <a:round/>
                      <a:headEnd type="none" w="med" len="med"/>
                      <a:tailEnd type="none" w="med" len="med"/>
                    </a:lnB>
                    <a:solidFill>
                      <a:schemeClr val="bg2"/>
                    </a:solidFill>
                  </a:tcPr>
                </a:tc>
                <a:tc>
                  <a:txBody>
                    <a:bodyPr/>
                    <a:lstStyle/>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Recruitment of new partnerships</a:t>
                      </a:r>
                    </a:p>
                    <a:p>
                      <a:pPr marL="182880" indent="-182880" algn="l">
                        <a:lnSpc>
                          <a:spcPct val="100000"/>
                        </a:lnSpc>
                        <a:buFont typeface="Arial" panose="020B0604020202020204" pitchFamily="34" charset="0"/>
                        <a:buChar char="›"/>
                      </a:pPr>
                      <a:r>
                        <a:rPr lang="en-US" sz="900" b="0" dirty="0">
                          <a:solidFill>
                            <a:schemeClr val="tx2">
                              <a:lumMod val="65000"/>
                              <a:lumOff val="35000"/>
                            </a:schemeClr>
                          </a:solidFill>
                          <a:latin typeface="Arial" panose="020B0604020202020204" pitchFamily="34" charset="0"/>
                          <a:cs typeface="Arial" panose="020B0604020202020204" pitchFamily="34" charset="0"/>
                        </a:rPr>
                        <a:t>Technology for resident chart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solidFill>
                            <a:schemeClr val="tx2">
                              <a:lumMod val="65000"/>
                              <a:lumOff val="35000"/>
                            </a:schemeClr>
                          </a:solidFill>
                          <a:latin typeface="Arial" panose="020B0604020202020204" pitchFamily="34" charset="0"/>
                          <a:cs typeface="Arial" panose="020B0604020202020204" pitchFamily="34" charset="0"/>
                        </a:rPr>
                        <a:t>Event-related needs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dirty="0">
                        <a:solidFill>
                          <a:schemeClr val="tx2">
                            <a:lumMod val="65000"/>
                            <a:lumOff val="35000"/>
                          </a:schemeClr>
                        </a:solidFill>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2">
                          <a:lumMod val="75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solidFill>
                        <a:schemeClr val="accent2">
                          <a:lumMod val="9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676532761"/>
                  </a:ext>
                </a:extLst>
              </a:tr>
            </a:tbl>
          </a:graphicData>
        </a:graphic>
      </p:graphicFrame>
      <p:grpSp>
        <p:nvGrpSpPr>
          <p:cNvPr id="17" name="Group 16">
            <a:extLst>
              <a:ext uri="{FF2B5EF4-FFF2-40B4-BE49-F238E27FC236}">
                <a16:creationId xmlns:a16="http://schemas.microsoft.com/office/drawing/2014/main" id="{DE303263-DED4-DBD9-212C-F4E5F5E1334D}"/>
              </a:ext>
            </a:extLst>
          </p:cNvPr>
          <p:cNvGrpSpPr/>
          <p:nvPr/>
        </p:nvGrpSpPr>
        <p:grpSpPr>
          <a:xfrm>
            <a:off x="262194" y="2278933"/>
            <a:ext cx="8562487" cy="2723159"/>
            <a:chOff x="223756" y="1895578"/>
            <a:chExt cx="11416649" cy="3630878"/>
          </a:xfrm>
        </p:grpSpPr>
        <p:grpSp>
          <p:nvGrpSpPr>
            <p:cNvPr id="14" name="Group 13">
              <a:extLst>
                <a:ext uri="{FF2B5EF4-FFF2-40B4-BE49-F238E27FC236}">
                  <a16:creationId xmlns:a16="http://schemas.microsoft.com/office/drawing/2014/main" id="{7E68D0C9-1B45-8DC4-A517-1D85CA084625}"/>
                </a:ext>
              </a:extLst>
            </p:cNvPr>
            <p:cNvGrpSpPr/>
            <p:nvPr/>
          </p:nvGrpSpPr>
          <p:grpSpPr>
            <a:xfrm>
              <a:off x="9121751" y="1895578"/>
              <a:ext cx="2518654" cy="441402"/>
              <a:chOff x="9245670" y="1895578"/>
              <a:chExt cx="2518654" cy="441402"/>
            </a:xfrm>
          </p:grpSpPr>
          <p:sp>
            <p:nvSpPr>
              <p:cNvPr id="11" name="Rectangle: Rounded Corners 10">
                <a:extLst>
                  <a:ext uri="{FF2B5EF4-FFF2-40B4-BE49-F238E27FC236}">
                    <a16:creationId xmlns:a16="http://schemas.microsoft.com/office/drawing/2014/main" id="{69292EA8-0A42-4A67-A321-385B813AE792}"/>
                  </a:ext>
                </a:extLst>
              </p:cNvPr>
              <p:cNvSpPr/>
              <p:nvPr/>
            </p:nvSpPr>
            <p:spPr>
              <a:xfrm>
                <a:off x="9245670" y="1895578"/>
                <a:ext cx="2518654" cy="4414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0" name="TextBox 39">
                <a:extLst>
                  <a:ext uri="{FF2B5EF4-FFF2-40B4-BE49-F238E27FC236}">
                    <a16:creationId xmlns:a16="http://schemas.microsoft.com/office/drawing/2014/main" id="{B608F600-E4BD-A1E7-BDD4-5B80483BC25B}"/>
                  </a:ext>
                </a:extLst>
              </p:cNvPr>
              <p:cNvSpPr txBox="1"/>
              <p:nvPr/>
            </p:nvSpPr>
            <p:spPr>
              <a:xfrm>
                <a:off x="9721947" y="1947002"/>
                <a:ext cx="1566100" cy="338554"/>
              </a:xfrm>
              <a:prstGeom prst="rect">
                <a:avLst/>
              </a:prstGeom>
              <a:noFill/>
            </p:spPr>
            <p:txBody>
              <a:bodyPr wrap="square" rtlCol="0" anchor="ctr">
                <a:spAutoFit/>
              </a:bodyPr>
              <a:lstStyle/>
              <a:p>
                <a:pPr algn="ctr" defTabSz="685800">
                  <a:defRPr/>
                </a:pPr>
                <a:r>
                  <a:rPr lang="en-US" sz="1050" b="1" dirty="0">
                    <a:solidFill>
                      <a:srgbClr val="000000">
                        <a:lumMod val="75000"/>
                        <a:lumOff val="25000"/>
                      </a:srgbClr>
                    </a:solidFill>
                    <a:latin typeface="Palatino Linotype" panose="02040502050505030304" pitchFamily="18" charset="0"/>
                    <a:cs typeface="Times New Roman" panose="02020603050405020304" pitchFamily="18" charset="0"/>
                  </a:rPr>
                  <a:t>Associated costs</a:t>
                </a:r>
              </a:p>
            </p:txBody>
          </p:sp>
        </p:grpSp>
        <p:grpSp>
          <p:nvGrpSpPr>
            <p:cNvPr id="12" name="Group 11">
              <a:extLst>
                <a:ext uri="{FF2B5EF4-FFF2-40B4-BE49-F238E27FC236}">
                  <a16:creationId xmlns:a16="http://schemas.microsoft.com/office/drawing/2014/main" id="{046589BC-80A4-D85E-571F-3D1AAF79278F}"/>
                </a:ext>
              </a:extLst>
            </p:cNvPr>
            <p:cNvGrpSpPr/>
            <p:nvPr/>
          </p:nvGrpSpPr>
          <p:grpSpPr>
            <a:xfrm>
              <a:off x="3614361" y="1895578"/>
              <a:ext cx="2518654" cy="441402"/>
              <a:chOff x="3593297" y="1895578"/>
              <a:chExt cx="2518654" cy="441402"/>
            </a:xfrm>
          </p:grpSpPr>
          <p:sp>
            <p:nvSpPr>
              <p:cNvPr id="9" name="Rectangle: Rounded Corners 8">
                <a:extLst>
                  <a:ext uri="{FF2B5EF4-FFF2-40B4-BE49-F238E27FC236}">
                    <a16:creationId xmlns:a16="http://schemas.microsoft.com/office/drawing/2014/main" id="{9BAAE07E-6ED8-F533-9C11-733C11C2F17D}"/>
                  </a:ext>
                </a:extLst>
              </p:cNvPr>
              <p:cNvSpPr/>
              <p:nvPr/>
            </p:nvSpPr>
            <p:spPr>
              <a:xfrm>
                <a:off x="3593297" y="1895578"/>
                <a:ext cx="2518654" cy="4414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1" name="TextBox 40">
                <a:extLst>
                  <a:ext uri="{FF2B5EF4-FFF2-40B4-BE49-F238E27FC236}">
                    <a16:creationId xmlns:a16="http://schemas.microsoft.com/office/drawing/2014/main" id="{17CC79BC-7FA3-1F9E-15EE-BDE0AFACFA7A}"/>
                  </a:ext>
                </a:extLst>
              </p:cNvPr>
              <p:cNvSpPr txBox="1"/>
              <p:nvPr/>
            </p:nvSpPr>
            <p:spPr>
              <a:xfrm>
                <a:off x="3601660" y="1947002"/>
                <a:ext cx="2501929" cy="338554"/>
              </a:xfrm>
              <a:prstGeom prst="rect">
                <a:avLst/>
              </a:prstGeom>
              <a:noFill/>
            </p:spPr>
            <p:txBody>
              <a:bodyPr wrap="square" rtlCol="0" anchor="ctr">
                <a:spAutoFit/>
              </a:bodyPr>
              <a:lstStyle/>
              <a:p>
                <a:pPr algn="ctr" defTabSz="685800">
                  <a:defRPr/>
                </a:pPr>
                <a:r>
                  <a:rPr lang="en-US" sz="1050" b="1" dirty="0">
                    <a:solidFill>
                      <a:srgbClr val="000000">
                        <a:lumMod val="75000"/>
                        <a:lumOff val="25000"/>
                      </a:srgbClr>
                    </a:solidFill>
                    <a:latin typeface="Palatino Linotype" panose="02040502050505030304" pitchFamily="18" charset="0"/>
                    <a:cs typeface="Times New Roman" panose="02020603050405020304" pitchFamily="18" charset="0"/>
                  </a:rPr>
                  <a:t>Activities</a:t>
                </a:r>
              </a:p>
            </p:txBody>
          </p:sp>
        </p:grpSp>
        <p:grpSp>
          <p:nvGrpSpPr>
            <p:cNvPr id="13" name="Group 12">
              <a:extLst>
                <a:ext uri="{FF2B5EF4-FFF2-40B4-BE49-F238E27FC236}">
                  <a16:creationId xmlns:a16="http://schemas.microsoft.com/office/drawing/2014/main" id="{24C933C2-827C-AA8B-1BC0-9BD9739BB976}"/>
                </a:ext>
              </a:extLst>
            </p:cNvPr>
            <p:cNvGrpSpPr/>
            <p:nvPr/>
          </p:nvGrpSpPr>
          <p:grpSpPr>
            <a:xfrm>
              <a:off x="6368055" y="1895578"/>
              <a:ext cx="2518654" cy="441402"/>
              <a:chOff x="6488704" y="1895578"/>
              <a:chExt cx="2518654" cy="441402"/>
            </a:xfrm>
          </p:grpSpPr>
          <p:sp>
            <p:nvSpPr>
              <p:cNvPr id="10" name="Rectangle: Rounded Corners 9">
                <a:extLst>
                  <a:ext uri="{FF2B5EF4-FFF2-40B4-BE49-F238E27FC236}">
                    <a16:creationId xmlns:a16="http://schemas.microsoft.com/office/drawing/2014/main" id="{C970D1E1-448F-D53F-6ED3-A1824F02C9F6}"/>
                  </a:ext>
                </a:extLst>
              </p:cNvPr>
              <p:cNvSpPr/>
              <p:nvPr/>
            </p:nvSpPr>
            <p:spPr>
              <a:xfrm>
                <a:off x="6488704" y="1895578"/>
                <a:ext cx="2518654" cy="4414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3" name="TextBox 42">
                <a:extLst>
                  <a:ext uri="{FF2B5EF4-FFF2-40B4-BE49-F238E27FC236}">
                    <a16:creationId xmlns:a16="http://schemas.microsoft.com/office/drawing/2014/main" id="{E874C95C-FA73-8F9B-A98A-ED620A69A16A}"/>
                  </a:ext>
                </a:extLst>
              </p:cNvPr>
              <p:cNvSpPr txBox="1"/>
              <p:nvPr/>
            </p:nvSpPr>
            <p:spPr>
              <a:xfrm>
                <a:off x="6800541" y="1947002"/>
                <a:ext cx="1894981" cy="338554"/>
              </a:xfrm>
              <a:prstGeom prst="rect">
                <a:avLst/>
              </a:prstGeom>
              <a:noFill/>
            </p:spPr>
            <p:txBody>
              <a:bodyPr wrap="square" rtlCol="0" anchor="ctr">
                <a:spAutoFit/>
              </a:bodyPr>
              <a:lstStyle/>
              <a:p>
                <a:pPr algn="ctr" defTabSz="685800">
                  <a:defRPr/>
                </a:pPr>
                <a:r>
                  <a:rPr lang="en-US" sz="1050" b="1" dirty="0">
                    <a:solidFill>
                      <a:srgbClr val="000000">
                        <a:lumMod val="75000"/>
                        <a:lumOff val="25000"/>
                      </a:srgbClr>
                    </a:solidFill>
                    <a:latin typeface="Palatino Linotype" panose="02040502050505030304" pitchFamily="18" charset="0"/>
                    <a:cs typeface="Times New Roman" panose="02020603050405020304" pitchFamily="18" charset="0"/>
                  </a:rPr>
                  <a:t>Partners involved </a:t>
                </a:r>
              </a:p>
            </p:txBody>
          </p:sp>
        </p:grpSp>
        <p:grpSp>
          <p:nvGrpSpPr>
            <p:cNvPr id="16" name="Group 15">
              <a:extLst>
                <a:ext uri="{FF2B5EF4-FFF2-40B4-BE49-F238E27FC236}">
                  <a16:creationId xmlns:a16="http://schemas.microsoft.com/office/drawing/2014/main" id="{7FBC8762-5730-F398-3BB2-2BC28BA93B0D}"/>
                </a:ext>
              </a:extLst>
            </p:cNvPr>
            <p:cNvGrpSpPr/>
            <p:nvPr/>
          </p:nvGrpSpPr>
          <p:grpSpPr>
            <a:xfrm>
              <a:off x="223756" y="1895578"/>
              <a:ext cx="3162362" cy="3630878"/>
              <a:chOff x="223756" y="1895578"/>
              <a:chExt cx="3162362" cy="3630878"/>
            </a:xfrm>
          </p:grpSpPr>
          <p:grpSp>
            <p:nvGrpSpPr>
              <p:cNvPr id="65" name="Group 64">
                <a:extLst>
                  <a:ext uri="{FF2B5EF4-FFF2-40B4-BE49-F238E27FC236}">
                    <a16:creationId xmlns:a16="http://schemas.microsoft.com/office/drawing/2014/main" id="{E7352B2B-2CCB-1DA2-820C-D19D6C212703}"/>
                  </a:ext>
                </a:extLst>
              </p:cNvPr>
              <p:cNvGrpSpPr/>
              <p:nvPr/>
            </p:nvGrpSpPr>
            <p:grpSpPr>
              <a:xfrm>
                <a:off x="223756" y="2741931"/>
                <a:ext cx="3109420" cy="2784525"/>
                <a:chOff x="111215" y="2741931"/>
                <a:chExt cx="3109420" cy="2784525"/>
              </a:xfrm>
            </p:grpSpPr>
            <p:grpSp>
              <p:nvGrpSpPr>
                <p:cNvPr id="52" name="Group 51">
                  <a:extLst>
                    <a:ext uri="{FF2B5EF4-FFF2-40B4-BE49-F238E27FC236}">
                      <a16:creationId xmlns:a16="http://schemas.microsoft.com/office/drawing/2014/main" id="{704973F1-1FD7-1186-902E-260CAFB4EB43}"/>
                    </a:ext>
                  </a:extLst>
                </p:cNvPr>
                <p:cNvGrpSpPr/>
                <p:nvPr/>
              </p:nvGrpSpPr>
              <p:grpSpPr>
                <a:xfrm>
                  <a:off x="134861" y="2741931"/>
                  <a:ext cx="3085774" cy="553997"/>
                  <a:chOff x="134861" y="2449809"/>
                  <a:chExt cx="3085774" cy="553997"/>
                </a:xfrm>
              </p:grpSpPr>
              <p:grpSp>
                <p:nvGrpSpPr>
                  <p:cNvPr id="51" name="Group 50">
                    <a:extLst>
                      <a:ext uri="{FF2B5EF4-FFF2-40B4-BE49-F238E27FC236}">
                        <a16:creationId xmlns:a16="http://schemas.microsoft.com/office/drawing/2014/main" id="{14B72EF4-2BA2-7556-51E5-ADA21E5C517F}"/>
                      </a:ext>
                    </a:extLst>
                  </p:cNvPr>
                  <p:cNvGrpSpPr/>
                  <p:nvPr/>
                </p:nvGrpSpPr>
                <p:grpSpPr>
                  <a:xfrm>
                    <a:off x="487199" y="2449809"/>
                    <a:ext cx="2733436" cy="553997"/>
                    <a:chOff x="487199" y="2451540"/>
                    <a:chExt cx="2733436" cy="553997"/>
                  </a:xfrm>
                </p:grpSpPr>
                <p:sp>
                  <p:nvSpPr>
                    <p:cNvPr id="37" name="Rectangle: Top Corners Rounded 36">
                      <a:extLst>
                        <a:ext uri="{FF2B5EF4-FFF2-40B4-BE49-F238E27FC236}">
                          <a16:creationId xmlns:a16="http://schemas.microsoft.com/office/drawing/2014/main" id="{BEFF7033-9755-20B3-26D1-BDECB1F4793F}"/>
                        </a:ext>
                      </a:extLst>
                    </p:cNvPr>
                    <p:cNvSpPr/>
                    <p:nvPr/>
                  </p:nvSpPr>
                  <p:spPr>
                    <a:xfrm rot="5400000">
                      <a:off x="1585256" y="1361819"/>
                      <a:ext cx="537321" cy="2733436"/>
                    </a:xfrm>
                    <a:prstGeom prst="round2SameRect">
                      <a:avLst>
                        <a:gd name="adj1" fmla="val 50000"/>
                        <a:gd name="adj2" fmla="val 0"/>
                      </a:avLst>
                    </a:prstGeom>
                    <a:no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8" name="Rectangle 37">
                      <a:extLst>
                        <a:ext uri="{FF2B5EF4-FFF2-40B4-BE49-F238E27FC236}">
                          <a16:creationId xmlns:a16="http://schemas.microsoft.com/office/drawing/2014/main" id="{AD7385B8-4906-9E5D-47F1-BFF486D762DD}"/>
                        </a:ext>
                      </a:extLst>
                    </p:cNvPr>
                    <p:cNvSpPr/>
                    <p:nvPr/>
                  </p:nvSpPr>
                  <p:spPr>
                    <a:xfrm>
                      <a:off x="669991" y="2451540"/>
                      <a:ext cx="2367851" cy="553997"/>
                    </a:xfrm>
                    <a:prstGeom prst="rect">
                      <a:avLst/>
                    </a:prstGeom>
                  </p:spPr>
                  <p:txBody>
                    <a:bodyPr wrap="square" anchor="ctr">
                      <a:spAutoFit/>
                    </a:bodyPr>
                    <a:lstStyle/>
                    <a:p>
                      <a:pPr algn="ctr" defTabSz="685800"/>
                      <a:r>
                        <a:rPr lang="en-US" sz="1050" b="1" dirty="0">
                          <a:solidFill>
                            <a:srgbClr val="FFFFFF"/>
                          </a:solidFill>
                          <a:latin typeface="Palatino Linotype" panose="02040502050505030304" pitchFamily="18" charset="0"/>
                        </a:rPr>
                        <a:t>Tailor educational materials</a:t>
                      </a:r>
                    </a:p>
                  </p:txBody>
                </p:sp>
              </p:grpSp>
              <p:sp>
                <p:nvSpPr>
                  <p:cNvPr id="55" name="Oval 54">
                    <a:extLst>
                      <a:ext uri="{FF2B5EF4-FFF2-40B4-BE49-F238E27FC236}">
                        <a16:creationId xmlns:a16="http://schemas.microsoft.com/office/drawing/2014/main" id="{36F29C8D-0CAA-46B6-B24C-02852E690C7F}"/>
                      </a:ext>
                    </a:extLst>
                  </p:cNvPr>
                  <p:cNvSpPr/>
                  <p:nvPr/>
                </p:nvSpPr>
                <p:spPr>
                  <a:xfrm>
                    <a:off x="134861" y="2470656"/>
                    <a:ext cx="512303" cy="512301"/>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grpSp>
              <p:nvGrpSpPr>
                <p:cNvPr id="53" name="Group 52">
                  <a:extLst>
                    <a:ext uri="{FF2B5EF4-FFF2-40B4-BE49-F238E27FC236}">
                      <a16:creationId xmlns:a16="http://schemas.microsoft.com/office/drawing/2014/main" id="{5F5FFBB1-70B0-7361-9C48-1DC160D2B112}"/>
                    </a:ext>
                  </a:extLst>
                </p:cNvPr>
                <p:cNvGrpSpPr/>
                <p:nvPr/>
              </p:nvGrpSpPr>
              <p:grpSpPr>
                <a:xfrm>
                  <a:off x="111215" y="3849822"/>
                  <a:ext cx="3109420" cy="559595"/>
                  <a:chOff x="111215" y="3358316"/>
                  <a:chExt cx="3109420" cy="559595"/>
                </a:xfrm>
              </p:grpSpPr>
              <p:grpSp>
                <p:nvGrpSpPr>
                  <p:cNvPr id="21" name="Group 20">
                    <a:extLst>
                      <a:ext uri="{FF2B5EF4-FFF2-40B4-BE49-F238E27FC236}">
                        <a16:creationId xmlns:a16="http://schemas.microsoft.com/office/drawing/2014/main" id="{4D120C10-A716-4D39-7D6F-7ECCEA9B99A7}"/>
                      </a:ext>
                    </a:extLst>
                  </p:cNvPr>
                  <p:cNvGrpSpPr/>
                  <p:nvPr/>
                </p:nvGrpSpPr>
                <p:grpSpPr>
                  <a:xfrm>
                    <a:off x="487199" y="3372627"/>
                    <a:ext cx="2733436" cy="537321"/>
                    <a:chOff x="-160900" y="3319553"/>
                    <a:chExt cx="2733436" cy="537321"/>
                  </a:xfrm>
                </p:grpSpPr>
                <p:sp>
                  <p:nvSpPr>
                    <p:cNvPr id="25" name="Rectangle: Top Corners Rounded 24">
                      <a:extLst>
                        <a:ext uri="{FF2B5EF4-FFF2-40B4-BE49-F238E27FC236}">
                          <a16:creationId xmlns:a16="http://schemas.microsoft.com/office/drawing/2014/main" id="{20A069E2-6789-E279-2A47-BA18FF1056F3}"/>
                        </a:ext>
                      </a:extLst>
                    </p:cNvPr>
                    <p:cNvSpPr/>
                    <p:nvPr/>
                  </p:nvSpPr>
                  <p:spPr>
                    <a:xfrm rot="5400000">
                      <a:off x="937157" y="2221496"/>
                      <a:ext cx="537321" cy="2733436"/>
                    </a:xfrm>
                    <a:prstGeom prst="round2SameRect">
                      <a:avLst>
                        <a:gd name="adj1" fmla="val 50000"/>
                        <a:gd name="adj2" fmla="val 0"/>
                      </a:avLst>
                    </a:prstGeom>
                    <a:no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B47CC3AE-C757-AC7C-6336-600DA9FBD3CF}"/>
                        </a:ext>
                      </a:extLst>
                    </p:cNvPr>
                    <p:cNvSpPr/>
                    <p:nvPr/>
                  </p:nvSpPr>
                  <p:spPr>
                    <a:xfrm>
                      <a:off x="278095" y="3418936"/>
                      <a:ext cx="1855445" cy="338554"/>
                    </a:xfrm>
                    <a:prstGeom prst="rect">
                      <a:avLst/>
                    </a:prstGeom>
                  </p:spPr>
                  <p:txBody>
                    <a:bodyPr wrap="square" anchor="ctr">
                      <a:spAutoFit/>
                    </a:bodyPr>
                    <a:lstStyle/>
                    <a:p>
                      <a:pPr algn="ctr" defTabSz="685800"/>
                      <a:r>
                        <a:rPr lang="en-US" sz="1050" b="1" dirty="0">
                          <a:solidFill>
                            <a:srgbClr val="FFFFFF"/>
                          </a:solidFill>
                          <a:latin typeface="Palatino Linotype" panose="02040502050505030304" pitchFamily="18" charset="0"/>
                        </a:rPr>
                        <a:t>Apply knowledge</a:t>
                      </a:r>
                    </a:p>
                  </p:txBody>
                </p:sp>
              </p:grpSp>
              <p:sp>
                <p:nvSpPr>
                  <p:cNvPr id="23" name="Oval 22">
                    <a:extLst>
                      <a:ext uri="{FF2B5EF4-FFF2-40B4-BE49-F238E27FC236}">
                        <a16:creationId xmlns:a16="http://schemas.microsoft.com/office/drawing/2014/main" id="{14D56ADC-F5B8-AE40-7B51-0CD9E98DAD31}"/>
                      </a:ext>
                    </a:extLst>
                  </p:cNvPr>
                  <p:cNvSpPr/>
                  <p:nvPr/>
                </p:nvSpPr>
                <p:spPr>
                  <a:xfrm>
                    <a:off x="111215" y="3358316"/>
                    <a:ext cx="559595" cy="559595"/>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grpSp>
              <p:nvGrpSpPr>
                <p:cNvPr id="54" name="Group 53">
                  <a:extLst>
                    <a:ext uri="{FF2B5EF4-FFF2-40B4-BE49-F238E27FC236}">
                      <a16:creationId xmlns:a16="http://schemas.microsoft.com/office/drawing/2014/main" id="{43D65E0F-1E82-175E-A6C7-27CEB6870D1B}"/>
                    </a:ext>
                  </a:extLst>
                </p:cNvPr>
                <p:cNvGrpSpPr/>
                <p:nvPr/>
              </p:nvGrpSpPr>
              <p:grpSpPr>
                <a:xfrm>
                  <a:off x="111215" y="4966861"/>
                  <a:ext cx="3109420" cy="559595"/>
                  <a:chOff x="111215" y="4275974"/>
                  <a:chExt cx="3109420" cy="559595"/>
                </a:xfrm>
              </p:grpSpPr>
              <p:grpSp>
                <p:nvGrpSpPr>
                  <p:cNvPr id="27" name="Group 26">
                    <a:extLst>
                      <a:ext uri="{FF2B5EF4-FFF2-40B4-BE49-F238E27FC236}">
                        <a16:creationId xmlns:a16="http://schemas.microsoft.com/office/drawing/2014/main" id="{5D665175-44EF-F8CF-D31D-4A512ACE80E6}"/>
                      </a:ext>
                    </a:extLst>
                  </p:cNvPr>
                  <p:cNvGrpSpPr/>
                  <p:nvPr/>
                </p:nvGrpSpPr>
                <p:grpSpPr>
                  <a:xfrm>
                    <a:off x="487199" y="4287111"/>
                    <a:ext cx="2733436" cy="537321"/>
                    <a:chOff x="-182149" y="4294532"/>
                    <a:chExt cx="2733436" cy="537321"/>
                  </a:xfrm>
                </p:grpSpPr>
                <p:sp>
                  <p:nvSpPr>
                    <p:cNvPr id="31" name="Rectangle: Top Corners Rounded 30">
                      <a:extLst>
                        <a:ext uri="{FF2B5EF4-FFF2-40B4-BE49-F238E27FC236}">
                          <a16:creationId xmlns:a16="http://schemas.microsoft.com/office/drawing/2014/main" id="{B7E8747B-48D7-29E8-8356-2F39D3D1190D}"/>
                        </a:ext>
                      </a:extLst>
                    </p:cNvPr>
                    <p:cNvSpPr/>
                    <p:nvPr/>
                  </p:nvSpPr>
                  <p:spPr>
                    <a:xfrm rot="5400000">
                      <a:off x="915908" y="3196475"/>
                      <a:ext cx="537321" cy="2733436"/>
                    </a:xfrm>
                    <a:prstGeom prst="round2SameRect">
                      <a:avLst>
                        <a:gd name="adj1" fmla="val 50000"/>
                        <a:gd name="adj2" fmla="val 0"/>
                      </a:avLst>
                    </a:prstGeom>
                    <a:no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AFE17C2B-DBD6-B216-DD3C-16F0530FAE01}"/>
                        </a:ext>
                      </a:extLst>
                    </p:cNvPr>
                    <p:cNvSpPr/>
                    <p:nvPr/>
                  </p:nvSpPr>
                  <p:spPr>
                    <a:xfrm>
                      <a:off x="261503" y="4393913"/>
                      <a:ext cx="1846131" cy="338554"/>
                    </a:xfrm>
                    <a:prstGeom prst="rect">
                      <a:avLst/>
                    </a:prstGeom>
                  </p:spPr>
                  <p:txBody>
                    <a:bodyPr wrap="square" anchor="ctr">
                      <a:spAutoFit/>
                    </a:bodyPr>
                    <a:lstStyle/>
                    <a:p>
                      <a:pPr algn="ctr" defTabSz="685800"/>
                      <a:r>
                        <a:rPr lang="en-US" sz="1050" b="1" dirty="0">
                          <a:solidFill>
                            <a:srgbClr val="FFFFFF"/>
                          </a:solidFill>
                          <a:latin typeface="Palatino Linotype" panose="02040502050505030304" pitchFamily="18" charset="0"/>
                        </a:rPr>
                        <a:t>Share information</a:t>
                      </a:r>
                    </a:p>
                  </p:txBody>
                </p:sp>
              </p:grpSp>
              <p:grpSp>
                <p:nvGrpSpPr>
                  <p:cNvPr id="48" name="Group 47">
                    <a:extLst>
                      <a:ext uri="{FF2B5EF4-FFF2-40B4-BE49-F238E27FC236}">
                        <a16:creationId xmlns:a16="http://schemas.microsoft.com/office/drawing/2014/main" id="{E136B6AC-EA96-1CD5-D321-26C86266FE83}"/>
                      </a:ext>
                    </a:extLst>
                  </p:cNvPr>
                  <p:cNvGrpSpPr/>
                  <p:nvPr/>
                </p:nvGrpSpPr>
                <p:grpSpPr>
                  <a:xfrm>
                    <a:off x="111215" y="4275974"/>
                    <a:ext cx="559595" cy="559595"/>
                    <a:chOff x="111215" y="4275974"/>
                    <a:chExt cx="559595" cy="559595"/>
                  </a:xfrm>
                </p:grpSpPr>
                <p:sp>
                  <p:nvSpPr>
                    <p:cNvPr id="29" name="Oval 28">
                      <a:extLst>
                        <a:ext uri="{FF2B5EF4-FFF2-40B4-BE49-F238E27FC236}">
                          <a16:creationId xmlns:a16="http://schemas.microsoft.com/office/drawing/2014/main" id="{E6615E84-740B-5AF8-2AE2-B91E23C042A0}"/>
                        </a:ext>
                      </a:extLst>
                    </p:cNvPr>
                    <p:cNvSpPr/>
                    <p:nvPr/>
                  </p:nvSpPr>
                  <p:spPr>
                    <a:xfrm>
                      <a:off x="111215" y="4275974"/>
                      <a:ext cx="559595" cy="559595"/>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7" name="Google Shape;1100;p90">
                      <a:extLst>
                        <a:ext uri="{FF2B5EF4-FFF2-40B4-BE49-F238E27FC236}">
                          <a16:creationId xmlns:a16="http://schemas.microsoft.com/office/drawing/2014/main" id="{D13A78E0-4DB0-7C8C-1CE6-F84E1DD04768}"/>
                        </a:ext>
                      </a:extLst>
                    </p:cNvPr>
                    <p:cNvSpPr/>
                    <p:nvPr/>
                  </p:nvSpPr>
                  <p:spPr>
                    <a:xfrm>
                      <a:off x="227483" y="4421892"/>
                      <a:ext cx="327058" cy="329184"/>
                    </a:xfrm>
                    <a:custGeom>
                      <a:avLst/>
                      <a:gdLst/>
                      <a:ahLst/>
                      <a:cxnLst/>
                      <a:rect l="l" t="t" r="r" b="b"/>
                      <a:pathLst>
                        <a:path w="2395537" h="1961198" extrusionOk="0">
                          <a:moveTo>
                            <a:pt x="821054" y="958215"/>
                          </a:moveTo>
                          <a:lnTo>
                            <a:pt x="1569719" y="958215"/>
                          </a:lnTo>
                          <a:cubicBezTo>
                            <a:pt x="1635442" y="958215"/>
                            <a:pt x="1688782" y="1004887"/>
                            <a:pt x="1688782" y="1062990"/>
                          </a:cubicBezTo>
                          <a:cubicBezTo>
                            <a:pt x="1688782" y="1120140"/>
                            <a:pt x="1635442" y="1166812"/>
                            <a:pt x="1569719" y="1167765"/>
                          </a:cubicBezTo>
                          <a:lnTo>
                            <a:pt x="1314449" y="1167765"/>
                          </a:lnTo>
                          <a:lnTo>
                            <a:pt x="1314449" y="1961197"/>
                          </a:lnTo>
                          <a:lnTo>
                            <a:pt x="1076324" y="1961197"/>
                          </a:lnTo>
                          <a:lnTo>
                            <a:pt x="1076324" y="1167765"/>
                          </a:lnTo>
                          <a:lnTo>
                            <a:pt x="821054" y="1167765"/>
                          </a:lnTo>
                          <a:cubicBezTo>
                            <a:pt x="755332" y="1167765"/>
                            <a:pt x="701992" y="1121092"/>
                            <a:pt x="701992" y="1062990"/>
                          </a:cubicBezTo>
                          <a:cubicBezTo>
                            <a:pt x="701992" y="1004887"/>
                            <a:pt x="755332" y="958215"/>
                            <a:pt x="821054" y="958215"/>
                          </a:cubicBezTo>
                          <a:close/>
                          <a:moveTo>
                            <a:pt x="2296477" y="818198"/>
                          </a:moveTo>
                          <a:lnTo>
                            <a:pt x="2395537" y="818198"/>
                          </a:lnTo>
                          <a:lnTo>
                            <a:pt x="2395537" y="1379221"/>
                          </a:lnTo>
                          <a:lnTo>
                            <a:pt x="2395537" y="1542098"/>
                          </a:lnTo>
                          <a:lnTo>
                            <a:pt x="2395537" y="1961198"/>
                          </a:lnTo>
                          <a:lnTo>
                            <a:pt x="2230755" y="1961198"/>
                          </a:lnTo>
                          <a:lnTo>
                            <a:pt x="2230755" y="1618298"/>
                          </a:lnTo>
                          <a:lnTo>
                            <a:pt x="1795462" y="1618298"/>
                          </a:lnTo>
                          <a:lnTo>
                            <a:pt x="1795462" y="1961198"/>
                          </a:lnTo>
                          <a:lnTo>
                            <a:pt x="1687830" y="1961198"/>
                          </a:lnTo>
                          <a:lnTo>
                            <a:pt x="1687830" y="1900238"/>
                          </a:lnTo>
                          <a:cubicBezTo>
                            <a:pt x="1687830" y="1899285"/>
                            <a:pt x="1687830" y="1898333"/>
                            <a:pt x="1687830" y="1897380"/>
                          </a:cubicBezTo>
                          <a:lnTo>
                            <a:pt x="1687830" y="1493521"/>
                          </a:lnTo>
                          <a:lnTo>
                            <a:pt x="2040255" y="1493521"/>
                          </a:lnTo>
                          <a:cubicBezTo>
                            <a:pt x="2108835" y="1493521"/>
                            <a:pt x="2172652" y="1466851"/>
                            <a:pt x="2221230" y="1418273"/>
                          </a:cubicBezTo>
                          <a:cubicBezTo>
                            <a:pt x="2269807" y="1369696"/>
                            <a:pt x="2296477" y="1305878"/>
                            <a:pt x="2296477" y="1237298"/>
                          </a:cubicBezTo>
                          <a:close/>
                          <a:moveTo>
                            <a:pt x="0" y="818198"/>
                          </a:moveTo>
                          <a:lnTo>
                            <a:pt x="106680" y="818198"/>
                          </a:lnTo>
                          <a:lnTo>
                            <a:pt x="106680" y="1237298"/>
                          </a:lnTo>
                          <a:lnTo>
                            <a:pt x="106680" y="1239203"/>
                          </a:lnTo>
                          <a:cubicBezTo>
                            <a:pt x="106680" y="1306830"/>
                            <a:pt x="133350" y="1370648"/>
                            <a:pt x="180975" y="1418273"/>
                          </a:cubicBezTo>
                          <a:cubicBezTo>
                            <a:pt x="228600" y="1466851"/>
                            <a:pt x="293370" y="1493521"/>
                            <a:pt x="360997" y="1493521"/>
                          </a:cubicBezTo>
                          <a:lnTo>
                            <a:pt x="713422" y="1493521"/>
                          </a:lnTo>
                          <a:lnTo>
                            <a:pt x="713422" y="1837373"/>
                          </a:lnTo>
                          <a:lnTo>
                            <a:pt x="713422" y="1961198"/>
                          </a:lnTo>
                          <a:lnTo>
                            <a:pt x="598170" y="1961198"/>
                          </a:lnTo>
                          <a:lnTo>
                            <a:pt x="598170" y="1618298"/>
                          </a:lnTo>
                          <a:lnTo>
                            <a:pt x="162877" y="1618298"/>
                          </a:lnTo>
                          <a:lnTo>
                            <a:pt x="162877" y="1961198"/>
                          </a:lnTo>
                          <a:lnTo>
                            <a:pt x="0" y="1961198"/>
                          </a:lnTo>
                          <a:lnTo>
                            <a:pt x="0" y="1542098"/>
                          </a:lnTo>
                          <a:lnTo>
                            <a:pt x="0" y="1379221"/>
                          </a:lnTo>
                          <a:close/>
                          <a:moveTo>
                            <a:pt x="404811" y="561974"/>
                          </a:moveTo>
                          <a:cubicBezTo>
                            <a:pt x="465771" y="561974"/>
                            <a:pt x="526731" y="561974"/>
                            <a:pt x="587691" y="561974"/>
                          </a:cubicBezTo>
                          <a:cubicBezTo>
                            <a:pt x="671511" y="561974"/>
                            <a:pt x="755331" y="561974"/>
                            <a:pt x="839151" y="561974"/>
                          </a:cubicBezTo>
                          <a:cubicBezTo>
                            <a:pt x="913446" y="561974"/>
                            <a:pt x="987741" y="561974"/>
                            <a:pt x="1062036" y="561974"/>
                          </a:cubicBezTo>
                          <a:cubicBezTo>
                            <a:pt x="1094421" y="561974"/>
                            <a:pt x="1125853" y="561974"/>
                            <a:pt x="1158238" y="561974"/>
                          </a:cubicBezTo>
                          <a:lnTo>
                            <a:pt x="1185861" y="561974"/>
                          </a:lnTo>
                          <a:lnTo>
                            <a:pt x="1239201" y="561974"/>
                          </a:lnTo>
                          <a:cubicBezTo>
                            <a:pt x="1240153" y="561974"/>
                            <a:pt x="1241106" y="561974"/>
                            <a:pt x="1242058" y="561974"/>
                          </a:cubicBezTo>
                          <a:cubicBezTo>
                            <a:pt x="1290636" y="563878"/>
                            <a:pt x="1329688" y="604836"/>
                            <a:pt x="1329688" y="654366"/>
                          </a:cubicBezTo>
                          <a:cubicBezTo>
                            <a:pt x="1329688" y="703896"/>
                            <a:pt x="1290636" y="743901"/>
                            <a:pt x="1241106" y="745806"/>
                          </a:cubicBezTo>
                          <a:cubicBezTo>
                            <a:pt x="1240153" y="745806"/>
                            <a:pt x="1239201" y="745806"/>
                            <a:pt x="1238248" y="745806"/>
                          </a:cubicBezTo>
                          <a:lnTo>
                            <a:pt x="1185861" y="745806"/>
                          </a:lnTo>
                          <a:lnTo>
                            <a:pt x="1158238" y="745806"/>
                          </a:lnTo>
                          <a:lnTo>
                            <a:pt x="578166" y="745806"/>
                          </a:lnTo>
                          <a:cubicBezTo>
                            <a:pt x="581023" y="761046"/>
                            <a:pt x="582928" y="777239"/>
                            <a:pt x="582928" y="793431"/>
                          </a:cubicBezTo>
                          <a:lnTo>
                            <a:pt x="582928" y="1199196"/>
                          </a:lnTo>
                          <a:lnTo>
                            <a:pt x="787716" y="1199196"/>
                          </a:lnTo>
                          <a:cubicBezTo>
                            <a:pt x="846771" y="1199196"/>
                            <a:pt x="902016" y="1222056"/>
                            <a:pt x="943926" y="1263966"/>
                          </a:cubicBezTo>
                          <a:cubicBezTo>
                            <a:pt x="985836" y="1305876"/>
                            <a:pt x="1008696" y="1361121"/>
                            <a:pt x="1008696" y="1420176"/>
                          </a:cubicBezTo>
                          <a:lnTo>
                            <a:pt x="1008696" y="1897378"/>
                          </a:lnTo>
                          <a:cubicBezTo>
                            <a:pt x="1008696" y="1913571"/>
                            <a:pt x="1002028" y="1928811"/>
                            <a:pt x="990598" y="1940241"/>
                          </a:cubicBezTo>
                          <a:cubicBezTo>
                            <a:pt x="979168" y="1951671"/>
                            <a:pt x="963928" y="1958339"/>
                            <a:pt x="947736" y="1958339"/>
                          </a:cubicBezTo>
                          <a:lnTo>
                            <a:pt x="806766" y="1958339"/>
                          </a:lnTo>
                          <a:cubicBezTo>
                            <a:pt x="790573" y="1958339"/>
                            <a:pt x="776286" y="1951671"/>
                            <a:pt x="764856" y="1940241"/>
                          </a:cubicBezTo>
                          <a:cubicBezTo>
                            <a:pt x="763903" y="1938336"/>
                            <a:pt x="761998" y="1937383"/>
                            <a:pt x="761046" y="1935478"/>
                          </a:cubicBezTo>
                          <a:cubicBezTo>
                            <a:pt x="752473" y="1924049"/>
                            <a:pt x="747711" y="1911666"/>
                            <a:pt x="747711" y="1897378"/>
                          </a:cubicBezTo>
                          <a:lnTo>
                            <a:pt x="747711" y="1459228"/>
                          </a:lnTo>
                          <a:lnTo>
                            <a:pt x="360996" y="1459228"/>
                          </a:lnTo>
                          <a:cubicBezTo>
                            <a:pt x="301941" y="1459228"/>
                            <a:pt x="246696" y="1436369"/>
                            <a:pt x="204786" y="1394458"/>
                          </a:cubicBezTo>
                          <a:cubicBezTo>
                            <a:pt x="200023" y="1389696"/>
                            <a:pt x="195261" y="1384933"/>
                            <a:pt x="190498" y="1379219"/>
                          </a:cubicBezTo>
                          <a:cubicBezTo>
                            <a:pt x="179068" y="1364931"/>
                            <a:pt x="169543" y="1350644"/>
                            <a:pt x="161923" y="1334451"/>
                          </a:cubicBezTo>
                          <a:cubicBezTo>
                            <a:pt x="147636" y="1303971"/>
                            <a:pt x="140016" y="1271586"/>
                            <a:pt x="140016" y="1237296"/>
                          </a:cubicBezTo>
                          <a:lnTo>
                            <a:pt x="140016" y="1235391"/>
                          </a:lnTo>
                          <a:cubicBezTo>
                            <a:pt x="140016" y="1235391"/>
                            <a:pt x="140016" y="818196"/>
                            <a:pt x="140016" y="818196"/>
                          </a:cubicBezTo>
                          <a:lnTo>
                            <a:pt x="140016" y="784858"/>
                          </a:lnTo>
                          <a:cubicBezTo>
                            <a:pt x="140016" y="723899"/>
                            <a:pt x="165733" y="664844"/>
                            <a:pt x="210501" y="622933"/>
                          </a:cubicBezTo>
                          <a:cubicBezTo>
                            <a:pt x="264793" y="572451"/>
                            <a:pt x="333373" y="561974"/>
                            <a:pt x="404811" y="561974"/>
                          </a:cubicBezTo>
                          <a:close/>
                          <a:moveTo>
                            <a:pt x="1324926" y="561023"/>
                          </a:moveTo>
                          <a:cubicBezTo>
                            <a:pt x="1324926" y="561023"/>
                            <a:pt x="2118358" y="561023"/>
                            <a:pt x="2118358" y="561023"/>
                          </a:cubicBezTo>
                          <a:cubicBezTo>
                            <a:pt x="2168841" y="561023"/>
                            <a:pt x="2202178" y="590551"/>
                            <a:pt x="2224086" y="631508"/>
                          </a:cubicBezTo>
                          <a:cubicBezTo>
                            <a:pt x="2254566" y="688658"/>
                            <a:pt x="2262186" y="766763"/>
                            <a:pt x="2262186" y="818198"/>
                          </a:cubicBezTo>
                          <a:cubicBezTo>
                            <a:pt x="2262186" y="818198"/>
                            <a:pt x="2262186" y="1237298"/>
                            <a:pt x="2262186" y="1237298"/>
                          </a:cubicBezTo>
                          <a:cubicBezTo>
                            <a:pt x="2262186" y="1277303"/>
                            <a:pt x="2251708" y="1315403"/>
                            <a:pt x="2231706" y="1348740"/>
                          </a:cubicBezTo>
                          <a:cubicBezTo>
                            <a:pt x="2225991" y="1359218"/>
                            <a:pt x="2219323" y="1368743"/>
                            <a:pt x="2211703" y="1378268"/>
                          </a:cubicBezTo>
                          <a:cubicBezTo>
                            <a:pt x="2206941" y="1383030"/>
                            <a:pt x="2202178" y="1388746"/>
                            <a:pt x="2197416" y="1393508"/>
                          </a:cubicBezTo>
                          <a:cubicBezTo>
                            <a:pt x="2156458" y="1435418"/>
                            <a:pt x="2100261" y="1458278"/>
                            <a:pt x="2041206" y="1458278"/>
                          </a:cubicBezTo>
                          <a:lnTo>
                            <a:pt x="1654491" y="1458278"/>
                          </a:lnTo>
                          <a:lnTo>
                            <a:pt x="1654491" y="1896428"/>
                          </a:lnTo>
                          <a:cubicBezTo>
                            <a:pt x="1654491" y="1911668"/>
                            <a:pt x="1648776" y="1926908"/>
                            <a:pt x="1637346" y="1938338"/>
                          </a:cubicBezTo>
                          <a:cubicBezTo>
                            <a:pt x="1636393" y="1940243"/>
                            <a:pt x="1634488" y="1941196"/>
                            <a:pt x="1633536" y="1942148"/>
                          </a:cubicBezTo>
                          <a:cubicBezTo>
                            <a:pt x="1623058" y="1950721"/>
                            <a:pt x="1609723" y="1956435"/>
                            <a:pt x="1595436" y="1956435"/>
                          </a:cubicBezTo>
                          <a:lnTo>
                            <a:pt x="1455418" y="1956435"/>
                          </a:lnTo>
                          <a:cubicBezTo>
                            <a:pt x="1439226" y="1956435"/>
                            <a:pt x="1423986" y="1949768"/>
                            <a:pt x="1412556" y="1938338"/>
                          </a:cubicBezTo>
                          <a:cubicBezTo>
                            <a:pt x="1401126" y="1926908"/>
                            <a:pt x="1394458" y="1911668"/>
                            <a:pt x="1394458" y="1895476"/>
                          </a:cubicBezTo>
                          <a:lnTo>
                            <a:pt x="1394458" y="1418273"/>
                          </a:lnTo>
                          <a:cubicBezTo>
                            <a:pt x="1394458" y="1359218"/>
                            <a:pt x="1417318" y="1303973"/>
                            <a:pt x="1459228" y="1262063"/>
                          </a:cubicBezTo>
                          <a:cubicBezTo>
                            <a:pt x="1501138" y="1220153"/>
                            <a:pt x="1556383" y="1197293"/>
                            <a:pt x="1615438" y="1197293"/>
                          </a:cubicBezTo>
                          <a:lnTo>
                            <a:pt x="1820226" y="1197293"/>
                          </a:lnTo>
                          <a:lnTo>
                            <a:pt x="1820226" y="791528"/>
                          </a:lnTo>
                          <a:cubicBezTo>
                            <a:pt x="1820226" y="775335"/>
                            <a:pt x="1822131" y="759143"/>
                            <a:pt x="1824988" y="743903"/>
                          </a:cubicBezTo>
                          <a:lnTo>
                            <a:pt x="1324926" y="743903"/>
                          </a:lnTo>
                          <a:cubicBezTo>
                            <a:pt x="1349691" y="721043"/>
                            <a:pt x="1364931" y="688658"/>
                            <a:pt x="1364931" y="652463"/>
                          </a:cubicBezTo>
                          <a:cubicBezTo>
                            <a:pt x="1364931" y="616268"/>
                            <a:pt x="1349691" y="583883"/>
                            <a:pt x="1324926" y="561023"/>
                          </a:cubicBezTo>
                          <a:close/>
                          <a:moveTo>
                            <a:pt x="1363384" y="77391"/>
                          </a:moveTo>
                          <a:cubicBezTo>
                            <a:pt x="1358026" y="78105"/>
                            <a:pt x="1353026" y="80963"/>
                            <a:pt x="1349692" y="85725"/>
                          </a:cubicBezTo>
                          <a:lnTo>
                            <a:pt x="1195387" y="276225"/>
                          </a:lnTo>
                          <a:cubicBezTo>
                            <a:pt x="1192529" y="280034"/>
                            <a:pt x="1186814" y="280987"/>
                            <a:pt x="1183004" y="277177"/>
                          </a:cubicBezTo>
                          <a:lnTo>
                            <a:pt x="1118234" y="230504"/>
                          </a:lnTo>
                          <a:cubicBezTo>
                            <a:pt x="1109662" y="222884"/>
                            <a:pt x="1096327" y="222884"/>
                            <a:pt x="1088707" y="231457"/>
                          </a:cubicBezTo>
                          <a:cubicBezTo>
                            <a:pt x="1081087" y="240029"/>
                            <a:pt x="1081087" y="253365"/>
                            <a:pt x="1089659" y="260984"/>
                          </a:cubicBezTo>
                          <a:lnTo>
                            <a:pt x="1178242" y="352425"/>
                          </a:lnTo>
                          <a:cubicBezTo>
                            <a:pt x="1182052" y="356234"/>
                            <a:pt x="1186814" y="358140"/>
                            <a:pt x="1192529" y="358140"/>
                          </a:cubicBezTo>
                          <a:cubicBezTo>
                            <a:pt x="1193482" y="358140"/>
                            <a:pt x="1193482" y="358140"/>
                            <a:pt x="1194434" y="358140"/>
                          </a:cubicBezTo>
                          <a:cubicBezTo>
                            <a:pt x="1200149" y="357187"/>
                            <a:pt x="1205864" y="354329"/>
                            <a:pt x="1209674" y="349567"/>
                          </a:cubicBezTo>
                          <a:lnTo>
                            <a:pt x="1383982" y="110490"/>
                          </a:lnTo>
                          <a:cubicBezTo>
                            <a:pt x="1391602" y="101917"/>
                            <a:pt x="1389697" y="88582"/>
                            <a:pt x="1379219" y="81915"/>
                          </a:cubicBezTo>
                          <a:cubicBezTo>
                            <a:pt x="1374457" y="78105"/>
                            <a:pt x="1368742" y="76676"/>
                            <a:pt x="1363384" y="77391"/>
                          </a:cubicBezTo>
                          <a:close/>
                          <a:moveTo>
                            <a:pt x="1981199" y="45720"/>
                          </a:moveTo>
                          <a:cubicBezTo>
                            <a:pt x="2044064" y="45720"/>
                            <a:pt x="2105024" y="70485"/>
                            <a:pt x="2149791" y="115252"/>
                          </a:cubicBezTo>
                          <a:cubicBezTo>
                            <a:pt x="2194559" y="160020"/>
                            <a:pt x="2219324" y="220979"/>
                            <a:pt x="2219324" y="283845"/>
                          </a:cubicBezTo>
                          <a:cubicBezTo>
                            <a:pt x="2219324" y="346710"/>
                            <a:pt x="2194559" y="407670"/>
                            <a:pt x="2149791" y="452437"/>
                          </a:cubicBezTo>
                          <a:cubicBezTo>
                            <a:pt x="2105024" y="497204"/>
                            <a:pt x="2044064" y="521970"/>
                            <a:pt x="1981199" y="521970"/>
                          </a:cubicBezTo>
                          <a:cubicBezTo>
                            <a:pt x="1918334" y="521970"/>
                            <a:pt x="1857374" y="496252"/>
                            <a:pt x="1812606" y="452437"/>
                          </a:cubicBezTo>
                          <a:cubicBezTo>
                            <a:pt x="1767839" y="407670"/>
                            <a:pt x="1743074" y="346710"/>
                            <a:pt x="1743074" y="283845"/>
                          </a:cubicBezTo>
                          <a:cubicBezTo>
                            <a:pt x="1743074" y="220979"/>
                            <a:pt x="1767839" y="160020"/>
                            <a:pt x="1812606" y="115252"/>
                          </a:cubicBezTo>
                          <a:cubicBezTo>
                            <a:pt x="1857374" y="70485"/>
                            <a:pt x="1918334" y="45720"/>
                            <a:pt x="1981199" y="45720"/>
                          </a:cubicBezTo>
                          <a:close/>
                          <a:moveTo>
                            <a:pt x="397191" y="45719"/>
                          </a:moveTo>
                          <a:cubicBezTo>
                            <a:pt x="460056" y="45719"/>
                            <a:pt x="521016" y="70484"/>
                            <a:pt x="565783" y="115251"/>
                          </a:cubicBezTo>
                          <a:cubicBezTo>
                            <a:pt x="610551" y="160019"/>
                            <a:pt x="635316" y="220978"/>
                            <a:pt x="635316" y="283844"/>
                          </a:cubicBezTo>
                          <a:cubicBezTo>
                            <a:pt x="635316" y="346709"/>
                            <a:pt x="610551" y="407669"/>
                            <a:pt x="565783" y="452436"/>
                          </a:cubicBezTo>
                          <a:cubicBezTo>
                            <a:pt x="521016" y="497203"/>
                            <a:pt x="460056" y="521969"/>
                            <a:pt x="397191" y="521969"/>
                          </a:cubicBezTo>
                          <a:cubicBezTo>
                            <a:pt x="333373" y="521969"/>
                            <a:pt x="273366" y="496251"/>
                            <a:pt x="228598" y="452436"/>
                          </a:cubicBezTo>
                          <a:cubicBezTo>
                            <a:pt x="183831" y="407669"/>
                            <a:pt x="159066" y="346709"/>
                            <a:pt x="159066" y="283844"/>
                          </a:cubicBezTo>
                          <a:cubicBezTo>
                            <a:pt x="159066" y="220978"/>
                            <a:pt x="183831" y="160019"/>
                            <a:pt x="228598" y="115251"/>
                          </a:cubicBezTo>
                          <a:cubicBezTo>
                            <a:pt x="273366" y="70484"/>
                            <a:pt x="334326" y="45719"/>
                            <a:pt x="397191" y="45719"/>
                          </a:cubicBezTo>
                          <a:close/>
                          <a:moveTo>
                            <a:pt x="1236344" y="0"/>
                          </a:moveTo>
                          <a:cubicBezTo>
                            <a:pt x="1357312" y="0"/>
                            <a:pt x="1454467" y="97154"/>
                            <a:pt x="1454467" y="218122"/>
                          </a:cubicBezTo>
                          <a:cubicBezTo>
                            <a:pt x="1454467" y="339090"/>
                            <a:pt x="1357312" y="436245"/>
                            <a:pt x="1236344" y="436245"/>
                          </a:cubicBezTo>
                          <a:cubicBezTo>
                            <a:pt x="1115377" y="436245"/>
                            <a:pt x="1018222" y="339090"/>
                            <a:pt x="1018222" y="218122"/>
                          </a:cubicBezTo>
                          <a:cubicBezTo>
                            <a:pt x="1018222" y="97154"/>
                            <a:pt x="1116329" y="0"/>
                            <a:pt x="1236344" y="0"/>
                          </a:cubicBezTo>
                          <a:close/>
                        </a:path>
                      </a:pathLst>
                    </a:custGeom>
                    <a:solidFill>
                      <a:schemeClr val="bg1"/>
                    </a:solidFill>
                    <a:ln>
                      <a:solidFill>
                        <a:schemeClr val="bg1"/>
                      </a:solidFill>
                    </a:ln>
                  </p:spPr>
                  <p:txBody>
                    <a:bodyPr spcFirstLastPara="1" wrap="square" lIns="51431" tIns="25706" rIns="51431" bIns="25706" anchor="ctr" anchorCtr="0">
                      <a:noAutofit/>
                    </a:bodyPr>
                    <a:lstStyle/>
                    <a:p>
                      <a:pPr defTabSz="685800"/>
                      <a:endParaRPr sz="1050" dirty="0">
                        <a:solidFill>
                          <a:prstClr val="black"/>
                        </a:solidFill>
                        <a:latin typeface="Calibri"/>
                        <a:ea typeface="Calibri"/>
                        <a:cs typeface="Calibri"/>
                        <a:sym typeface="Calibri"/>
                      </a:endParaRPr>
                    </a:p>
                  </p:txBody>
                </p:sp>
              </p:grpSp>
            </p:grpSp>
          </p:grpSp>
          <p:sp>
            <p:nvSpPr>
              <p:cNvPr id="39" name="Rectangle: Rounded Corners 38">
                <a:extLst>
                  <a:ext uri="{FF2B5EF4-FFF2-40B4-BE49-F238E27FC236}">
                    <a16:creationId xmlns:a16="http://schemas.microsoft.com/office/drawing/2014/main" id="{BCC0A0E7-D54F-F028-0209-371B3D4ADE97}"/>
                  </a:ext>
                </a:extLst>
              </p:cNvPr>
              <p:cNvSpPr/>
              <p:nvPr/>
            </p:nvSpPr>
            <p:spPr>
              <a:xfrm>
                <a:off x="546796" y="1895578"/>
                <a:ext cx="2839322" cy="4414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24DDA724-FD2D-256A-75BC-3E55155198C0}"/>
                  </a:ext>
                </a:extLst>
              </p:cNvPr>
              <p:cNvSpPr/>
              <p:nvPr/>
            </p:nvSpPr>
            <p:spPr>
              <a:xfrm>
                <a:off x="1308064" y="1947002"/>
                <a:ext cx="1316786" cy="338555"/>
              </a:xfrm>
              <a:prstGeom prst="rect">
                <a:avLst/>
              </a:prstGeom>
            </p:spPr>
            <p:txBody>
              <a:bodyPr wrap="square" anchor="ctr">
                <a:spAutoFit/>
              </a:bodyPr>
              <a:lstStyle/>
              <a:p>
                <a:pPr algn="ctr" defTabSz="685800"/>
                <a:r>
                  <a:rPr lang="en-US" sz="1050" b="1" dirty="0">
                    <a:solidFill>
                      <a:srgbClr val="000000">
                        <a:lumMod val="75000"/>
                        <a:lumOff val="25000"/>
                      </a:srgbClr>
                    </a:solidFill>
                    <a:latin typeface="Palatino Linotype" panose="02040502050505030304" pitchFamily="18" charset="0"/>
                  </a:rPr>
                  <a:t>Objectives</a:t>
                </a:r>
              </a:p>
            </p:txBody>
          </p:sp>
        </p:grpSp>
      </p:grpSp>
      <p:pic>
        <p:nvPicPr>
          <p:cNvPr id="5" name="Graphic 4" descr="Storytelling outline">
            <a:extLst>
              <a:ext uri="{FF2B5EF4-FFF2-40B4-BE49-F238E27FC236}">
                <a16:creationId xmlns:a16="http://schemas.microsoft.com/office/drawing/2014/main" id="{C53F6382-3AF3-3090-59E3-3B981261C3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378" y="2998002"/>
            <a:ext cx="246888" cy="246888"/>
          </a:xfrm>
          <a:prstGeom prst="rect">
            <a:avLst/>
          </a:prstGeom>
        </p:spPr>
      </p:pic>
      <p:pic>
        <p:nvPicPr>
          <p:cNvPr id="8" name="Graphic 7" descr="Bullseye outline">
            <a:extLst>
              <a:ext uri="{FF2B5EF4-FFF2-40B4-BE49-F238E27FC236}">
                <a16:creationId xmlns:a16="http://schemas.microsoft.com/office/drawing/2014/main" id="{9327C498-1A57-8585-C56C-7BCA550C068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47378" y="3844525"/>
            <a:ext cx="246888" cy="246888"/>
          </a:xfrm>
          <a:prstGeom prst="rect">
            <a:avLst/>
          </a:prstGeom>
        </p:spPr>
      </p:pic>
    </p:spTree>
    <p:extLst>
      <p:ext uri="{BB962C8B-B14F-4D97-AF65-F5344CB8AC3E}">
        <p14:creationId xmlns:p14="http://schemas.microsoft.com/office/powerpoint/2010/main" val="231484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Close-up of white square speech bubble">
            <a:extLst>
              <a:ext uri="{FF2B5EF4-FFF2-40B4-BE49-F238E27FC236}">
                <a16:creationId xmlns:a16="http://schemas.microsoft.com/office/drawing/2014/main" id="{CEC4460A-1BB6-3A0F-2CFC-E7942765B224}"/>
              </a:ext>
            </a:extLst>
          </p:cNvPr>
          <p:cNvPicPr>
            <a:picLocks noChangeAspect="1"/>
          </p:cNvPicPr>
          <p:nvPr/>
        </p:nvPicPr>
        <p:blipFill>
          <a:blip r:embed="rId3">
            <a:extLst>
              <a:ext uri="{28A0092B-C50C-407E-A947-70E740481C1C}">
                <a14:useLocalDpi xmlns:a14="http://schemas.microsoft.com/office/drawing/2010/main" val="0"/>
              </a:ext>
            </a:extLst>
          </a:blip>
          <a:srcRect l="5306" r="1342" b="-1"/>
          <a:stretch/>
        </p:blipFill>
        <p:spPr>
          <a:xfrm>
            <a:off x="20" y="1282"/>
            <a:ext cx="9143980" cy="6856718"/>
          </a:xfrm>
          <a:prstGeom prst="rect">
            <a:avLst/>
          </a:prstGeom>
        </p:spPr>
      </p:pic>
      <p:sp>
        <p:nvSpPr>
          <p:cNvPr id="12" name="TextBox 11">
            <a:extLst>
              <a:ext uri="{FF2B5EF4-FFF2-40B4-BE49-F238E27FC236}">
                <a16:creationId xmlns:a16="http://schemas.microsoft.com/office/drawing/2014/main" id="{9D1DEB77-CAD4-BE33-E72D-8D89C3E6E435}"/>
              </a:ext>
            </a:extLst>
          </p:cNvPr>
          <p:cNvSpPr txBox="1"/>
          <p:nvPr/>
        </p:nvSpPr>
        <p:spPr>
          <a:xfrm>
            <a:off x="3303814" y="2805223"/>
            <a:ext cx="2536372" cy="1015663"/>
          </a:xfrm>
          <a:prstGeom prst="rect">
            <a:avLst/>
          </a:prstGeom>
          <a:noFill/>
        </p:spPr>
        <p:txBody>
          <a:bodyPr wrap="square" rtlCol="0">
            <a:spAutoFit/>
          </a:bodyPr>
          <a:lstStyle/>
          <a:p>
            <a:pPr algn="ctr"/>
            <a:r>
              <a:rPr lang="en-US" sz="6000" dirty="0"/>
              <a:t>Now</a:t>
            </a:r>
          </a:p>
        </p:txBody>
      </p:sp>
      <p:pic>
        <p:nvPicPr>
          <p:cNvPr id="14" name="Graphic 13" descr="Cursor with solid fill">
            <a:extLst>
              <a:ext uri="{FF2B5EF4-FFF2-40B4-BE49-F238E27FC236}">
                <a16:creationId xmlns:a16="http://schemas.microsoft.com/office/drawing/2014/main" id="{A9DB5F0C-549D-B667-4359-C0A386C3EB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3429000"/>
            <a:ext cx="914400" cy="914400"/>
          </a:xfrm>
          <a:prstGeom prst="rect">
            <a:avLst/>
          </a:prstGeom>
        </p:spPr>
      </p:pic>
      <p:sp>
        <p:nvSpPr>
          <p:cNvPr id="21" name="TextBox 20">
            <a:extLst>
              <a:ext uri="{FF2B5EF4-FFF2-40B4-BE49-F238E27FC236}">
                <a16:creationId xmlns:a16="http://schemas.microsoft.com/office/drawing/2014/main" id="{3124640F-1FFB-AB30-4C8D-F1F6973B32DC}"/>
              </a:ext>
            </a:extLst>
          </p:cNvPr>
          <p:cNvSpPr txBox="1"/>
          <p:nvPr/>
        </p:nvSpPr>
        <p:spPr>
          <a:xfrm>
            <a:off x="3600449" y="1262581"/>
            <a:ext cx="3968405" cy="646331"/>
          </a:xfrm>
          <a:prstGeom prst="rect">
            <a:avLst/>
          </a:prstGeom>
          <a:noFill/>
        </p:spPr>
        <p:txBody>
          <a:bodyPr wrap="square" rtlCol="0">
            <a:spAutoFit/>
          </a:bodyPr>
          <a:lstStyle/>
          <a:p>
            <a:r>
              <a:rPr lang="en-US" dirty="0"/>
              <a:t>1. </a:t>
            </a:r>
            <a:r>
              <a:rPr lang="en-US" sz="1800" b="0" i="0" u="none" strike="noStrike" dirty="0">
                <a:solidFill>
                  <a:srgbClr val="000000"/>
                </a:solidFill>
                <a:effectLst/>
                <a:latin typeface="Calibri" panose="020F0502020204030204" pitchFamily="34" charset="0"/>
              </a:rPr>
              <a:t>Provide feedback on the policy standards</a:t>
            </a:r>
            <a:endParaRPr lang="en-US" dirty="0"/>
          </a:p>
        </p:txBody>
      </p:sp>
      <p:sp>
        <p:nvSpPr>
          <p:cNvPr id="22" name="TextBox 21">
            <a:extLst>
              <a:ext uri="{FF2B5EF4-FFF2-40B4-BE49-F238E27FC236}">
                <a16:creationId xmlns:a16="http://schemas.microsoft.com/office/drawing/2014/main" id="{E5156CA8-37B1-24A2-3CB3-B2F420586DA2}"/>
              </a:ext>
            </a:extLst>
          </p:cNvPr>
          <p:cNvSpPr txBox="1"/>
          <p:nvPr/>
        </p:nvSpPr>
        <p:spPr>
          <a:xfrm>
            <a:off x="1562099" y="4967177"/>
            <a:ext cx="4076700" cy="646331"/>
          </a:xfrm>
          <a:prstGeom prst="rect">
            <a:avLst/>
          </a:prstGeom>
          <a:noFill/>
        </p:spPr>
        <p:txBody>
          <a:bodyPr wrap="square" rtlCol="0">
            <a:spAutoFit/>
          </a:bodyPr>
          <a:lstStyle/>
          <a:p>
            <a:r>
              <a:rPr lang="en-US" dirty="0"/>
              <a:t>2. </a:t>
            </a:r>
            <a:r>
              <a:rPr lang="en-US" sz="1800" b="0" i="0" u="none" strike="noStrike" dirty="0">
                <a:solidFill>
                  <a:srgbClr val="000000"/>
                </a:solidFill>
                <a:effectLst/>
                <a:latin typeface="Calibri" panose="020F0502020204030204" pitchFamily="34" charset="0"/>
              </a:rPr>
              <a:t>Discuss</a:t>
            </a:r>
            <a:r>
              <a:rPr lang="en-US" sz="1800" b="0" i="0" u="none" strike="noStrike" dirty="0">
                <a:solidFill>
                  <a:srgbClr val="000000"/>
                </a:solidFill>
                <a:effectLst/>
                <a:latin typeface="Arial" panose="020B0604020202020204" pitchFamily="34" charset="0"/>
              </a:rPr>
              <a:t> a</a:t>
            </a:r>
            <a:r>
              <a:rPr lang="en-US" sz="1800" b="0" i="0" u="none" strike="noStrike" dirty="0">
                <a:solidFill>
                  <a:srgbClr val="000000"/>
                </a:solidFill>
                <a:effectLst/>
                <a:latin typeface="Calibri" panose="020F0502020204030204" pitchFamily="34" charset="0"/>
              </a:rPr>
              <a:t> pilot project in your region</a:t>
            </a:r>
            <a:endParaRPr lang="en-US" dirty="0"/>
          </a:p>
          <a:p>
            <a:endParaRPr lang="en-US" dirty="0"/>
          </a:p>
        </p:txBody>
      </p:sp>
      <p:pic>
        <p:nvPicPr>
          <p:cNvPr id="1026" name="Picture 2" descr="A qr code on a white background&#10;&#10;Description automatically generated">
            <a:extLst>
              <a:ext uri="{FF2B5EF4-FFF2-40B4-BE49-F238E27FC236}">
                <a16:creationId xmlns:a16="http://schemas.microsoft.com/office/drawing/2014/main" id="{D9BD6AB7-FA53-6A40-FB33-0C0613676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9022" y="302434"/>
            <a:ext cx="1920293" cy="192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1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white envelope on a black background&#10;&#10;Description automatically generated">
            <a:extLst>
              <a:ext uri="{FF2B5EF4-FFF2-40B4-BE49-F238E27FC236}">
                <a16:creationId xmlns:a16="http://schemas.microsoft.com/office/drawing/2014/main" id="{60981509-E250-8D4B-D1B4-A709144E9B6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0662" y="1253331"/>
            <a:ext cx="4351338" cy="4351338"/>
          </a:xfrm>
        </p:spPr>
      </p:pic>
      <p:sp>
        <p:nvSpPr>
          <p:cNvPr id="13" name="TextBox 12">
            <a:extLst>
              <a:ext uri="{FF2B5EF4-FFF2-40B4-BE49-F238E27FC236}">
                <a16:creationId xmlns:a16="http://schemas.microsoft.com/office/drawing/2014/main" id="{5FFC1E5E-FD2E-3247-D48B-0FAB53B18AE8}"/>
              </a:ext>
            </a:extLst>
          </p:cNvPr>
          <p:cNvSpPr txBox="1"/>
          <p:nvPr/>
        </p:nvSpPr>
        <p:spPr>
          <a:xfrm>
            <a:off x="4979987" y="3777640"/>
            <a:ext cx="3571103" cy="2305246"/>
          </a:xfrm>
          <a:prstGeom prst="rect">
            <a:avLst/>
          </a:prstGeom>
          <a:noFill/>
        </p:spPr>
        <p:txBody>
          <a:bodyPr wrap="square" rtlCol="0">
            <a:spAutoFit/>
          </a:bodyPr>
          <a:lstStyle/>
          <a:p>
            <a:pPr marL="0" lvl="0" indent="0" algn="l" rtl="0">
              <a:lnSpc>
                <a:spcPct val="90000"/>
              </a:lnSpc>
              <a:spcBef>
                <a:spcPts val="0"/>
              </a:spcBef>
              <a:spcAft>
                <a:spcPts val="0"/>
              </a:spcAft>
              <a:buClr>
                <a:schemeClr val="dk1"/>
              </a:buClr>
              <a:buSzPct val="100000"/>
              <a:buNone/>
            </a:pPr>
            <a:r>
              <a:rPr lang="en-US" sz="1800" b="0" dirty="0"/>
              <a:t>Hailey Hernandez, </a:t>
            </a:r>
            <a:r>
              <a:rPr lang="en-US" sz="1800" dirty="0"/>
              <a:t>MPH</a:t>
            </a:r>
            <a:endParaRPr lang="en-US" dirty="0"/>
          </a:p>
          <a:p>
            <a:pPr marL="0" lvl="0" indent="0" algn="l" rtl="0">
              <a:lnSpc>
                <a:spcPct val="90000"/>
              </a:lnSpc>
              <a:spcBef>
                <a:spcPts val="1000"/>
              </a:spcBef>
              <a:spcAft>
                <a:spcPts val="0"/>
              </a:spcAft>
              <a:buClr>
                <a:schemeClr val="dk1"/>
              </a:buClr>
              <a:buSzPct val="100000"/>
              <a:buNone/>
            </a:pPr>
            <a:r>
              <a:rPr lang="en-US" sz="1800" b="0" dirty="0"/>
              <a:t>Email: </a:t>
            </a:r>
            <a:r>
              <a:rPr lang="en-US" sz="1800" b="0" dirty="0">
                <a:hlinkClick r:id="rId5"/>
              </a:rPr>
              <a:t>hhern.consulting@gmail.com</a:t>
            </a:r>
            <a:endParaRPr lang="en-US" sz="1800" b="0" dirty="0"/>
          </a:p>
          <a:p>
            <a:pPr marL="0" lvl="0" indent="0" algn="l" rtl="0">
              <a:lnSpc>
                <a:spcPct val="90000"/>
              </a:lnSpc>
              <a:spcBef>
                <a:spcPts val="1000"/>
              </a:spcBef>
              <a:spcAft>
                <a:spcPts val="0"/>
              </a:spcAft>
              <a:buClr>
                <a:schemeClr val="dk1"/>
              </a:buClr>
              <a:buSzPct val="100000"/>
              <a:buNone/>
            </a:pPr>
            <a:r>
              <a:rPr lang="en-US" sz="1800" b="0" dirty="0"/>
              <a:t>Ph: (224) 336-8065</a:t>
            </a:r>
            <a:endParaRPr lang="en-US" dirty="0"/>
          </a:p>
          <a:p>
            <a:pPr marL="0" lvl="0" indent="0" algn="l" rtl="0">
              <a:lnSpc>
                <a:spcPct val="90000"/>
              </a:lnSpc>
              <a:spcBef>
                <a:spcPts val="1000"/>
              </a:spcBef>
              <a:spcAft>
                <a:spcPts val="0"/>
              </a:spcAft>
              <a:buClr>
                <a:schemeClr val="dk1"/>
              </a:buClr>
              <a:buSzPct val="100000"/>
              <a:buNone/>
            </a:pPr>
            <a:r>
              <a:rPr lang="en-US" sz="1800" b="0" dirty="0"/>
              <a:t>         /</a:t>
            </a:r>
            <a:r>
              <a:rPr lang="en-US" sz="1800" b="0" dirty="0" err="1"/>
              <a:t>haileyhern</a:t>
            </a:r>
            <a:endParaRPr lang="en-US" sz="1800" b="0" dirty="0"/>
          </a:p>
          <a:p>
            <a:endParaRPr lang="en-US" dirty="0"/>
          </a:p>
          <a:p>
            <a:endParaRPr lang="en-US" dirty="0"/>
          </a:p>
          <a:p>
            <a:r>
              <a:rPr lang="en-US" dirty="0"/>
              <a:t> </a:t>
            </a:r>
          </a:p>
        </p:txBody>
      </p:sp>
      <p:sp>
        <p:nvSpPr>
          <p:cNvPr id="16" name="TextBox 15">
            <a:extLst>
              <a:ext uri="{FF2B5EF4-FFF2-40B4-BE49-F238E27FC236}">
                <a16:creationId xmlns:a16="http://schemas.microsoft.com/office/drawing/2014/main" id="{4B0E8F48-E4F8-8CDF-708F-BD7BE5B23708}"/>
              </a:ext>
            </a:extLst>
          </p:cNvPr>
          <p:cNvSpPr txBox="1"/>
          <p:nvPr/>
        </p:nvSpPr>
        <p:spPr>
          <a:xfrm>
            <a:off x="4979988" y="1910704"/>
            <a:ext cx="4351338" cy="1477328"/>
          </a:xfrm>
          <a:prstGeom prst="rect">
            <a:avLst/>
          </a:prstGeom>
          <a:noFill/>
        </p:spPr>
        <p:txBody>
          <a:bodyPr wrap="square">
            <a:spAutoFit/>
          </a:bodyPr>
          <a:lstStyle/>
          <a:p>
            <a:pPr marL="0" indent="0">
              <a:spcBef>
                <a:spcPts val="0"/>
              </a:spcBef>
              <a:buSzPct val="100000"/>
            </a:pPr>
            <a:r>
              <a:rPr lang="en-US" sz="1800" b="0" dirty="0"/>
              <a:t>Jeff Ackley Jr.</a:t>
            </a:r>
          </a:p>
          <a:p>
            <a:pPr marL="0" indent="0">
              <a:spcBef>
                <a:spcPts val="0"/>
              </a:spcBef>
              <a:buSzPct val="100000"/>
            </a:pPr>
            <a:r>
              <a:rPr lang="en-US" sz="1800" b="0" dirty="0"/>
              <a:t>Great Lakes Consulting Owner </a:t>
            </a:r>
            <a:endParaRPr lang="en-US" dirty="0"/>
          </a:p>
          <a:p>
            <a:pPr marL="0" indent="0">
              <a:buSzPct val="100000"/>
            </a:pPr>
            <a:r>
              <a:rPr lang="en-US" sz="1800" b="0" dirty="0"/>
              <a:t>Email: </a:t>
            </a:r>
            <a:r>
              <a:rPr lang="en-US" sz="1800" b="0" u="sng" dirty="0">
                <a:solidFill>
                  <a:schemeClr val="hlink"/>
                </a:solidFill>
                <a:hlinkClick r:id="rId6"/>
              </a:rPr>
              <a:t>jeffackleyjr</a:t>
            </a:r>
            <a:r>
              <a:rPr lang="en-US" sz="1800" b="0" dirty="0">
                <a:hlinkClick r:id="rId6"/>
              </a:rPr>
              <a:t>@gmail.com</a:t>
            </a:r>
            <a:endParaRPr lang="en-US" sz="1800" b="0" dirty="0"/>
          </a:p>
          <a:p>
            <a:pPr marL="0" indent="0">
              <a:buSzPct val="100000"/>
            </a:pPr>
            <a:r>
              <a:rPr lang="en-US" sz="1800" b="0" dirty="0"/>
              <a:t>Ph: (715) 622-0540</a:t>
            </a:r>
          </a:p>
          <a:p>
            <a:pPr marL="0" indent="0">
              <a:buSzPct val="100000"/>
            </a:pPr>
            <a:endParaRPr lang="en-US" dirty="0"/>
          </a:p>
        </p:txBody>
      </p:sp>
      <p:pic>
        <p:nvPicPr>
          <p:cNvPr id="18" name="Picture 17" descr="A blue circle with white letters&#10;&#10;Description automatically generated">
            <a:extLst>
              <a:ext uri="{FF2B5EF4-FFF2-40B4-BE49-F238E27FC236}">
                <a16:creationId xmlns:a16="http://schemas.microsoft.com/office/drawing/2014/main" id="{9B66D88D-ABBA-D781-0034-41A5CCD61C8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979987" y="3122361"/>
            <a:ext cx="531341" cy="531341"/>
          </a:xfrm>
          <a:prstGeom prst="rect">
            <a:avLst/>
          </a:prstGeom>
        </p:spPr>
      </p:pic>
      <p:pic>
        <p:nvPicPr>
          <p:cNvPr id="19" name="Picture 18" descr="A blue circle with white letters&#10;&#10;Description automatically generated">
            <a:extLst>
              <a:ext uri="{FF2B5EF4-FFF2-40B4-BE49-F238E27FC236}">
                <a16:creationId xmlns:a16="http://schemas.microsoft.com/office/drawing/2014/main" id="{5C211951-13E6-86BB-2699-6A7E9BA8B3F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979987" y="4865359"/>
            <a:ext cx="531341" cy="531341"/>
          </a:xfrm>
          <a:prstGeom prst="rect">
            <a:avLst/>
          </a:prstGeom>
        </p:spPr>
      </p:pic>
    </p:spTree>
    <p:extLst>
      <p:ext uri="{BB962C8B-B14F-4D97-AF65-F5344CB8AC3E}">
        <p14:creationId xmlns:p14="http://schemas.microsoft.com/office/powerpoint/2010/main" val="355742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0" y="0"/>
            <a:ext cx="9144000" cy="60414"/>
            <a:chOff x="0" y="0"/>
            <a:chExt cx="12192000" cy="80552"/>
          </a:xfrm>
        </p:grpSpPr>
        <p:sp>
          <p:nvSpPr>
            <p:cNvPr id="77" name="Rectangle 76"/>
            <p:cNvSpPr/>
            <p:nvPr userDrawn="1"/>
          </p:nvSpPr>
          <p:spPr>
            <a:xfrm>
              <a:off x="0" y="0"/>
              <a:ext cx="121920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ectangle 77"/>
            <p:cNvSpPr/>
            <p:nvPr userDrawn="1"/>
          </p:nvSpPr>
          <p:spPr>
            <a:xfrm>
              <a:off x="0" y="34833"/>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2" name="Group 71"/>
          <p:cNvGrpSpPr/>
          <p:nvPr/>
        </p:nvGrpSpPr>
        <p:grpSpPr>
          <a:xfrm rot="10800000" flipH="1">
            <a:off x="0" y="6797585"/>
            <a:ext cx="9144000" cy="60414"/>
            <a:chOff x="0" y="0"/>
            <a:chExt cx="12192000" cy="80552"/>
          </a:xfrm>
        </p:grpSpPr>
        <p:sp>
          <p:nvSpPr>
            <p:cNvPr id="74" name="Rectangle 73"/>
            <p:cNvSpPr/>
            <p:nvPr userDrawn="1"/>
          </p:nvSpPr>
          <p:spPr>
            <a:xfrm>
              <a:off x="0" y="0"/>
              <a:ext cx="121920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Rectangle 75"/>
            <p:cNvSpPr/>
            <p:nvPr userDrawn="1"/>
          </p:nvSpPr>
          <p:spPr>
            <a:xfrm>
              <a:off x="0" y="34833"/>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20" name="Group 119"/>
          <p:cNvGrpSpPr/>
          <p:nvPr/>
        </p:nvGrpSpPr>
        <p:grpSpPr>
          <a:xfrm>
            <a:off x="1956817" y="549181"/>
            <a:ext cx="7187184" cy="5599026"/>
            <a:chOff x="4219784" y="-110533"/>
            <a:chExt cx="8365841" cy="6844984"/>
          </a:xfrm>
        </p:grpSpPr>
        <p:sp>
          <p:nvSpPr>
            <p:cNvPr id="360" name="Rectangle 359">
              <a:extLst>
                <a:ext uri="{FF2B5EF4-FFF2-40B4-BE49-F238E27FC236}">
                  <a16:creationId xmlns:a16="http://schemas.microsoft.com/office/drawing/2014/main" id="{7F5720B1-03E5-4D28-B21C-BC7D3EB522F9}"/>
                </a:ext>
              </a:extLst>
            </p:cNvPr>
            <p:cNvSpPr/>
            <p:nvPr/>
          </p:nvSpPr>
          <p:spPr>
            <a:xfrm>
              <a:off x="4602337" y="-110533"/>
              <a:ext cx="7983288" cy="6662063"/>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61" name="Group 360"/>
            <p:cNvGrpSpPr/>
            <p:nvPr/>
          </p:nvGrpSpPr>
          <p:grpSpPr>
            <a:xfrm>
              <a:off x="4219784" y="87587"/>
              <a:ext cx="7981334" cy="6646864"/>
              <a:chOff x="4219784" y="87587"/>
              <a:chExt cx="7981334" cy="6646864"/>
            </a:xfrm>
          </p:grpSpPr>
          <p:sp>
            <p:nvSpPr>
              <p:cNvPr id="362" name="Rectangle 361"/>
              <p:cNvSpPr/>
              <p:nvPr/>
            </p:nvSpPr>
            <p:spPr>
              <a:xfrm>
                <a:off x="4219784" y="6658250"/>
                <a:ext cx="7981334" cy="76201"/>
              </a:xfrm>
              <a:prstGeom prst="rect">
                <a:avLst/>
              </a:prstGeom>
              <a:solidFill>
                <a:srgbClr val="EE8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ectangle 362"/>
              <p:cNvSpPr/>
              <p:nvPr/>
            </p:nvSpPr>
            <p:spPr>
              <a:xfrm>
                <a:off x="4219784" y="87587"/>
                <a:ext cx="7981334" cy="76201"/>
              </a:xfrm>
              <a:prstGeom prst="rect">
                <a:avLst/>
              </a:prstGeom>
              <a:solidFill>
                <a:srgbClr val="EE8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2" name="Group 121"/>
          <p:cNvGrpSpPr/>
          <p:nvPr/>
        </p:nvGrpSpPr>
        <p:grpSpPr>
          <a:xfrm>
            <a:off x="2535878" y="1863521"/>
            <a:ext cx="6262187" cy="947191"/>
            <a:chOff x="4506992" y="1515339"/>
            <a:chExt cx="7655716" cy="1157970"/>
          </a:xfrm>
        </p:grpSpPr>
        <p:grpSp>
          <p:nvGrpSpPr>
            <p:cNvPr id="274" name="Group 273"/>
            <p:cNvGrpSpPr/>
            <p:nvPr/>
          </p:nvGrpSpPr>
          <p:grpSpPr>
            <a:xfrm>
              <a:off x="4506992" y="1522900"/>
              <a:ext cx="3042213" cy="1002779"/>
              <a:chOff x="4506992" y="1522900"/>
              <a:chExt cx="3042213" cy="1002779"/>
            </a:xfrm>
          </p:grpSpPr>
          <p:sp>
            <p:nvSpPr>
              <p:cNvPr id="309" name="TextBox 308">
                <a:extLst>
                  <a:ext uri="{FF2B5EF4-FFF2-40B4-BE49-F238E27FC236}">
                    <a16:creationId xmlns:a16="http://schemas.microsoft.com/office/drawing/2014/main" id="{4122E5AC-DA94-49AB-BA07-6254ED340C4F}"/>
                  </a:ext>
                </a:extLst>
              </p:cNvPr>
              <p:cNvSpPr txBox="1"/>
              <p:nvPr/>
            </p:nvSpPr>
            <p:spPr>
              <a:xfrm>
                <a:off x="4506992" y="1522900"/>
                <a:ext cx="2057216" cy="6772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21.8%</a:t>
                </a:r>
                <a:endParaRPr kumimoji="0" lang="en-US" sz="15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grpSp>
            <p:nvGrpSpPr>
              <p:cNvPr id="310" name="Group 309">
                <a:extLst>
                  <a:ext uri="{FF2B5EF4-FFF2-40B4-BE49-F238E27FC236}">
                    <a16:creationId xmlns:a16="http://schemas.microsoft.com/office/drawing/2014/main" id="{29D20D22-35DA-496A-B061-0C0EE00F459C}"/>
                  </a:ext>
                </a:extLst>
              </p:cNvPr>
              <p:cNvGrpSpPr/>
              <p:nvPr/>
            </p:nvGrpSpPr>
            <p:grpSpPr>
              <a:xfrm>
                <a:off x="6410611" y="1658893"/>
                <a:ext cx="1138594" cy="866786"/>
                <a:chOff x="-2898388" y="4032419"/>
                <a:chExt cx="2854210" cy="2172847"/>
              </a:xfrm>
              <a:solidFill>
                <a:srgbClr val="ECCE18"/>
              </a:solidFill>
            </p:grpSpPr>
            <p:sp>
              <p:nvSpPr>
                <p:cNvPr id="311" name="Freeform 123">
                  <a:extLst>
                    <a:ext uri="{FF2B5EF4-FFF2-40B4-BE49-F238E27FC236}">
                      <a16:creationId xmlns:a16="http://schemas.microsoft.com/office/drawing/2014/main" id="{5D4610D4-A3F3-495D-ACAE-2797FA5ECF7D}"/>
                    </a:ext>
                  </a:extLst>
                </p:cNvPr>
                <p:cNvSpPr>
                  <a:spLocks/>
                </p:cNvSpPr>
                <p:nvPr/>
              </p:nvSpPr>
              <p:spPr bwMode="auto">
                <a:xfrm>
                  <a:off x="-2694516" y="4032419"/>
                  <a:ext cx="397014" cy="308490"/>
                </a:xfrm>
                <a:custGeom>
                  <a:avLst/>
                  <a:gdLst>
                    <a:gd name="T0" fmla="*/ 101 w 296"/>
                    <a:gd name="T1" fmla="*/ 0 h 230"/>
                    <a:gd name="T2" fmla="*/ 106 w 296"/>
                    <a:gd name="T3" fmla="*/ 1 h 230"/>
                    <a:gd name="T4" fmla="*/ 114 w 296"/>
                    <a:gd name="T5" fmla="*/ 4 h 230"/>
                    <a:gd name="T6" fmla="*/ 132 w 296"/>
                    <a:gd name="T7" fmla="*/ 12 h 230"/>
                    <a:gd name="T8" fmla="*/ 166 w 296"/>
                    <a:gd name="T9" fmla="*/ 25 h 230"/>
                    <a:gd name="T10" fmla="*/ 211 w 296"/>
                    <a:gd name="T11" fmla="*/ 42 h 230"/>
                    <a:gd name="T12" fmla="*/ 254 w 296"/>
                    <a:gd name="T13" fmla="*/ 57 h 230"/>
                    <a:gd name="T14" fmla="*/ 284 w 296"/>
                    <a:gd name="T15" fmla="*/ 69 h 230"/>
                    <a:gd name="T16" fmla="*/ 296 w 296"/>
                    <a:gd name="T17" fmla="*/ 74 h 230"/>
                    <a:gd name="T18" fmla="*/ 295 w 296"/>
                    <a:gd name="T19" fmla="*/ 84 h 230"/>
                    <a:gd name="T20" fmla="*/ 287 w 296"/>
                    <a:gd name="T21" fmla="*/ 103 h 230"/>
                    <a:gd name="T22" fmla="*/ 276 w 296"/>
                    <a:gd name="T23" fmla="*/ 132 h 230"/>
                    <a:gd name="T24" fmla="*/ 265 w 296"/>
                    <a:gd name="T25" fmla="*/ 165 h 230"/>
                    <a:gd name="T26" fmla="*/ 254 w 296"/>
                    <a:gd name="T27" fmla="*/ 203 h 230"/>
                    <a:gd name="T28" fmla="*/ 250 w 296"/>
                    <a:gd name="T29" fmla="*/ 230 h 230"/>
                    <a:gd name="T30" fmla="*/ 198 w 296"/>
                    <a:gd name="T31" fmla="*/ 212 h 230"/>
                    <a:gd name="T32" fmla="*/ 162 w 296"/>
                    <a:gd name="T33" fmla="*/ 204 h 230"/>
                    <a:gd name="T34" fmla="*/ 122 w 296"/>
                    <a:gd name="T35" fmla="*/ 200 h 230"/>
                    <a:gd name="T36" fmla="*/ 88 w 296"/>
                    <a:gd name="T37" fmla="*/ 190 h 230"/>
                    <a:gd name="T38" fmla="*/ 67 w 296"/>
                    <a:gd name="T39" fmla="*/ 182 h 230"/>
                    <a:gd name="T40" fmla="*/ 54 w 296"/>
                    <a:gd name="T41" fmla="*/ 178 h 230"/>
                    <a:gd name="T42" fmla="*/ 46 w 296"/>
                    <a:gd name="T43" fmla="*/ 175 h 230"/>
                    <a:gd name="T44" fmla="*/ 42 w 296"/>
                    <a:gd name="T45" fmla="*/ 173 h 230"/>
                    <a:gd name="T46" fmla="*/ 39 w 296"/>
                    <a:gd name="T47" fmla="*/ 167 h 230"/>
                    <a:gd name="T48" fmla="*/ 39 w 296"/>
                    <a:gd name="T49" fmla="*/ 158 h 230"/>
                    <a:gd name="T50" fmla="*/ 38 w 296"/>
                    <a:gd name="T51" fmla="*/ 150 h 230"/>
                    <a:gd name="T52" fmla="*/ 35 w 296"/>
                    <a:gd name="T53" fmla="*/ 145 h 230"/>
                    <a:gd name="T54" fmla="*/ 29 w 296"/>
                    <a:gd name="T55" fmla="*/ 137 h 230"/>
                    <a:gd name="T56" fmla="*/ 20 w 296"/>
                    <a:gd name="T57" fmla="*/ 129 h 230"/>
                    <a:gd name="T58" fmla="*/ 10 w 296"/>
                    <a:gd name="T59" fmla="*/ 125 h 230"/>
                    <a:gd name="T60" fmla="*/ 1 w 296"/>
                    <a:gd name="T61" fmla="*/ 115 h 230"/>
                    <a:gd name="T62" fmla="*/ 7 w 296"/>
                    <a:gd name="T63" fmla="*/ 91 h 230"/>
                    <a:gd name="T64" fmla="*/ 12 w 296"/>
                    <a:gd name="T65" fmla="*/ 53 h 230"/>
                    <a:gd name="T66" fmla="*/ 17 w 296"/>
                    <a:gd name="T67" fmla="*/ 21 h 230"/>
                    <a:gd name="T68" fmla="*/ 18 w 296"/>
                    <a:gd name="T69" fmla="*/ 12 h 230"/>
                    <a:gd name="T70" fmla="*/ 21 w 296"/>
                    <a:gd name="T71" fmla="*/ 5 h 230"/>
                    <a:gd name="T72" fmla="*/ 25 w 296"/>
                    <a:gd name="T73" fmla="*/ 2 h 230"/>
                    <a:gd name="T74" fmla="*/ 37 w 296"/>
                    <a:gd name="T75" fmla="*/ 10 h 230"/>
                    <a:gd name="T76" fmla="*/ 54 w 296"/>
                    <a:gd name="T77" fmla="*/ 23 h 230"/>
                    <a:gd name="T78" fmla="*/ 73 w 296"/>
                    <a:gd name="T79" fmla="*/ 32 h 230"/>
                    <a:gd name="T80" fmla="*/ 89 w 296"/>
                    <a:gd name="T81" fmla="*/ 38 h 230"/>
                    <a:gd name="T82" fmla="*/ 92 w 296"/>
                    <a:gd name="T83" fmla="*/ 34 h 230"/>
                    <a:gd name="T84" fmla="*/ 92 w 296"/>
                    <a:gd name="T85" fmla="*/ 25 h 230"/>
                    <a:gd name="T86" fmla="*/ 97 w 296"/>
                    <a:gd name="T87" fmla="*/ 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6" h="230">
                      <a:moveTo>
                        <a:pt x="101" y="0"/>
                      </a:moveTo>
                      <a:lnTo>
                        <a:pt x="101" y="0"/>
                      </a:lnTo>
                      <a:lnTo>
                        <a:pt x="103" y="0"/>
                      </a:lnTo>
                      <a:lnTo>
                        <a:pt x="106" y="1"/>
                      </a:lnTo>
                      <a:lnTo>
                        <a:pt x="110" y="2"/>
                      </a:lnTo>
                      <a:lnTo>
                        <a:pt x="114" y="4"/>
                      </a:lnTo>
                      <a:lnTo>
                        <a:pt x="120" y="6"/>
                      </a:lnTo>
                      <a:lnTo>
                        <a:pt x="132" y="12"/>
                      </a:lnTo>
                      <a:lnTo>
                        <a:pt x="148" y="17"/>
                      </a:lnTo>
                      <a:lnTo>
                        <a:pt x="166" y="25"/>
                      </a:lnTo>
                      <a:lnTo>
                        <a:pt x="189" y="32"/>
                      </a:lnTo>
                      <a:lnTo>
                        <a:pt x="211" y="42"/>
                      </a:lnTo>
                      <a:lnTo>
                        <a:pt x="233" y="50"/>
                      </a:lnTo>
                      <a:lnTo>
                        <a:pt x="254" y="57"/>
                      </a:lnTo>
                      <a:lnTo>
                        <a:pt x="271" y="64"/>
                      </a:lnTo>
                      <a:lnTo>
                        <a:pt x="284" y="69"/>
                      </a:lnTo>
                      <a:lnTo>
                        <a:pt x="293" y="73"/>
                      </a:lnTo>
                      <a:lnTo>
                        <a:pt x="296" y="74"/>
                      </a:lnTo>
                      <a:lnTo>
                        <a:pt x="296" y="76"/>
                      </a:lnTo>
                      <a:lnTo>
                        <a:pt x="295" y="84"/>
                      </a:lnTo>
                      <a:lnTo>
                        <a:pt x="291" y="91"/>
                      </a:lnTo>
                      <a:lnTo>
                        <a:pt x="287" y="103"/>
                      </a:lnTo>
                      <a:lnTo>
                        <a:pt x="283" y="116"/>
                      </a:lnTo>
                      <a:lnTo>
                        <a:pt x="276" y="132"/>
                      </a:lnTo>
                      <a:lnTo>
                        <a:pt x="271" y="149"/>
                      </a:lnTo>
                      <a:lnTo>
                        <a:pt x="265" y="165"/>
                      </a:lnTo>
                      <a:lnTo>
                        <a:pt x="258" y="186"/>
                      </a:lnTo>
                      <a:lnTo>
                        <a:pt x="254" y="203"/>
                      </a:lnTo>
                      <a:lnTo>
                        <a:pt x="251" y="214"/>
                      </a:lnTo>
                      <a:lnTo>
                        <a:pt x="250" y="230"/>
                      </a:lnTo>
                      <a:lnTo>
                        <a:pt x="219" y="218"/>
                      </a:lnTo>
                      <a:lnTo>
                        <a:pt x="198" y="212"/>
                      </a:lnTo>
                      <a:lnTo>
                        <a:pt x="179" y="207"/>
                      </a:lnTo>
                      <a:lnTo>
                        <a:pt x="162" y="204"/>
                      </a:lnTo>
                      <a:lnTo>
                        <a:pt x="141" y="203"/>
                      </a:lnTo>
                      <a:lnTo>
                        <a:pt x="122" y="200"/>
                      </a:lnTo>
                      <a:lnTo>
                        <a:pt x="105" y="196"/>
                      </a:lnTo>
                      <a:lnTo>
                        <a:pt x="88" y="190"/>
                      </a:lnTo>
                      <a:lnTo>
                        <a:pt x="79" y="186"/>
                      </a:lnTo>
                      <a:lnTo>
                        <a:pt x="67" y="182"/>
                      </a:lnTo>
                      <a:lnTo>
                        <a:pt x="58" y="179"/>
                      </a:lnTo>
                      <a:lnTo>
                        <a:pt x="54" y="178"/>
                      </a:lnTo>
                      <a:lnTo>
                        <a:pt x="50" y="176"/>
                      </a:lnTo>
                      <a:lnTo>
                        <a:pt x="46" y="175"/>
                      </a:lnTo>
                      <a:lnTo>
                        <a:pt x="43" y="174"/>
                      </a:lnTo>
                      <a:lnTo>
                        <a:pt x="42" y="173"/>
                      </a:lnTo>
                      <a:lnTo>
                        <a:pt x="41" y="171"/>
                      </a:lnTo>
                      <a:lnTo>
                        <a:pt x="39" y="167"/>
                      </a:lnTo>
                      <a:lnTo>
                        <a:pt x="39" y="163"/>
                      </a:lnTo>
                      <a:lnTo>
                        <a:pt x="39" y="158"/>
                      </a:lnTo>
                      <a:lnTo>
                        <a:pt x="38" y="154"/>
                      </a:lnTo>
                      <a:lnTo>
                        <a:pt x="38" y="150"/>
                      </a:lnTo>
                      <a:lnTo>
                        <a:pt x="37" y="148"/>
                      </a:lnTo>
                      <a:lnTo>
                        <a:pt x="35" y="145"/>
                      </a:lnTo>
                      <a:lnTo>
                        <a:pt x="33" y="141"/>
                      </a:lnTo>
                      <a:lnTo>
                        <a:pt x="29" y="137"/>
                      </a:lnTo>
                      <a:lnTo>
                        <a:pt x="25" y="133"/>
                      </a:lnTo>
                      <a:lnTo>
                        <a:pt x="20" y="129"/>
                      </a:lnTo>
                      <a:lnTo>
                        <a:pt x="16" y="127"/>
                      </a:lnTo>
                      <a:lnTo>
                        <a:pt x="10" y="125"/>
                      </a:lnTo>
                      <a:lnTo>
                        <a:pt x="0" y="123"/>
                      </a:lnTo>
                      <a:lnTo>
                        <a:pt x="1" y="115"/>
                      </a:lnTo>
                      <a:lnTo>
                        <a:pt x="4" y="106"/>
                      </a:lnTo>
                      <a:lnTo>
                        <a:pt x="7" y="91"/>
                      </a:lnTo>
                      <a:lnTo>
                        <a:pt x="9" y="73"/>
                      </a:lnTo>
                      <a:lnTo>
                        <a:pt x="12" y="53"/>
                      </a:lnTo>
                      <a:lnTo>
                        <a:pt x="14" y="35"/>
                      </a:lnTo>
                      <a:lnTo>
                        <a:pt x="17" y="21"/>
                      </a:lnTo>
                      <a:lnTo>
                        <a:pt x="17" y="15"/>
                      </a:lnTo>
                      <a:lnTo>
                        <a:pt x="18" y="12"/>
                      </a:lnTo>
                      <a:lnTo>
                        <a:pt x="20" y="8"/>
                      </a:lnTo>
                      <a:lnTo>
                        <a:pt x="21" y="5"/>
                      </a:lnTo>
                      <a:lnTo>
                        <a:pt x="22" y="4"/>
                      </a:lnTo>
                      <a:lnTo>
                        <a:pt x="25" y="2"/>
                      </a:lnTo>
                      <a:lnTo>
                        <a:pt x="29" y="5"/>
                      </a:lnTo>
                      <a:lnTo>
                        <a:pt x="37" y="10"/>
                      </a:lnTo>
                      <a:lnTo>
                        <a:pt x="46" y="18"/>
                      </a:lnTo>
                      <a:lnTo>
                        <a:pt x="54" y="23"/>
                      </a:lnTo>
                      <a:lnTo>
                        <a:pt x="63" y="29"/>
                      </a:lnTo>
                      <a:lnTo>
                        <a:pt x="73" y="32"/>
                      </a:lnTo>
                      <a:lnTo>
                        <a:pt x="83" y="36"/>
                      </a:lnTo>
                      <a:lnTo>
                        <a:pt x="89" y="38"/>
                      </a:lnTo>
                      <a:lnTo>
                        <a:pt x="90" y="36"/>
                      </a:lnTo>
                      <a:lnTo>
                        <a:pt x="92" y="34"/>
                      </a:lnTo>
                      <a:lnTo>
                        <a:pt x="90" y="30"/>
                      </a:lnTo>
                      <a:lnTo>
                        <a:pt x="92" y="25"/>
                      </a:lnTo>
                      <a:lnTo>
                        <a:pt x="94" y="15"/>
                      </a:lnTo>
                      <a:lnTo>
                        <a:pt x="97" y="6"/>
                      </a:lnTo>
                      <a:lnTo>
                        <a:pt x="10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12" name="Group 311">
                  <a:extLst>
                    <a:ext uri="{FF2B5EF4-FFF2-40B4-BE49-F238E27FC236}">
                      <a16:creationId xmlns:a16="http://schemas.microsoft.com/office/drawing/2014/main" id="{DD4E870D-5869-4A5E-B5C2-7F5BCD54B424}"/>
                    </a:ext>
                  </a:extLst>
                </p:cNvPr>
                <p:cNvGrpSpPr/>
                <p:nvPr/>
              </p:nvGrpSpPr>
              <p:grpSpPr>
                <a:xfrm>
                  <a:off x="-2898388" y="4135697"/>
                  <a:ext cx="2854210" cy="2069569"/>
                  <a:chOff x="-3341464" y="4171205"/>
                  <a:chExt cx="2854210" cy="2069569"/>
                </a:xfrm>
                <a:grpFill/>
              </p:grpSpPr>
              <p:sp>
                <p:nvSpPr>
                  <p:cNvPr id="313" name="Freeform 90">
                    <a:extLst>
                      <a:ext uri="{FF2B5EF4-FFF2-40B4-BE49-F238E27FC236}">
                        <a16:creationId xmlns:a16="http://schemas.microsoft.com/office/drawing/2014/main" id="{CAA42F44-0084-4EF4-94B8-33BCA7C41370}"/>
                      </a:ext>
                    </a:extLst>
                  </p:cNvPr>
                  <p:cNvSpPr>
                    <a:spLocks/>
                  </p:cNvSpPr>
                  <p:nvPr/>
                </p:nvSpPr>
                <p:spPr bwMode="auto">
                  <a:xfrm>
                    <a:off x="-1663543" y="5615745"/>
                    <a:ext cx="328610" cy="309832"/>
                  </a:xfrm>
                  <a:custGeom>
                    <a:avLst/>
                    <a:gdLst>
                      <a:gd name="T0" fmla="*/ 68 w 245"/>
                      <a:gd name="T1" fmla="*/ 0 h 231"/>
                      <a:gd name="T2" fmla="*/ 114 w 245"/>
                      <a:gd name="T3" fmla="*/ 0 h 231"/>
                      <a:gd name="T4" fmla="*/ 132 w 245"/>
                      <a:gd name="T5" fmla="*/ 2 h 231"/>
                      <a:gd name="T6" fmla="*/ 136 w 245"/>
                      <a:gd name="T7" fmla="*/ 16 h 231"/>
                      <a:gd name="T8" fmla="*/ 140 w 245"/>
                      <a:gd name="T9" fmla="*/ 33 h 231"/>
                      <a:gd name="T10" fmla="*/ 137 w 245"/>
                      <a:gd name="T11" fmla="*/ 48 h 231"/>
                      <a:gd name="T12" fmla="*/ 124 w 245"/>
                      <a:gd name="T13" fmla="*/ 74 h 231"/>
                      <a:gd name="T14" fmla="*/ 113 w 245"/>
                      <a:gd name="T15" fmla="*/ 105 h 231"/>
                      <a:gd name="T16" fmla="*/ 115 w 245"/>
                      <a:gd name="T17" fmla="*/ 117 h 231"/>
                      <a:gd name="T18" fmla="*/ 130 w 245"/>
                      <a:gd name="T19" fmla="*/ 120 h 231"/>
                      <a:gd name="T20" fmla="*/ 169 w 245"/>
                      <a:gd name="T21" fmla="*/ 121 h 231"/>
                      <a:gd name="T22" fmla="*/ 196 w 245"/>
                      <a:gd name="T23" fmla="*/ 122 h 231"/>
                      <a:gd name="T24" fmla="*/ 199 w 245"/>
                      <a:gd name="T25" fmla="*/ 125 h 231"/>
                      <a:gd name="T26" fmla="*/ 200 w 245"/>
                      <a:gd name="T27" fmla="*/ 133 h 231"/>
                      <a:gd name="T28" fmla="*/ 202 w 245"/>
                      <a:gd name="T29" fmla="*/ 150 h 231"/>
                      <a:gd name="T30" fmla="*/ 211 w 245"/>
                      <a:gd name="T31" fmla="*/ 163 h 231"/>
                      <a:gd name="T32" fmla="*/ 225 w 245"/>
                      <a:gd name="T33" fmla="*/ 169 h 231"/>
                      <a:gd name="T34" fmla="*/ 229 w 245"/>
                      <a:gd name="T35" fmla="*/ 173 h 231"/>
                      <a:gd name="T36" fmla="*/ 230 w 245"/>
                      <a:gd name="T37" fmla="*/ 180 h 231"/>
                      <a:gd name="T38" fmla="*/ 228 w 245"/>
                      <a:gd name="T39" fmla="*/ 189 h 231"/>
                      <a:gd name="T40" fmla="*/ 224 w 245"/>
                      <a:gd name="T41" fmla="*/ 195 h 231"/>
                      <a:gd name="T42" fmla="*/ 221 w 245"/>
                      <a:gd name="T43" fmla="*/ 202 h 231"/>
                      <a:gd name="T44" fmla="*/ 225 w 245"/>
                      <a:gd name="T45" fmla="*/ 207 h 231"/>
                      <a:gd name="T46" fmla="*/ 232 w 245"/>
                      <a:gd name="T47" fmla="*/ 210 h 231"/>
                      <a:gd name="T48" fmla="*/ 238 w 245"/>
                      <a:gd name="T49" fmla="*/ 216 h 231"/>
                      <a:gd name="T50" fmla="*/ 244 w 245"/>
                      <a:gd name="T51" fmla="*/ 222 h 231"/>
                      <a:gd name="T52" fmla="*/ 245 w 245"/>
                      <a:gd name="T53" fmla="*/ 227 h 231"/>
                      <a:gd name="T54" fmla="*/ 244 w 245"/>
                      <a:gd name="T55" fmla="*/ 229 h 231"/>
                      <a:gd name="T56" fmla="*/ 237 w 245"/>
                      <a:gd name="T57" fmla="*/ 231 h 231"/>
                      <a:gd name="T58" fmla="*/ 232 w 245"/>
                      <a:gd name="T59" fmla="*/ 231 h 231"/>
                      <a:gd name="T60" fmla="*/ 225 w 245"/>
                      <a:gd name="T61" fmla="*/ 229 h 231"/>
                      <a:gd name="T62" fmla="*/ 217 w 245"/>
                      <a:gd name="T63" fmla="*/ 227 h 231"/>
                      <a:gd name="T64" fmla="*/ 208 w 245"/>
                      <a:gd name="T65" fmla="*/ 224 h 231"/>
                      <a:gd name="T66" fmla="*/ 200 w 245"/>
                      <a:gd name="T67" fmla="*/ 222 h 231"/>
                      <a:gd name="T68" fmla="*/ 195 w 245"/>
                      <a:gd name="T69" fmla="*/ 220 h 231"/>
                      <a:gd name="T70" fmla="*/ 190 w 245"/>
                      <a:gd name="T71" fmla="*/ 223 h 231"/>
                      <a:gd name="T72" fmla="*/ 174 w 245"/>
                      <a:gd name="T73" fmla="*/ 227 h 231"/>
                      <a:gd name="T74" fmla="*/ 149 w 245"/>
                      <a:gd name="T75" fmla="*/ 228 h 231"/>
                      <a:gd name="T76" fmla="*/ 124 w 245"/>
                      <a:gd name="T77" fmla="*/ 211 h 231"/>
                      <a:gd name="T78" fmla="*/ 116 w 245"/>
                      <a:gd name="T79" fmla="*/ 205 h 231"/>
                      <a:gd name="T80" fmla="*/ 109 w 245"/>
                      <a:gd name="T81" fmla="*/ 198 h 231"/>
                      <a:gd name="T82" fmla="*/ 96 w 245"/>
                      <a:gd name="T83" fmla="*/ 192 h 231"/>
                      <a:gd name="T84" fmla="*/ 82 w 245"/>
                      <a:gd name="T85" fmla="*/ 199 h 231"/>
                      <a:gd name="T86" fmla="*/ 59 w 245"/>
                      <a:gd name="T87" fmla="*/ 198 h 231"/>
                      <a:gd name="T88" fmla="*/ 38 w 245"/>
                      <a:gd name="T89" fmla="*/ 190 h 231"/>
                      <a:gd name="T90" fmla="*/ 17 w 245"/>
                      <a:gd name="T91" fmla="*/ 189 h 231"/>
                      <a:gd name="T92" fmla="*/ 3 w 245"/>
                      <a:gd name="T93" fmla="*/ 192 h 231"/>
                      <a:gd name="T94" fmla="*/ 0 w 245"/>
                      <a:gd name="T95" fmla="*/ 194 h 231"/>
                      <a:gd name="T96" fmla="*/ 0 w 245"/>
                      <a:gd name="T97" fmla="*/ 190 h 231"/>
                      <a:gd name="T98" fmla="*/ 1 w 245"/>
                      <a:gd name="T99" fmla="*/ 184 h 231"/>
                      <a:gd name="T100" fmla="*/ 6 w 245"/>
                      <a:gd name="T101" fmla="*/ 168 h 231"/>
                      <a:gd name="T102" fmla="*/ 9 w 245"/>
                      <a:gd name="T103" fmla="*/ 152 h 231"/>
                      <a:gd name="T104" fmla="*/ 14 w 245"/>
                      <a:gd name="T105" fmla="*/ 130 h 231"/>
                      <a:gd name="T106" fmla="*/ 20 w 245"/>
                      <a:gd name="T107" fmla="*/ 118 h 231"/>
                      <a:gd name="T108" fmla="*/ 18 w 245"/>
                      <a:gd name="T109" fmla="*/ 102 h 231"/>
                      <a:gd name="T110" fmla="*/ 10 w 245"/>
                      <a:gd name="T111" fmla="*/ 75 h 231"/>
                      <a:gd name="T112" fmla="*/ 5 w 245"/>
                      <a:gd name="T113" fmla="*/ 59 h 231"/>
                      <a:gd name="T114" fmla="*/ 3 w 245"/>
                      <a:gd name="T115" fmla="*/ 3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 h="231">
                        <a:moveTo>
                          <a:pt x="3" y="0"/>
                        </a:moveTo>
                        <a:lnTo>
                          <a:pt x="68" y="0"/>
                        </a:lnTo>
                        <a:lnTo>
                          <a:pt x="96" y="0"/>
                        </a:lnTo>
                        <a:lnTo>
                          <a:pt x="114" y="0"/>
                        </a:lnTo>
                        <a:lnTo>
                          <a:pt x="126" y="2"/>
                        </a:lnTo>
                        <a:lnTo>
                          <a:pt x="132" y="2"/>
                        </a:lnTo>
                        <a:lnTo>
                          <a:pt x="135" y="3"/>
                        </a:lnTo>
                        <a:lnTo>
                          <a:pt x="136" y="16"/>
                        </a:lnTo>
                        <a:lnTo>
                          <a:pt x="139" y="28"/>
                        </a:lnTo>
                        <a:lnTo>
                          <a:pt x="140" y="33"/>
                        </a:lnTo>
                        <a:lnTo>
                          <a:pt x="140" y="40"/>
                        </a:lnTo>
                        <a:lnTo>
                          <a:pt x="137" y="48"/>
                        </a:lnTo>
                        <a:lnTo>
                          <a:pt x="132" y="59"/>
                        </a:lnTo>
                        <a:lnTo>
                          <a:pt x="124" y="74"/>
                        </a:lnTo>
                        <a:lnTo>
                          <a:pt x="116" y="92"/>
                        </a:lnTo>
                        <a:lnTo>
                          <a:pt x="113" y="105"/>
                        </a:lnTo>
                        <a:lnTo>
                          <a:pt x="111" y="113"/>
                        </a:lnTo>
                        <a:lnTo>
                          <a:pt x="115" y="117"/>
                        </a:lnTo>
                        <a:lnTo>
                          <a:pt x="120" y="118"/>
                        </a:lnTo>
                        <a:lnTo>
                          <a:pt x="130" y="120"/>
                        </a:lnTo>
                        <a:lnTo>
                          <a:pt x="141" y="120"/>
                        </a:lnTo>
                        <a:lnTo>
                          <a:pt x="169" y="121"/>
                        </a:lnTo>
                        <a:lnTo>
                          <a:pt x="195" y="122"/>
                        </a:lnTo>
                        <a:lnTo>
                          <a:pt x="196" y="122"/>
                        </a:lnTo>
                        <a:lnTo>
                          <a:pt x="198" y="123"/>
                        </a:lnTo>
                        <a:lnTo>
                          <a:pt x="199" y="125"/>
                        </a:lnTo>
                        <a:lnTo>
                          <a:pt x="199" y="127"/>
                        </a:lnTo>
                        <a:lnTo>
                          <a:pt x="200" y="133"/>
                        </a:lnTo>
                        <a:lnTo>
                          <a:pt x="200" y="139"/>
                        </a:lnTo>
                        <a:lnTo>
                          <a:pt x="202" y="150"/>
                        </a:lnTo>
                        <a:lnTo>
                          <a:pt x="204" y="157"/>
                        </a:lnTo>
                        <a:lnTo>
                          <a:pt x="211" y="163"/>
                        </a:lnTo>
                        <a:lnTo>
                          <a:pt x="221" y="168"/>
                        </a:lnTo>
                        <a:lnTo>
                          <a:pt x="225" y="169"/>
                        </a:lnTo>
                        <a:lnTo>
                          <a:pt x="228" y="172"/>
                        </a:lnTo>
                        <a:lnTo>
                          <a:pt x="229" y="173"/>
                        </a:lnTo>
                        <a:lnTo>
                          <a:pt x="230" y="176"/>
                        </a:lnTo>
                        <a:lnTo>
                          <a:pt x="230" y="180"/>
                        </a:lnTo>
                        <a:lnTo>
                          <a:pt x="229" y="185"/>
                        </a:lnTo>
                        <a:lnTo>
                          <a:pt x="228" y="189"/>
                        </a:lnTo>
                        <a:lnTo>
                          <a:pt x="227" y="192"/>
                        </a:lnTo>
                        <a:lnTo>
                          <a:pt x="224" y="195"/>
                        </a:lnTo>
                        <a:lnTo>
                          <a:pt x="223" y="198"/>
                        </a:lnTo>
                        <a:lnTo>
                          <a:pt x="221" y="202"/>
                        </a:lnTo>
                        <a:lnTo>
                          <a:pt x="223" y="205"/>
                        </a:lnTo>
                        <a:lnTo>
                          <a:pt x="225" y="207"/>
                        </a:lnTo>
                        <a:lnTo>
                          <a:pt x="228" y="209"/>
                        </a:lnTo>
                        <a:lnTo>
                          <a:pt x="232" y="210"/>
                        </a:lnTo>
                        <a:lnTo>
                          <a:pt x="234" y="212"/>
                        </a:lnTo>
                        <a:lnTo>
                          <a:pt x="238" y="216"/>
                        </a:lnTo>
                        <a:lnTo>
                          <a:pt x="241" y="219"/>
                        </a:lnTo>
                        <a:lnTo>
                          <a:pt x="244" y="222"/>
                        </a:lnTo>
                        <a:lnTo>
                          <a:pt x="245" y="224"/>
                        </a:lnTo>
                        <a:lnTo>
                          <a:pt x="245" y="227"/>
                        </a:lnTo>
                        <a:lnTo>
                          <a:pt x="245" y="229"/>
                        </a:lnTo>
                        <a:lnTo>
                          <a:pt x="244" y="229"/>
                        </a:lnTo>
                        <a:lnTo>
                          <a:pt x="241" y="231"/>
                        </a:lnTo>
                        <a:lnTo>
                          <a:pt x="237" y="231"/>
                        </a:lnTo>
                        <a:lnTo>
                          <a:pt x="234" y="231"/>
                        </a:lnTo>
                        <a:lnTo>
                          <a:pt x="232" y="231"/>
                        </a:lnTo>
                        <a:lnTo>
                          <a:pt x="228" y="231"/>
                        </a:lnTo>
                        <a:lnTo>
                          <a:pt x="225" y="229"/>
                        </a:lnTo>
                        <a:lnTo>
                          <a:pt x="221" y="229"/>
                        </a:lnTo>
                        <a:lnTo>
                          <a:pt x="217" y="227"/>
                        </a:lnTo>
                        <a:lnTo>
                          <a:pt x="212" y="226"/>
                        </a:lnTo>
                        <a:lnTo>
                          <a:pt x="208" y="224"/>
                        </a:lnTo>
                        <a:lnTo>
                          <a:pt x="204" y="222"/>
                        </a:lnTo>
                        <a:lnTo>
                          <a:pt x="200" y="222"/>
                        </a:lnTo>
                        <a:lnTo>
                          <a:pt x="198" y="220"/>
                        </a:lnTo>
                        <a:lnTo>
                          <a:pt x="195" y="220"/>
                        </a:lnTo>
                        <a:lnTo>
                          <a:pt x="194" y="222"/>
                        </a:lnTo>
                        <a:lnTo>
                          <a:pt x="190" y="223"/>
                        </a:lnTo>
                        <a:lnTo>
                          <a:pt x="183" y="226"/>
                        </a:lnTo>
                        <a:lnTo>
                          <a:pt x="174" y="227"/>
                        </a:lnTo>
                        <a:lnTo>
                          <a:pt x="162" y="229"/>
                        </a:lnTo>
                        <a:lnTo>
                          <a:pt x="149" y="228"/>
                        </a:lnTo>
                        <a:lnTo>
                          <a:pt x="136" y="223"/>
                        </a:lnTo>
                        <a:lnTo>
                          <a:pt x="124" y="211"/>
                        </a:lnTo>
                        <a:lnTo>
                          <a:pt x="120" y="207"/>
                        </a:lnTo>
                        <a:lnTo>
                          <a:pt x="116" y="205"/>
                        </a:lnTo>
                        <a:lnTo>
                          <a:pt x="113" y="201"/>
                        </a:lnTo>
                        <a:lnTo>
                          <a:pt x="109" y="198"/>
                        </a:lnTo>
                        <a:lnTo>
                          <a:pt x="105" y="195"/>
                        </a:lnTo>
                        <a:lnTo>
                          <a:pt x="96" y="192"/>
                        </a:lnTo>
                        <a:lnTo>
                          <a:pt x="90" y="195"/>
                        </a:lnTo>
                        <a:lnTo>
                          <a:pt x="82" y="199"/>
                        </a:lnTo>
                        <a:lnTo>
                          <a:pt x="71" y="201"/>
                        </a:lnTo>
                        <a:lnTo>
                          <a:pt x="59" y="198"/>
                        </a:lnTo>
                        <a:lnTo>
                          <a:pt x="46" y="193"/>
                        </a:lnTo>
                        <a:lnTo>
                          <a:pt x="38" y="190"/>
                        </a:lnTo>
                        <a:lnTo>
                          <a:pt x="29" y="189"/>
                        </a:lnTo>
                        <a:lnTo>
                          <a:pt x="17" y="189"/>
                        </a:lnTo>
                        <a:lnTo>
                          <a:pt x="8" y="190"/>
                        </a:lnTo>
                        <a:lnTo>
                          <a:pt x="3" y="192"/>
                        </a:lnTo>
                        <a:lnTo>
                          <a:pt x="1" y="193"/>
                        </a:lnTo>
                        <a:lnTo>
                          <a:pt x="0" y="194"/>
                        </a:lnTo>
                        <a:lnTo>
                          <a:pt x="0" y="193"/>
                        </a:lnTo>
                        <a:lnTo>
                          <a:pt x="0" y="190"/>
                        </a:lnTo>
                        <a:lnTo>
                          <a:pt x="0" y="188"/>
                        </a:lnTo>
                        <a:lnTo>
                          <a:pt x="1" y="184"/>
                        </a:lnTo>
                        <a:lnTo>
                          <a:pt x="4" y="177"/>
                        </a:lnTo>
                        <a:lnTo>
                          <a:pt x="6" y="168"/>
                        </a:lnTo>
                        <a:lnTo>
                          <a:pt x="8" y="159"/>
                        </a:lnTo>
                        <a:lnTo>
                          <a:pt x="9" y="152"/>
                        </a:lnTo>
                        <a:lnTo>
                          <a:pt x="12" y="139"/>
                        </a:lnTo>
                        <a:lnTo>
                          <a:pt x="14" y="130"/>
                        </a:lnTo>
                        <a:lnTo>
                          <a:pt x="17" y="123"/>
                        </a:lnTo>
                        <a:lnTo>
                          <a:pt x="20" y="118"/>
                        </a:lnTo>
                        <a:lnTo>
                          <a:pt x="21" y="112"/>
                        </a:lnTo>
                        <a:lnTo>
                          <a:pt x="18" y="102"/>
                        </a:lnTo>
                        <a:lnTo>
                          <a:pt x="14" y="88"/>
                        </a:lnTo>
                        <a:lnTo>
                          <a:pt x="10" y="75"/>
                        </a:lnTo>
                        <a:lnTo>
                          <a:pt x="6" y="67"/>
                        </a:lnTo>
                        <a:lnTo>
                          <a:pt x="5" y="59"/>
                        </a:lnTo>
                        <a:lnTo>
                          <a:pt x="4" y="49"/>
                        </a:lnTo>
                        <a:lnTo>
                          <a:pt x="3" y="32"/>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4" name="Freeform 118">
                    <a:extLst>
                      <a:ext uri="{FF2B5EF4-FFF2-40B4-BE49-F238E27FC236}">
                        <a16:creationId xmlns:a16="http://schemas.microsoft.com/office/drawing/2014/main" id="{D3987AD2-E7DC-4FDD-8A3E-A7CE3C35E919}"/>
                      </a:ext>
                    </a:extLst>
                  </p:cNvPr>
                  <p:cNvSpPr>
                    <a:spLocks/>
                  </p:cNvSpPr>
                  <p:nvPr/>
                </p:nvSpPr>
                <p:spPr bwMode="auto">
                  <a:xfrm>
                    <a:off x="-2468300" y="5291159"/>
                    <a:ext cx="822196" cy="866456"/>
                  </a:xfrm>
                  <a:custGeom>
                    <a:avLst/>
                    <a:gdLst>
                      <a:gd name="T0" fmla="*/ 253 w 613"/>
                      <a:gd name="T1" fmla="*/ 4 h 646"/>
                      <a:gd name="T2" fmla="*/ 282 w 613"/>
                      <a:gd name="T3" fmla="*/ 8 h 646"/>
                      <a:gd name="T4" fmla="*/ 325 w 613"/>
                      <a:gd name="T5" fmla="*/ 13 h 646"/>
                      <a:gd name="T6" fmla="*/ 335 w 613"/>
                      <a:gd name="T7" fmla="*/ 22 h 646"/>
                      <a:gd name="T8" fmla="*/ 327 w 613"/>
                      <a:gd name="T9" fmla="*/ 106 h 646"/>
                      <a:gd name="T10" fmla="*/ 331 w 613"/>
                      <a:gd name="T11" fmla="*/ 131 h 646"/>
                      <a:gd name="T12" fmla="*/ 367 w 613"/>
                      <a:gd name="T13" fmla="*/ 151 h 646"/>
                      <a:gd name="T14" fmla="*/ 422 w 613"/>
                      <a:gd name="T15" fmla="*/ 173 h 646"/>
                      <a:gd name="T16" fmla="*/ 447 w 613"/>
                      <a:gd name="T17" fmla="*/ 180 h 646"/>
                      <a:gd name="T18" fmla="*/ 523 w 613"/>
                      <a:gd name="T19" fmla="*/ 183 h 646"/>
                      <a:gd name="T20" fmla="*/ 576 w 613"/>
                      <a:gd name="T21" fmla="*/ 200 h 646"/>
                      <a:gd name="T22" fmla="*/ 603 w 613"/>
                      <a:gd name="T23" fmla="*/ 317 h 646"/>
                      <a:gd name="T24" fmla="*/ 609 w 613"/>
                      <a:gd name="T25" fmla="*/ 365 h 646"/>
                      <a:gd name="T26" fmla="*/ 595 w 613"/>
                      <a:gd name="T27" fmla="*/ 423 h 646"/>
                      <a:gd name="T28" fmla="*/ 586 w 613"/>
                      <a:gd name="T29" fmla="*/ 437 h 646"/>
                      <a:gd name="T30" fmla="*/ 520 w 613"/>
                      <a:gd name="T31" fmla="*/ 478 h 646"/>
                      <a:gd name="T32" fmla="*/ 468 w 613"/>
                      <a:gd name="T33" fmla="*/ 507 h 646"/>
                      <a:gd name="T34" fmla="*/ 434 w 613"/>
                      <a:gd name="T35" fmla="*/ 540 h 646"/>
                      <a:gd name="T36" fmla="*/ 417 w 613"/>
                      <a:gd name="T37" fmla="*/ 592 h 646"/>
                      <a:gd name="T38" fmla="*/ 414 w 613"/>
                      <a:gd name="T39" fmla="*/ 639 h 646"/>
                      <a:gd name="T40" fmla="*/ 409 w 613"/>
                      <a:gd name="T41" fmla="*/ 646 h 646"/>
                      <a:gd name="T42" fmla="*/ 373 w 613"/>
                      <a:gd name="T43" fmla="*/ 632 h 646"/>
                      <a:gd name="T44" fmla="*/ 342 w 613"/>
                      <a:gd name="T45" fmla="*/ 617 h 646"/>
                      <a:gd name="T46" fmla="*/ 326 w 613"/>
                      <a:gd name="T47" fmla="*/ 606 h 646"/>
                      <a:gd name="T48" fmla="*/ 314 w 613"/>
                      <a:gd name="T49" fmla="*/ 579 h 646"/>
                      <a:gd name="T50" fmla="*/ 314 w 613"/>
                      <a:gd name="T51" fmla="*/ 575 h 646"/>
                      <a:gd name="T52" fmla="*/ 310 w 613"/>
                      <a:gd name="T53" fmla="*/ 562 h 646"/>
                      <a:gd name="T54" fmla="*/ 293 w 613"/>
                      <a:gd name="T55" fmla="*/ 519 h 646"/>
                      <a:gd name="T56" fmla="*/ 262 w 613"/>
                      <a:gd name="T57" fmla="*/ 441 h 646"/>
                      <a:gd name="T58" fmla="*/ 240 w 613"/>
                      <a:gd name="T59" fmla="*/ 410 h 646"/>
                      <a:gd name="T60" fmla="*/ 219 w 613"/>
                      <a:gd name="T61" fmla="*/ 393 h 646"/>
                      <a:gd name="T62" fmla="*/ 170 w 613"/>
                      <a:gd name="T63" fmla="*/ 390 h 646"/>
                      <a:gd name="T64" fmla="*/ 155 w 613"/>
                      <a:gd name="T65" fmla="*/ 406 h 646"/>
                      <a:gd name="T66" fmla="*/ 143 w 613"/>
                      <a:gd name="T67" fmla="*/ 420 h 646"/>
                      <a:gd name="T68" fmla="*/ 130 w 613"/>
                      <a:gd name="T69" fmla="*/ 426 h 646"/>
                      <a:gd name="T70" fmla="*/ 77 w 613"/>
                      <a:gd name="T71" fmla="*/ 373 h 646"/>
                      <a:gd name="T72" fmla="*/ 68 w 613"/>
                      <a:gd name="T73" fmla="*/ 326 h 646"/>
                      <a:gd name="T74" fmla="*/ 51 w 613"/>
                      <a:gd name="T75" fmla="*/ 309 h 646"/>
                      <a:gd name="T76" fmla="*/ 51 w 613"/>
                      <a:gd name="T77" fmla="*/ 308 h 646"/>
                      <a:gd name="T78" fmla="*/ 39 w 613"/>
                      <a:gd name="T79" fmla="*/ 293 h 646"/>
                      <a:gd name="T80" fmla="*/ 25 w 613"/>
                      <a:gd name="T81" fmla="*/ 271 h 646"/>
                      <a:gd name="T82" fmla="*/ 17 w 613"/>
                      <a:gd name="T83" fmla="*/ 259 h 646"/>
                      <a:gd name="T84" fmla="*/ 3 w 613"/>
                      <a:gd name="T85" fmla="*/ 238 h 646"/>
                      <a:gd name="T86" fmla="*/ 5 w 613"/>
                      <a:gd name="T87" fmla="*/ 229 h 646"/>
                      <a:gd name="T88" fmla="*/ 66 w 613"/>
                      <a:gd name="T89" fmla="*/ 235 h 646"/>
                      <a:gd name="T90" fmla="*/ 111 w 613"/>
                      <a:gd name="T91" fmla="*/ 242 h 646"/>
                      <a:gd name="T92" fmla="*/ 139 w 613"/>
                      <a:gd name="T93" fmla="*/ 248 h 646"/>
                      <a:gd name="T94" fmla="*/ 168 w 613"/>
                      <a:gd name="T95" fmla="*/ 250 h 646"/>
                      <a:gd name="T96" fmla="*/ 174 w 613"/>
                      <a:gd name="T97" fmla="*/ 229 h 646"/>
                      <a:gd name="T98" fmla="*/ 183 w 613"/>
                      <a:gd name="T99" fmla="*/ 174 h 646"/>
                      <a:gd name="T100" fmla="*/ 199 w 613"/>
                      <a:gd name="T101" fmla="*/ 75 h 646"/>
                      <a:gd name="T102" fmla="*/ 203 w 613"/>
                      <a:gd name="T103" fmla="*/ 50 h 646"/>
                      <a:gd name="T104" fmla="*/ 207 w 613"/>
                      <a:gd name="T105" fmla="*/ 26 h 646"/>
                      <a:gd name="T106" fmla="*/ 211 w 613"/>
                      <a:gd name="T107"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646">
                        <a:moveTo>
                          <a:pt x="215" y="0"/>
                        </a:moveTo>
                        <a:lnTo>
                          <a:pt x="219" y="0"/>
                        </a:lnTo>
                        <a:lnTo>
                          <a:pt x="224" y="0"/>
                        </a:lnTo>
                        <a:lnTo>
                          <a:pt x="231" y="2"/>
                        </a:lnTo>
                        <a:lnTo>
                          <a:pt x="241" y="3"/>
                        </a:lnTo>
                        <a:lnTo>
                          <a:pt x="253" y="4"/>
                        </a:lnTo>
                        <a:lnTo>
                          <a:pt x="262" y="5"/>
                        </a:lnTo>
                        <a:lnTo>
                          <a:pt x="267" y="5"/>
                        </a:lnTo>
                        <a:lnTo>
                          <a:pt x="272" y="7"/>
                        </a:lnTo>
                        <a:lnTo>
                          <a:pt x="276" y="7"/>
                        </a:lnTo>
                        <a:lnTo>
                          <a:pt x="279" y="8"/>
                        </a:lnTo>
                        <a:lnTo>
                          <a:pt x="282" y="8"/>
                        </a:lnTo>
                        <a:lnTo>
                          <a:pt x="286" y="8"/>
                        </a:lnTo>
                        <a:lnTo>
                          <a:pt x="289" y="9"/>
                        </a:lnTo>
                        <a:lnTo>
                          <a:pt x="295" y="9"/>
                        </a:lnTo>
                        <a:lnTo>
                          <a:pt x="307" y="11"/>
                        </a:lnTo>
                        <a:lnTo>
                          <a:pt x="320" y="13"/>
                        </a:lnTo>
                        <a:lnTo>
                          <a:pt x="325" y="13"/>
                        </a:lnTo>
                        <a:lnTo>
                          <a:pt x="329" y="15"/>
                        </a:lnTo>
                        <a:lnTo>
                          <a:pt x="333" y="15"/>
                        </a:lnTo>
                        <a:lnTo>
                          <a:pt x="334" y="15"/>
                        </a:lnTo>
                        <a:lnTo>
                          <a:pt x="334" y="16"/>
                        </a:lnTo>
                        <a:lnTo>
                          <a:pt x="335" y="19"/>
                        </a:lnTo>
                        <a:lnTo>
                          <a:pt x="335" y="22"/>
                        </a:lnTo>
                        <a:lnTo>
                          <a:pt x="335" y="26"/>
                        </a:lnTo>
                        <a:lnTo>
                          <a:pt x="334" y="32"/>
                        </a:lnTo>
                        <a:lnTo>
                          <a:pt x="333" y="51"/>
                        </a:lnTo>
                        <a:lnTo>
                          <a:pt x="331" y="71"/>
                        </a:lnTo>
                        <a:lnTo>
                          <a:pt x="330" y="89"/>
                        </a:lnTo>
                        <a:lnTo>
                          <a:pt x="327" y="106"/>
                        </a:lnTo>
                        <a:lnTo>
                          <a:pt x="326" y="118"/>
                        </a:lnTo>
                        <a:lnTo>
                          <a:pt x="326" y="123"/>
                        </a:lnTo>
                        <a:lnTo>
                          <a:pt x="326" y="126"/>
                        </a:lnTo>
                        <a:lnTo>
                          <a:pt x="326" y="128"/>
                        </a:lnTo>
                        <a:lnTo>
                          <a:pt x="329" y="130"/>
                        </a:lnTo>
                        <a:lnTo>
                          <a:pt x="331" y="131"/>
                        </a:lnTo>
                        <a:lnTo>
                          <a:pt x="335" y="134"/>
                        </a:lnTo>
                        <a:lnTo>
                          <a:pt x="342" y="135"/>
                        </a:lnTo>
                        <a:lnTo>
                          <a:pt x="348" y="138"/>
                        </a:lnTo>
                        <a:lnTo>
                          <a:pt x="355" y="142"/>
                        </a:lnTo>
                        <a:lnTo>
                          <a:pt x="359" y="146"/>
                        </a:lnTo>
                        <a:lnTo>
                          <a:pt x="367" y="151"/>
                        </a:lnTo>
                        <a:lnTo>
                          <a:pt x="379" y="155"/>
                        </a:lnTo>
                        <a:lnTo>
                          <a:pt x="394" y="157"/>
                        </a:lnTo>
                        <a:lnTo>
                          <a:pt x="405" y="160"/>
                        </a:lnTo>
                        <a:lnTo>
                          <a:pt x="414" y="165"/>
                        </a:lnTo>
                        <a:lnTo>
                          <a:pt x="419" y="170"/>
                        </a:lnTo>
                        <a:lnTo>
                          <a:pt x="422" y="173"/>
                        </a:lnTo>
                        <a:lnTo>
                          <a:pt x="424" y="174"/>
                        </a:lnTo>
                        <a:lnTo>
                          <a:pt x="428" y="176"/>
                        </a:lnTo>
                        <a:lnTo>
                          <a:pt x="431" y="176"/>
                        </a:lnTo>
                        <a:lnTo>
                          <a:pt x="436" y="177"/>
                        </a:lnTo>
                        <a:lnTo>
                          <a:pt x="441" y="178"/>
                        </a:lnTo>
                        <a:lnTo>
                          <a:pt x="447" y="180"/>
                        </a:lnTo>
                        <a:lnTo>
                          <a:pt x="452" y="182"/>
                        </a:lnTo>
                        <a:lnTo>
                          <a:pt x="458" y="183"/>
                        </a:lnTo>
                        <a:lnTo>
                          <a:pt x="468" y="183"/>
                        </a:lnTo>
                        <a:lnTo>
                          <a:pt x="482" y="183"/>
                        </a:lnTo>
                        <a:lnTo>
                          <a:pt x="503" y="183"/>
                        </a:lnTo>
                        <a:lnTo>
                          <a:pt x="523" y="183"/>
                        </a:lnTo>
                        <a:lnTo>
                          <a:pt x="537" y="183"/>
                        </a:lnTo>
                        <a:lnTo>
                          <a:pt x="548" y="185"/>
                        </a:lnTo>
                        <a:lnTo>
                          <a:pt x="555" y="187"/>
                        </a:lnTo>
                        <a:lnTo>
                          <a:pt x="562" y="191"/>
                        </a:lnTo>
                        <a:lnTo>
                          <a:pt x="571" y="198"/>
                        </a:lnTo>
                        <a:lnTo>
                          <a:pt x="576" y="200"/>
                        </a:lnTo>
                        <a:lnTo>
                          <a:pt x="580" y="203"/>
                        </a:lnTo>
                        <a:lnTo>
                          <a:pt x="584" y="204"/>
                        </a:lnTo>
                        <a:lnTo>
                          <a:pt x="588" y="206"/>
                        </a:lnTo>
                        <a:lnTo>
                          <a:pt x="596" y="208"/>
                        </a:lnTo>
                        <a:lnTo>
                          <a:pt x="596" y="303"/>
                        </a:lnTo>
                        <a:lnTo>
                          <a:pt x="603" y="317"/>
                        </a:lnTo>
                        <a:lnTo>
                          <a:pt x="605" y="325"/>
                        </a:lnTo>
                        <a:lnTo>
                          <a:pt x="609" y="335"/>
                        </a:lnTo>
                        <a:lnTo>
                          <a:pt x="610" y="343"/>
                        </a:lnTo>
                        <a:lnTo>
                          <a:pt x="613" y="352"/>
                        </a:lnTo>
                        <a:lnTo>
                          <a:pt x="612" y="359"/>
                        </a:lnTo>
                        <a:lnTo>
                          <a:pt x="609" y="365"/>
                        </a:lnTo>
                        <a:lnTo>
                          <a:pt x="605" y="376"/>
                        </a:lnTo>
                        <a:lnTo>
                          <a:pt x="604" y="388"/>
                        </a:lnTo>
                        <a:lnTo>
                          <a:pt x="601" y="401"/>
                        </a:lnTo>
                        <a:lnTo>
                          <a:pt x="597" y="413"/>
                        </a:lnTo>
                        <a:lnTo>
                          <a:pt x="596" y="418"/>
                        </a:lnTo>
                        <a:lnTo>
                          <a:pt x="595" y="423"/>
                        </a:lnTo>
                        <a:lnTo>
                          <a:pt x="593" y="427"/>
                        </a:lnTo>
                        <a:lnTo>
                          <a:pt x="592" y="431"/>
                        </a:lnTo>
                        <a:lnTo>
                          <a:pt x="592" y="434"/>
                        </a:lnTo>
                        <a:lnTo>
                          <a:pt x="591" y="436"/>
                        </a:lnTo>
                        <a:lnTo>
                          <a:pt x="588" y="437"/>
                        </a:lnTo>
                        <a:lnTo>
                          <a:pt x="586" y="437"/>
                        </a:lnTo>
                        <a:lnTo>
                          <a:pt x="576" y="440"/>
                        </a:lnTo>
                        <a:lnTo>
                          <a:pt x="567" y="445"/>
                        </a:lnTo>
                        <a:lnTo>
                          <a:pt x="558" y="453"/>
                        </a:lnTo>
                        <a:lnTo>
                          <a:pt x="549" y="460"/>
                        </a:lnTo>
                        <a:lnTo>
                          <a:pt x="536" y="469"/>
                        </a:lnTo>
                        <a:lnTo>
                          <a:pt x="520" y="478"/>
                        </a:lnTo>
                        <a:lnTo>
                          <a:pt x="500" y="487"/>
                        </a:lnTo>
                        <a:lnTo>
                          <a:pt x="487" y="494"/>
                        </a:lnTo>
                        <a:lnTo>
                          <a:pt x="475" y="500"/>
                        </a:lnTo>
                        <a:lnTo>
                          <a:pt x="470" y="504"/>
                        </a:lnTo>
                        <a:lnTo>
                          <a:pt x="469" y="506"/>
                        </a:lnTo>
                        <a:lnTo>
                          <a:pt x="468" y="507"/>
                        </a:lnTo>
                        <a:lnTo>
                          <a:pt x="465" y="509"/>
                        </a:lnTo>
                        <a:lnTo>
                          <a:pt x="461" y="512"/>
                        </a:lnTo>
                        <a:lnTo>
                          <a:pt x="458" y="515"/>
                        </a:lnTo>
                        <a:lnTo>
                          <a:pt x="449" y="523"/>
                        </a:lnTo>
                        <a:lnTo>
                          <a:pt x="441" y="530"/>
                        </a:lnTo>
                        <a:lnTo>
                          <a:pt x="434" y="540"/>
                        </a:lnTo>
                        <a:lnTo>
                          <a:pt x="426" y="551"/>
                        </a:lnTo>
                        <a:lnTo>
                          <a:pt x="419" y="559"/>
                        </a:lnTo>
                        <a:lnTo>
                          <a:pt x="417" y="566"/>
                        </a:lnTo>
                        <a:lnTo>
                          <a:pt x="415" y="571"/>
                        </a:lnTo>
                        <a:lnTo>
                          <a:pt x="415" y="580"/>
                        </a:lnTo>
                        <a:lnTo>
                          <a:pt x="417" y="592"/>
                        </a:lnTo>
                        <a:lnTo>
                          <a:pt x="418" y="601"/>
                        </a:lnTo>
                        <a:lnTo>
                          <a:pt x="419" y="609"/>
                        </a:lnTo>
                        <a:lnTo>
                          <a:pt x="418" y="621"/>
                        </a:lnTo>
                        <a:lnTo>
                          <a:pt x="417" y="631"/>
                        </a:lnTo>
                        <a:lnTo>
                          <a:pt x="415" y="638"/>
                        </a:lnTo>
                        <a:lnTo>
                          <a:pt x="414" y="639"/>
                        </a:lnTo>
                        <a:lnTo>
                          <a:pt x="414" y="640"/>
                        </a:lnTo>
                        <a:lnTo>
                          <a:pt x="414" y="642"/>
                        </a:lnTo>
                        <a:lnTo>
                          <a:pt x="414" y="644"/>
                        </a:lnTo>
                        <a:lnTo>
                          <a:pt x="413" y="644"/>
                        </a:lnTo>
                        <a:lnTo>
                          <a:pt x="411" y="646"/>
                        </a:lnTo>
                        <a:lnTo>
                          <a:pt x="409" y="646"/>
                        </a:lnTo>
                        <a:lnTo>
                          <a:pt x="406" y="644"/>
                        </a:lnTo>
                        <a:lnTo>
                          <a:pt x="403" y="642"/>
                        </a:lnTo>
                        <a:lnTo>
                          <a:pt x="394" y="636"/>
                        </a:lnTo>
                        <a:lnTo>
                          <a:pt x="388" y="634"/>
                        </a:lnTo>
                        <a:lnTo>
                          <a:pt x="381" y="632"/>
                        </a:lnTo>
                        <a:lnTo>
                          <a:pt x="373" y="632"/>
                        </a:lnTo>
                        <a:lnTo>
                          <a:pt x="367" y="630"/>
                        </a:lnTo>
                        <a:lnTo>
                          <a:pt x="359" y="626"/>
                        </a:lnTo>
                        <a:lnTo>
                          <a:pt x="355" y="623"/>
                        </a:lnTo>
                        <a:lnTo>
                          <a:pt x="351" y="621"/>
                        </a:lnTo>
                        <a:lnTo>
                          <a:pt x="346" y="618"/>
                        </a:lnTo>
                        <a:lnTo>
                          <a:pt x="342" y="617"/>
                        </a:lnTo>
                        <a:lnTo>
                          <a:pt x="339" y="615"/>
                        </a:lnTo>
                        <a:lnTo>
                          <a:pt x="335" y="614"/>
                        </a:lnTo>
                        <a:lnTo>
                          <a:pt x="331" y="612"/>
                        </a:lnTo>
                        <a:lnTo>
                          <a:pt x="329" y="610"/>
                        </a:lnTo>
                        <a:lnTo>
                          <a:pt x="327" y="609"/>
                        </a:lnTo>
                        <a:lnTo>
                          <a:pt x="326" y="606"/>
                        </a:lnTo>
                        <a:lnTo>
                          <a:pt x="324" y="604"/>
                        </a:lnTo>
                        <a:lnTo>
                          <a:pt x="321" y="602"/>
                        </a:lnTo>
                        <a:lnTo>
                          <a:pt x="320" y="597"/>
                        </a:lnTo>
                        <a:lnTo>
                          <a:pt x="316" y="589"/>
                        </a:lnTo>
                        <a:lnTo>
                          <a:pt x="314" y="583"/>
                        </a:lnTo>
                        <a:lnTo>
                          <a:pt x="314" y="579"/>
                        </a:lnTo>
                        <a:lnTo>
                          <a:pt x="314" y="579"/>
                        </a:lnTo>
                        <a:lnTo>
                          <a:pt x="314" y="580"/>
                        </a:lnTo>
                        <a:lnTo>
                          <a:pt x="314" y="579"/>
                        </a:lnTo>
                        <a:lnTo>
                          <a:pt x="314" y="579"/>
                        </a:lnTo>
                        <a:lnTo>
                          <a:pt x="314" y="578"/>
                        </a:lnTo>
                        <a:lnTo>
                          <a:pt x="314" y="575"/>
                        </a:lnTo>
                        <a:lnTo>
                          <a:pt x="313" y="570"/>
                        </a:lnTo>
                        <a:lnTo>
                          <a:pt x="313" y="568"/>
                        </a:lnTo>
                        <a:lnTo>
                          <a:pt x="313" y="566"/>
                        </a:lnTo>
                        <a:lnTo>
                          <a:pt x="312" y="566"/>
                        </a:lnTo>
                        <a:lnTo>
                          <a:pt x="312" y="564"/>
                        </a:lnTo>
                        <a:lnTo>
                          <a:pt x="310" y="562"/>
                        </a:lnTo>
                        <a:lnTo>
                          <a:pt x="310" y="558"/>
                        </a:lnTo>
                        <a:lnTo>
                          <a:pt x="310" y="553"/>
                        </a:lnTo>
                        <a:lnTo>
                          <a:pt x="308" y="542"/>
                        </a:lnTo>
                        <a:lnTo>
                          <a:pt x="304" y="534"/>
                        </a:lnTo>
                        <a:lnTo>
                          <a:pt x="300" y="528"/>
                        </a:lnTo>
                        <a:lnTo>
                          <a:pt x="293" y="519"/>
                        </a:lnTo>
                        <a:lnTo>
                          <a:pt x="286" y="504"/>
                        </a:lnTo>
                        <a:lnTo>
                          <a:pt x="279" y="488"/>
                        </a:lnTo>
                        <a:lnTo>
                          <a:pt x="274" y="474"/>
                        </a:lnTo>
                        <a:lnTo>
                          <a:pt x="270" y="462"/>
                        </a:lnTo>
                        <a:lnTo>
                          <a:pt x="267" y="454"/>
                        </a:lnTo>
                        <a:lnTo>
                          <a:pt x="262" y="441"/>
                        </a:lnTo>
                        <a:lnTo>
                          <a:pt x="253" y="427"/>
                        </a:lnTo>
                        <a:lnTo>
                          <a:pt x="242" y="416"/>
                        </a:lnTo>
                        <a:lnTo>
                          <a:pt x="240" y="415"/>
                        </a:lnTo>
                        <a:lnTo>
                          <a:pt x="240" y="413"/>
                        </a:lnTo>
                        <a:lnTo>
                          <a:pt x="240" y="411"/>
                        </a:lnTo>
                        <a:lnTo>
                          <a:pt x="240" y="410"/>
                        </a:lnTo>
                        <a:lnTo>
                          <a:pt x="240" y="407"/>
                        </a:lnTo>
                        <a:lnTo>
                          <a:pt x="236" y="403"/>
                        </a:lnTo>
                        <a:lnTo>
                          <a:pt x="232" y="399"/>
                        </a:lnTo>
                        <a:lnTo>
                          <a:pt x="228" y="397"/>
                        </a:lnTo>
                        <a:lnTo>
                          <a:pt x="223" y="394"/>
                        </a:lnTo>
                        <a:lnTo>
                          <a:pt x="219" y="393"/>
                        </a:lnTo>
                        <a:lnTo>
                          <a:pt x="215" y="393"/>
                        </a:lnTo>
                        <a:lnTo>
                          <a:pt x="210" y="392"/>
                        </a:lnTo>
                        <a:lnTo>
                          <a:pt x="204" y="390"/>
                        </a:lnTo>
                        <a:lnTo>
                          <a:pt x="199" y="389"/>
                        </a:lnTo>
                        <a:lnTo>
                          <a:pt x="182" y="388"/>
                        </a:lnTo>
                        <a:lnTo>
                          <a:pt x="170" y="390"/>
                        </a:lnTo>
                        <a:lnTo>
                          <a:pt x="161" y="398"/>
                        </a:lnTo>
                        <a:lnTo>
                          <a:pt x="160" y="401"/>
                        </a:lnTo>
                        <a:lnTo>
                          <a:pt x="157" y="403"/>
                        </a:lnTo>
                        <a:lnTo>
                          <a:pt x="156" y="405"/>
                        </a:lnTo>
                        <a:lnTo>
                          <a:pt x="155" y="405"/>
                        </a:lnTo>
                        <a:lnTo>
                          <a:pt x="155" y="406"/>
                        </a:lnTo>
                        <a:lnTo>
                          <a:pt x="153" y="409"/>
                        </a:lnTo>
                        <a:lnTo>
                          <a:pt x="151" y="410"/>
                        </a:lnTo>
                        <a:lnTo>
                          <a:pt x="149" y="413"/>
                        </a:lnTo>
                        <a:lnTo>
                          <a:pt x="147" y="415"/>
                        </a:lnTo>
                        <a:lnTo>
                          <a:pt x="144" y="418"/>
                        </a:lnTo>
                        <a:lnTo>
                          <a:pt x="143" y="420"/>
                        </a:lnTo>
                        <a:lnTo>
                          <a:pt x="141" y="423"/>
                        </a:lnTo>
                        <a:lnTo>
                          <a:pt x="140" y="424"/>
                        </a:lnTo>
                        <a:lnTo>
                          <a:pt x="139" y="426"/>
                        </a:lnTo>
                        <a:lnTo>
                          <a:pt x="138" y="427"/>
                        </a:lnTo>
                        <a:lnTo>
                          <a:pt x="136" y="427"/>
                        </a:lnTo>
                        <a:lnTo>
                          <a:pt x="130" y="426"/>
                        </a:lnTo>
                        <a:lnTo>
                          <a:pt x="123" y="424"/>
                        </a:lnTo>
                        <a:lnTo>
                          <a:pt x="117" y="419"/>
                        </a:lnTo>
                        <a:lnTo>
                          <a:pt x="106" y="410"/>
                        </a:lnTo>
                        <a:lnTo>
                          <a:pt x="93" y="397"/>
                        </a:lnTo>
                        <a:lnTo>
                          <a:pt x="84" y="384"/>
                        </a:lnTo>
                        <a:lnTo>
                          <a:pt x="77" y="373"/>
                        </a:lnTo>
                        <a:lnTo>
                          <a:pt x="76" y="364"/>
                        </a:lnTo>
                        <a:lnTo>
                          <a:pt x="75" y="356"/>
                        </a:lnTo>
                        <a:lnTo>
                          <a:pt x="73" y="346"/>
                        </a:lnTo>
                        <a:lnTo>
                          <a:pt x="71" y="335"/>
                        </a:lnTo>
                        <a:lnTo>
                          <a:pt x="69" y="329"/>
                        </a:lnTo>
                        <a:lnTo>
                          <a:pt x="68" y="326"/>
                        </a:lnTo>
                        <a:lnTo>
                          <a:pt x="66" y="322"/>
                        </a:lnTo>
                        <a:lnTo>
                          <a:pt x="62" y="320"/>
                        </a:lnTo>
                        <a:lnTo>
                          <a:pt x="58" y="317"/>
                        </a:lnTo>
                        <a:lnTo>
                          <a:pt x="55" y="313"/>
                        </a:lnTo>
                        <a:lnTo>
                          <a:pt x="52" y="312"/>
                        </a:lnTo>
                        <a:lnTo>
                          <a:pt x="51" y="309"/>
                        </a:lnTo>
                        <a:lnTo>
                          <a:pt x="50" y="309"/>
                        </a:lnTo>
                        <a:lnTo>
                          <a:pt x="50" y="308"/>
                        </a:lnTo>
                        <a:lnTo>
                          <a:pt x="50" y="308"/>
                        </a:lnTo>
                        <a:lnTo>
                          <a:pt x="50" y="308"/>
                        </a:lnTo>
                        <a:lnTo>
                          <a:pt x="51" y="308"/>
                        </a:lnTo>
                        <a:lnTo>
                          <a:pt x="51" y="308"/>
                        </a:lnTo>
                        <a:lnTo>
                          <a:pt x="51" y="307"/>
                        </a:lnTo>
                        <a:lnTo>
                          <a:pt x="50" y="305"/>
                        </a:lnTo>
                        <a:lnTo>
                          <a:pt x="48" y="304"/>
                        </a:lnTo>
                        <a:lnTo>
                          <a:pt x="47" y="301"/>
                        </a:lnTo>
                        <a:lnTo>
                          <a:pt x="43" y="297"/>
                        </a:lnTo>
                        <a:lnTo>
                          <a:pt x="39" y="293"/>
                        </a:lnTo>
                        <a:lnTo>
                          <a:pt x="35" y="288"/>
                        </a:lnTo>
                        <a:lnTo>
                          <a:pt x="33" y="284"/>
                        </a:lnTo>
                        <a:lnTo>
                          <a:pt x="30" y="279"/>
                        </a:lnTo>
                        <a:lnTo>
                          <a:pt x="29" y="276"/>
                        </a:lnTo>
                        <a:lnTo>
                          <a:pt x="26" y="274"/>
                        </a:lnTo>
                        <a:lnTo>
                          <a:pt x="25" y="271"/>
                        </a:lnTo>
                        <a:lnTo>
                          <a:pt x="22" y="270"/>
                        </a:lnTo>
                        <a:lnTo>
                          <a:pt x="21" y="269"/>
                        </a:lnTo>
                        <a:lnTo>
                          <a:pt x="20" y="267"/>
                        </a:lnTo>
                        <a:lnTo>
                          <a:pt x="18" y="265"/>
                        </a:lnTo>
                        <a:lnTo>
                          <a:pt x="17" y="262"/>
                        </a:lnTo>
                        <a:lnTo>
                          <a:pt x="17" y="259"/>
                        </a:lnTo>
                        <a:lnTo>
                          <a:pt x="16" y="257"/>
                        </a:lnTo>
                        <a:lnTo>
                          <a:pt x="14" y="253"/>
                        </a:lnTo>
                        <a:lnTo>
                          <a:pt x="12" y="248"/>
                        </a:lnTo>
                        <a:lnTo>
                          <a:pt x="9" y="245"/>
                        </a:lnTo>
                        <a:lnTo>
                          <a:pt x="7" y="242"/>
                        </a:lnTo>
                        <a:lnTo>
                          <a:pt x="3" y="238"/>
                        </a:lnTo>
                        <a:lnTo>
                          <a:pt x="1" y="236"/>
                        </a:lnTo>
                        <a:lnTo>
                          <a:pt x="0" y="233"/>
                        </a:lnTo>
                        <a:lnTo>
                          <a:pt x="0" y="232"/>
                        </a:lnTo>
                        <a:lnTo>
                          <a:pt x="1" y="231"/>
                        </a:lnTo>
                        <a:lnTo>
                          <a:pt x="3" y="229"/>
                        </a:lnTo>
                        <a:lnTo>
                          <a:pt x="5" y="229"/>
                        </a:lnTo>
                        <a:lnTo>
                          <a:pt x="9" y="228"/>
                        </a:lnTo>
                        <a:lnTo>
                          <a:pt x="14" y="228"/>
                        </a:lnTo>
                        <a:lnTo>
                          <a:pt x="24" y="229"/>
                        </a:lnTo>
                        <a:lnTo>
                          <a:pt x="37" y="231"/>
                        </a:lnTo>
                        <a:lnTo>
                          <a:pt x="50" y="232"/>
                        </a:lnTo>
                        <a:lnTo>
                          <a:pt x="66" y="235"/>
                        </a:lnTo>
                        <a:lnTo>
                          <a:pt x="76" y="237"/>
                        </a:lnTo>
                        <a:lnTo>
                          <a:pt x="85" y="238"/>
                        </a:lnTo>
                        <a:lnTo>
                          <a:pt x="94" y="240"/>
                        </a:lnTo>
                        <a:lnTo>
                          <a:pt x="100" y="240"/>
                        </a:lnTo>
                        <a:lnTo>
                          <a:pt x="106" y="241"/>
                        </a:lnTo>
                        <a:lnTo>
                          <a:pt x="111" y="242"/>
                        </a:lnTo>
                        <a:lnTo>
                          <a:pt x="115" y="244"/>
                        </a:lnTo>
                        <a:lnTo>
                          <a:pt x="121" y="245"/>
                        </a:lnTo>
                        <a:lnTo>
                          <a:pt x="126" y="245"/>
                        </a:lnTo>
                        <a:lnTo>
                          <a:pt x="131" y="246"/>
                        </a:lnTo>
                        <a:lnTo>
                          <a:pt x="135" y="246"/>
                        </a:lnTo>
                        <a:lnTo>
                          <a:pt x="139" y="248"/>
                        </a:lnTo>
                        <a:lnTo>
                          <a:pt x="141" y="248"/>
                        </a:lnTo>
                        <a:lnTo>
                          <a:pt x="143" y="248"/>
                        </a:lnTo>
                        <a:lnTo>
                          <a:pt x="147" y="249"/>
                        </a:lnTo>
                        <a:lnTo>
                          <a:pt x="153" y="250"/>
                        </a:lnTo>
                        <a:lnTo>
                          <a:pt x="161" y="250"/>
                        </a:lnTo>
                        <a:lnTo>
                          <a:pt x="168" y="250"/>
                        </a:lnTo>
                        <a:lnTo>
                          <a:pt x="170" y="250"/>
                        </a:lnTo>
                        <a:lnTo>
                          <a:pt x="170" y="249"/>
                        </a:lnTo>
                        <a:lnTo>
                          <a:pt x="172" y="245"/>
                        </a:lnTo>
                        <a:lnTo>
                          <a:pt x="172" y="241"/>
                        </a:lnTo>
                        <a:lnTo>
                          <a:pt x="173" y="236"/>
                        </a:lnTo>
                        <a:lnTo>
                          <a:pt x="174" y="229"/>
                        </a:lnTo>
                        <a:lnTo>
                          <a:pt x="176" y="219"/>
                        </a:lnTo>
                        <a:lnTo>
                          <a:pt x="177" y="211"/>
                        </a:lnTo>
                        <a:lnTo>
                          <a:pt x="178" y="204"/>
                        </a:lnTo>
                        <a:lnTo>
                          <a:pt x="179" y="199"/>
                        </a:lnTo>
                        <a:lnTo>
                          <a:pt x="181" y="189"/>
                        </a:lnTo>
                        <a:lnTo>
                          <a:pt x="183" y="174"/>
                        </a:lnTo>
                        <a:lnTo>
                          <a:pt x="186" y="157"/>
                        </a:lnTo>
                        <a:lnTo>
                          <a:pt x="189" y="138"/>
                        </a:lnTo>
                        <a:lnTo>
                          <a:pt x="193" y="118"/>
                        </a:lnTo>
                        <a:lnTo>
                          <a:pt x="195" y="100"/>
                        </a:lnTo>
                        <a:lnTo>
                          <a:pt x="198" y="85"/>
                        </a:lnTo>
                        <a:lnTo>
                          <a:pt x="199" y="75"/>
                        </a:lnTo>
                        <a:lnTo>
                          <a:pt x="200" y="70"/>
                        </a:lnTo>
                        <a:lnTo>
                          <a:pt x="200" y="66"/>
                        </a:lnTo>
                        <a:lnTo>
                          <a:pt x="202" y="60"/>
                        </a:lnTo>
                        <a:lnTo>
                          <a:pt x="202" y="58"/>
                        </a:lnTo>
                        <a:lnTo>
                          <a:pt x="203" y="54"/>
                        </a:lnTo>
                        <a:lnTo>
                          <a:pt x="203" y="50"/>
                        </a:lnTo>
                        <a:lnTo>
                          <a:pt x="204" y="45"/>
                        </a:lnTo>
                        <a:lnTo>
                          <a:pt x="206" y="41"/>
                        </a:lnTo>
                        <a:lnTo>
                          <a:pt x="206" y="36"/>
                        </a:lnTo>
                        <a:lnTo>
                          <a:pt x="207" y="33"/>
                        </a:lnTo>
                        <a:lnTo>
                          <a:pt x="207" y="29"/>
                        </a:lnTo>
                        <a:lnTo>
                          <a:pt x="207" y="26"/>
                        </a:lnTo>
                        <a:lnTo>
                          <a:pt x="208" y="22"/>
                        </a:lnTo>
                        <a:lnTo>
                          <a:pt x="208" y="19"/>
                        </a:lnTo>
                        <a:lnTo>
                          <a:pt x="210" y="15"/>
                        </a:lnTo>
                        <a:lnTo>
                          <a:pt x="210" y="11"/>
                        </a:lnTo>
                        <a:lnTo>
                          <a:pt x="211" y="8"/>
                        </a:lnTo>
                        <a:lnTo>
                          <a:pt x="211" y="7"/>
                        </a:lnTo>
                        <a:lnTo>
                          <a:pt x="211" y="3"/>
                        </a:lnTo>
                        <a:lnTo>
                          <a:pt x="212" y="0"/>
                        </a:lnTo>
                        <a:lnTo>
                          <a:pt x="212" y="0"/>
                        </a:lnTo>
                        <a:lnTo>
                          <a:pt x="215"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5" name="Freeform 65">
                    <a:extLst>
                      <a:ext uri="{FF2B5EF4-FFF2-40B4-BE49-F238E27FC236}">
                        <a16:creationId xmlns:a16="http://schemas.microsoft.com/office/drawing/2014/main" id="{22530510-8889-480B-88C3-EFFF8BF8D86E}"/>
                      </a:ext>
                    </a:extLst>
                  </p:cNvPr>
                  <p:cNvSpPr>
                    <a:spLocks/>
                  </p:cNvSpPr>
                  <p:nvPr/>
                </p:nvSpPr>
                <p:spPr bwMode="auto">
                  <a:xfrm>
                    <a:off x="-1298719" y="5453452"/>
                    <a:ext cx="218626" cy="375554"/>
                  </a:xfrm>
                  <a:custGeom>
                    <a:avLst/>
                    <a:gdLst>
                      <a:gd name="T0" fmla="*/ 122 w 163"/>
                      <a:gd name="T1" fmla="*/ 9 h 280"/>
                      <a:gd name="T2" fmla="*/ 125 w 163"/>
                      <a:gd name="T3" fmla="*/ 17 h 280"/>
                      <a:gd name="T4" fmla="*/ 127 w 163"/>
                      <a:gd name="T5" fmla="*/ 27 h 280"/>
                      <a:gd name="T6" fmla="*/ 134 w 163"/>
                      <a:gd name="T7" fmla="*/ 51 h 280"/>
                      <a:gd name="T8" fmla="*/ 141 w 163"/>
                      <a:gd name="T9" fmla="*/ 82 h 280"/>
                      <a:gd name="T10" fmla="*/ 144 w 163"/>
                      <a:gd name="T11" fmla="*/ 111 h 280"/>
                      <a:gd name="T12" fmla="*/ 151 w 163"/>
                      <a:gd name="T13" fmla="*/ 127 h 280"/>
                      <a:gd name="T14" fmla="*/ 156 w 163"/>
                      <a:gd name="T15" fmla="*/ 140 h 280"/>
                      <a:gd name="T16" fmla="*/ 158 w 163"/>
                      <a:gd name="T17" fmla="*/ 158 h 280"/>
                      <a:gd name="T18" fmla="*/ 158 w 163"/>
                      <a:gd name="T19" fmla="*/ 187 h 280"/>
                      <a:gd name="T20" fmla="*/ 159 w 163"/>
                      <a:gd name="T21" fmla="*/ 205 h 280"/>
                      <a:gd name="T22" fmla="*/ 163 w 163"/>
                      <a:gd name="T23" fmla="*/ 221 h 280"/>
                      <a:gd name="T24" fmla="*/ 163 w 163"/>
                      <a:gd name="T25" fmla="*/ 226 h 280"/>
                      <a:gd name="T26" fmla="*/ 158 w 163"/>
                      <a:gd name="T27" fmla="*/ 227 h 280"/>
                      <a:gd name="T28" fmla="*/ 131 w 163"/>
                      <a:gd name="T29" fmla="*/ 227 h 280"/>
                      <a:gd name="T30" fmla="*/ 92 w 163"/>
                      <a:gd name="T31" fmla="*/ 229 h 280"/>
                      <a:gd name="T32" fmla="*/ 58 w 163"/>
                      <a:gd name="T33" fmla="*/ 230 h 280"/>
                      <a:gd name="T34" fmla="*/ 42 w 163"/>
                      <a:gd name="T35" fmla="*/ 233 h 280"/>
                      <a:gd name="T36" fmla="*/ 38 w 163"/>
                      <a:gd name="T37" fmla="*/ 237 h 280"/>
                      <a:gd name="T38" fmla="*/ 37 w 163"/>
                      <a:gd name="T39" fmla="*/ 239 h 280"/>
                      <a:gd name="T40" fmla="*/ 37 w 163"/>
                      <a:gd name="T41" fmla="*/ 243 h 280"/>
                      <a:gd name="T42" fmla="*/ 40 w 163"/>
                      <a:gd name="T43" fmla="*/ 250 h 280"/>
                      <a:gd name="T44" fmla="*/ 42 w 163"/>
                      <a:gd name="T45" fmla="*/ 259 h 280"/>
                      <a:gd name="T46" fmla="*/ 46 w 163"/>
                      <a:gd name="T47" fmla="*/ 268 h 280"/>
                      <a:gd name="T48" fmla="*/ 48 w 163"/>
                      <a:gd name="T49" fmla="*/ 273 h 280"/>
                      <a:gd name="T50" fmla="*/ 34 w 163"/>
                      <a:gd name="T51" fmla="*/ 280 h 280"/>
                      <a:gd name="T52" fmla="*/ 23 w 163"/>
                      <a:gd name="T53" fmla="*/ 280 h 280"/>
                      <a:gd name="T54" fmla="*/ 19 w 163"/>
                      <a:gd name="T55" fmla="*/ 278 h 280"/>
                      <a:gd name="T56" fmla="*/ 16 w 163"/>
                      <a:gd name="T57" fmla="*/ 275 h 280"/>
                      <a:gd name="T58" fmla="*/ 12 w 163"/>
                      <a:gd name="T59" fmla="*/ 275 h 280"/>
                      <a:gd name="T60" fmla="*/ 0 w 163"/>
                      <a:gd name="T61" fmla="*/ 276 h 280"/>
                      <a:gd name="T62" fmla="*/ 3 w 163"/>
                      <a:gd name="T63" fmla="*/ 167 h 280"/>
                      <a:gd name="T64" fmla="*/ 3 w 163"/>
                      <a:gd name="T65" fmla="*/ 124 h 280"/>
                      <a:gd name="T66" fmla="*/ 4 w 163"/>
                      <a:gd name="T67" fmla="*/ 102 h 280"/>
                      <a:gd name="T68" fmla="*/ 6 w 163"/>
                      <a:gd name="T69" fmla="*/ 85 h 280"/>
                      <a:gd name="T70" fmla="*/ 8 w 163"/>
                      <a:gd name="T71" fmla="*/ 64 h 280"/>
                      <a:gd name="T72" fmla="*/ 10 w 163"/>
                      <a:gd name="T73" fmla="*/ 52 h 280"/>
                      <a:gd name="T74" fmla="*/ 11 w 163"/>
                      <a:gd name="T75" fmla="*/ 39 h 280"/>
                      <a:gd name="T76" fmla="*/ 12 w 163"/>
                      <a:gd name="T77" fmla="*/ 19 h 280"/>
                      <a:gd name="T78" fmla="*/ 13 w 163"/>
                      <a:gd name="T79" fmla="*/ 7 h 280"/>
                      <a:gd name="T80" fmla="*/ 16 w 163"/>
                      <a:gd name="T81" fmla="*/ 5 h 280"/>
                      <a:gd name="T82" fmla="*/ 23 w 163"/>
                      <a:gd name="T83" fmla="*/ 4 h 280"/>
                      <a:gd name="T84" fmla="*/ 41 w 163"/>
                      <a:gd name="T85" fmla="*/ 2 h 280"/>
                      <a:gd name="T86" fmla="*/ 75 w 163"/>
                      <a:gd name="T87" fmla="*/ 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 h="280">
                        <a:moveTo>
                          <a:pt x="121" y="0"/>
                        </a:moveTo>
                        <a:lnTo>
                          <a:pt x="122" y="9"/>
                        </a:lnTo>
                        <a:lnTo>
                          <a:pt x="123" y="13"/>
                        </a:lnTo>
                        <a:lnTo>
                          <a:pt x="125" y="17"/>
                        </a:lnTo>
                        <a:lnTo>
                          <a:pt x="126" y="22"/>
                        </a:lnTo>
                        <a:lnTo>
                          <a:pt x="127" y="27"/>
                        </a:lnTo>
                        <a:lnTo>
                          <a:pt x="130" y="39"/>
                        </a:lnTo>
                        <a:lnTo>
                          <a:pt x="134" y="51"/>
                        </a:lnTo>
                        <a:lnTo>
                          <a:pt x="138" y="65"/>
                        </a:lnTo>
                        <a:lnTo>
                          <a:pt x="141" y="82"/>
                        </a:lnTo>
                        <a:lnTo>
                          <a:pt x="143" y="104"/>
                        </a:lnTo>
                        <a:lnTo>
                          <a:pt x="144" y="111"/>
                        </a:lnTo>
                        <a:lnTo>
                          <a:pt x="147" y="119"/>
                        </a:lnTo>
                        <a:lnTo>
                          <a:pt x="151" y="127"/>
                        </a:lnTo>
                        <a:lnTo>
                          <a:pt x="155" y="133"/>
                        </a:lnTo>
                        <a:lnTo>
                          <a:pt x="156" y="140"/>
                        </a:lnTo>
                        <a:lnTo>
                          <a:pt x="158" y="148"/>
                        </a:lnTo>
                        <a:lnTo>
                          <a:pt x="158" y="158"/>
                        </a:lnTo>
                        <a:lnTo>
                          <a:pt x="158" y="176"/>
                        </a:lnTo>
                        <a:lnTo>
                          <a:pt x="158" y="187"/>
                        </a:lnTo>
                        <a:lnTo>
                          <a:pt x="158" y="196"/>
                        </a:lnTo>
                        <a:lnTo>
                          <a:pt x="159" y="205"/>
                        </a:lnTo>
                        <a:lnTo>
                          <a:pt x="161" y="217"/>
                        </a:lnTo>
                        <a:lnTo>
                          <a:pt x="163" y="221"/>
                        </a:lnTo>
                        <a:lnTo>
                          <a:pt x="163" y="223"/>
                        </a:lnTo>
                        <a:lnTo>
                          <a:pt x="163" y="226"/>
                        </a:lnTo>
                        <a:lnTo>
                          <a:pt x="163" y="226"/>
                        </a:lnTo>
                        <a:lnTo>
                          <a:pt x="158" y="227"/>
                        </a:lnTo>
                        <a:lnTo>
                          <a:pt x="147" y="227"/>
                        </a:lnTo>
                        <a:lnTo>
                          <a:pt x="131" y="227"/>
                        </a:lnTo>
                        <a:lnTo>
                          <a:pt x="113" y="227"/>
                        </a:lnTo>
                        <a:lnTo>
                          <a:pt x="92" y="229"/>
                        </a:lnTo>
                        <a:lnTo>
                          <a:pt x="72" y="229"/>
                        </a:lnTo>
                        <a:lnTo>
                          <a:pt x="58" y="230"/>
                        </a:lnTo>
                        <a:lnTo>
                          <a:pt x="48" y="231"/>
                        </a:lnTo>
                        <a:lnTo>
                          <a:pt x="42" y="233"/>
                        </a:lnTo>
                        <a:lnTo>
                          <a:pt x="40" y="235"/>
                        </a:lnTo>
                        <a:lnTo>
                          <a:pt x="38" y="237"/>
                        </a:lnTo>
                        <a:lnTo>
                          <a:pt x="37" y="238"/>
                        </a:lnTo>
                        <a:lnTo>
                          <a:pt x="37" y="239"/>
                        </a:lnTo>
                        <a:lnTo>
                          <a:pt x="37" y="242"/>
                        </a:lnTo>
                        <a:lnTo>
                          <a:pt x="37" y="243"/>
                        </a:lnTo>
                        <a:lnTo>
                          <a:pt x="38" y="246"/>
                        </a:lnTo>
                        <a:lnTo>
                          <a:pt x="40" y="250"/>
                        </a:lnTo>
                        <a:lnTo>
                          <a:pt x="41" y="255"/>
                        </a:lnTo>
                        <a:lnTo>
                          <a:pt x="42" y="259"/>
                        </a:lnTo>
                        <a:lnTo>
                          <a:pt x="45" y="264"/>
                        </a:lnTo>
                        <a:lnTo>
                          <a:pt x="46" y="268"/>
                        </a:lnTo>
                        <a:lnTo>
                          <a:pt x="48" y="272"/>
                        </a:lnTo>
                        <a:lnTo>
                          <a:pt x="48" y="273"/>
                        </a:lnTo>
                        <a:lnTo>
                          <a:pt x="49" y="280"/>
                        </a:lnTo>
                        <a:lnTo>
                          <a:pt x="34" y="280"/>
                        </a:lnTo>
                        <a:lnTo>
                          <a:pt x="28" y="280"/>
                        </a:lnTo>
                        <a:lnTo>
                          <a:pt x="23" y="280"/>
                        </a:lnTo>
                        <a:lnTo>
                          <a:pt x="20" y="278"/>
                        </a:lnTo>
                        <a:lnTo>
                          <a:pt x="19" y="278"/>
                        </a:lnTo>
                        <a:lnTo>
                          <a:pt x="17" y="277"/>
                        </a:lnTo>
                        <a:lnTo>
                          <a:pt x="16" y="275"/>
                        </a:lnTo>
                        <a:lnTo>
                          <a:pt x="15" y="275"/>
                        </a:lnTo>
                        <a:lnTo>
                          <a:pt x="12" y="275"/>
                        </a:lnTo>
                        <a:lnTo>
                          <a:pt x="8" y="275"/>
                        </a:lnTo>
                        <a:lnTo>
                          <a:pt x="0" y="276"/>
                        </a:lnTo>
                        <a:lnTo>
                          <a:pt x="2" y="193"/>
                        </a:lnTo>
                        <a:lnTo>
                          <a:pt x="3" y="167"/>
                        </a:lnTo>
                        <a:lnTo>
                          <a:pt x="3" y="144"/>
                        </a:lnTo>
                        <a:lnTo>
                          <a:pt x="3" y="124"/>
                        </a:lnTo>
                        <a:lnTo>
                          <a:pt x="4" y="110"/>
                        </a:lnTo>
                        <a:lnTo>
                          <a:pt x="4" y="102"/>
                        </a:lnTo>
                        <a:lnTo>
                          <a:pt x="4" y="95"/>
                        </a:lnTo>
                        <a:lnTo>
                          <a:pt x="6" y="85"/>
                        </a:lnTo>
                        <a:lnTo>
                          <a:pt x="7" y="74"/>
                        </a:lnTo>
                        <a:lnTo>
                          <a:pt x="8" y="64"/>
                        </a:lnTo>
                        <a:lnTo>
                          <a:pt x="8" y="56"/>
                        </a:lnTo>
                        <a:lnTo>
                          <a:pt x="10" y="52"/>
                        </a:lnTo>
                        <a:lnTo>
                          <a:pt x="10" y="47"/>
                        </a:lnTo>
                        <a:lnTo>
                          <a:pt x="11" y="39"/>
                        </a:lnTo>
                        <a:lnTo>
                          <a:pt x="11" y="30"/>
                        </a:lnTo>
                        <a:lnTo>
                          <a:pt x="12" y="19"/>
                        </a:lnTo>
                        <a:lnTo>
                          <a:pt x="12" y="11"/>
                        </a:lnTo>
                        <a:lnTo>
                          <a:pt x="13" y="7"/>
                        </a:lnTo>
                        <a:lnTo>
                          <a:pt x="13" y="5"/>
                        </a:lnTo>
                        <a:lnTo>
                          <a:pt x="16" y="5"/>
                        </a:lnTo>
                        <a:lnTo>
                          <a:pt x="19" y="4"/>
                        </a:lnTo>
                        <a:lnTo>
                          <a:pt x="23" y="4"/>
                        </a:lnTo>
                        <a:lnTo>
                          <a:pt x="29" y="4"/>
                        </a:lnTo>
                        <a:lnTo>
                          <a:pt x="41" y="2"/>
                        </a:lnTo>
                        <a:lnTo>
                          <a:pt x="58" y="2"/>
                        </a:lnTo>
                        <a:lnTo>
                          <a:pt x="75" y="1"/>
                        </a:lnTo>
                        <a:lnTo>
                          <a:pt x="12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6" name="Freeform 66">
                    <a:extLst>
                      <a:ext uri="{FF2B5EF4-FFF2-40B4-BE49-F238E27FC236}">
                        <a16:creationId xmlns:a16="http://schemas.microsoft.com/office/drawing/2014/main" id="{6600D260-1244-4F12-BEC6-C7D3267311A4}"/>
                      </a:ext>
                    </a:extLst>
                  </p:cNvPr>
                  <p:cNvSpPr>
                    <a:spLocks/>
                  </p:cNvSpPr>
                  <p:nvPr/>
                </p:nvSpPr>
                <p:spPr bwMode="auto">
                  <a:xfrm>
                    <a:off x="-1680980" y="5340786"/>
                    <a:ext cx="283007" cy="265570"/>
                  </a:xfrm>
                  <a:custGeom>
                    <a:avLst/>
                    <a:gdLst>
                      <a:gd name="T0" fmla="*/ 0 w 211"/>
                      <a:gd name="T1" fmla="*/ 0 h 198"/>
                      <a:gd name="T2" fmla="*/ 95 w 211"/>
                      <a:gd name="T3" fmla="*/ 0 h 198"/>
                      <a:gd name="T4" fmla="*/ 126 w 211"/>
                      <a:gd name="T5" fmla="*/ 1 h 198"/>
                      <a:gd name="T6" fmla="*/ 152 w 211"/>
                      <a:gd name="T7" fmla="*/ 1 h 198"/>
                      <a:gd name="T8" fmla="*/ 173 w 211"/>
                      <a:gd name="T9" fmla="*/ 1 h 198"/>
                      <a:gd name="T10" fmla="*/ 187 w 211"/>
                      <a:gd name="T11" fmla="*/ 2 h 198"/>
                      <a:gd name="T12" fmla="*/ 192 w 211"/>
                      <a:gd name="T13" fmla="*/ 2 h 198"/>
                      <a:gd name="T14" fmla="*/ 192 w 211"/>
                      <a:gd name="T15" fmla="*/ 4 h 198"/>
                      <a:gd name="T16" fmla="*/ 192 w 211"/>
                      <a:gd name="T17" fmla="*/ 6 h 198"/>
                      <a:gd name="T18" fmla="*/ 192 w 211"/>
                      <a:gd name="T19" fmla="*/ 10 h 198"/>
                      <a:gd name="T20" fmla="*/ 191 w 211"/>
                      <a:gd name="T21" fmla="*/ 14 h 198"/>
                      <a:gd name="T22" fmla="*/ 190 w 211"/>
                      <a:gd name="T23" fmla="*/ 18 h 198"/>
                      <a:gd name="T24" fmla="*/ 190 w 211"/>
                      <a:gd name="T25" fmla="*/ 22 h 198"/>
                      <a:gd name="T26" fmla="*/ 190 w 211"/>
                      <a:gd name="T27" fmla="*/ 25 h 198"/>
                      <a:gd name="T28" fmla="*/ 192 w 211"/>
                      <a:gd name="T29" fmla="*/ 26 h 198"/>
                      <a:gd name="T30" fmla="*/ 196 w 211"/>
                      <a:gd name="T31" fmla="*/ 29 h 198"/>
                      <a:gd name="T32" fmla="*/ 202 w 211"/>
                      <a:gd name="T33" fmla="*/ 30 h 198"/>
                      <a:gd name="T34" fmla="*/ 205 w 211"/>
                      <a:gd name="T35" fmla="*/ 31 h 198"/>
                      <a:gd name="T36" fmla="*/ 208 w 211"/>
                      <a:gd name="T37" fmla="*/ 33 h 198"/>
                      <a:gd name="T38" fmla="*/ 209 w 211"/>
                      <a:gd name="T39" fmla="*/ 34 h 198"/>
                      <a:gd name="T40" fmla="*/ 211 w 211"/>
                      <a:gd name="T41" fmla="*/ 35 h 198"/>
                      <a:gd name="T42" fmla="*/ 211 w 211"/>
                      <a:gd name="T43" fmla="*/ 37 h 198"/>
                      <a:gd name="T44" fmla="*/ 209 w 211"/>
                      <a:gd name="T45" fmla="*/ 38 h 198"/>
                      <a:gd name="T46" fmla="*/ 208 w 211"/>
                      <a:gd name="T47" fmla="*/ 42 h 198"/>
                      <a:gd name="T48" fmla="*/ 205 w 211"/>
                      <a:gd name="T49" fmla="*/ 46 h 198"/>
                      <a:gd name="T50" fmla="*/ 203 w 211"/>
                      <a:gd name="T51" fmla="*/ 50 h 198"/>
                      <a:gd name="T52" fmla="*/ 199 w 211"/>
                      <a:gd name="T53" fmla="*/ 57 h 198"/>
                      <a:gd name="T54" fmla="*/ 195 w 211"/>
                      <a:gd name="T55" fmla="*/ 65 h 198"/>
                      <a:gd name="T56" fmla="*/ 194 w 211"/>
                      <a:gd name="T57" fmla="*/ 72 h 198"/>
                      <a:gd name="T58" fmla="*/ 191 w 211"/>
                      <a:gd name="T59" fmla="*/ 80 h 198"/>
                      <a:gd name="T60" fmla="*/ 187 w 211"/>
                      <a:gd name="T61" fmla="*/ 86 h 198"/>
                      <a:gd name="T62" fmla="*/ 182 w 211"/>
                      <a:gd name="T63" fmla="*/ 93 h 198"/>
                      <a:gd name="T64" fmla="*/ 178 w 211"/>
                      <a:gd name="T65" fmla="*/ 98 h 198"/>
                      <a:gd name="T66" fmla="*/ 175 w 211"/>
                      <a:gd name="T67" fmla="*/ 103 h 198"/>
                      <a:gd name="T68" fmla="*/ 174 w 211"/>
                      <a:gd name="T69" fmla="*/ 107 h 198"/>
                      <a:gd name="T70" fmla="*/ 173 w 211"/>
                      <a:gd name="T71" fmla="*/ 112 h 198"/>
                      <a:gd name="T72" fmla="*/ 170 w 211"/>
                      <a:gd name="T73" fmla="*/ 119 h 198"/>
                      <a:gd name="T74" fmla="*/ 167 w 211"/>
                      <a:gd name="T75" fmla="*/ 126 h 198"/>
                      <a:gd name="T76" fmla="*/ 162 w 211"/>
                      <a:gd name="T77" fmla="*/ 133 h 198"/>
                      <a:gd name="T78" fmla="*/ 153 w 211"/>
                      <a:gd name="T79" fmla="*/ 148 h 198"/>
                      <a:gd name="T80" fmla="*/ 148 w 211"/>
                      <a:gd name="T81" fmla="*/ 162 h 198"/>
                      <a:gd name="T82" fmla="*/ 148 w 211"/>
                      <a:gd name="T83" fmla="*/ 181 h 198"/>
                      <a:gd name="T84" fmla="*/ 148 w 211"/>
                      <a:gd name="T85" fmla="*/ 198 h 198"/>
                      <a:gd name="T86" fmla="*/ 16 w 211"/>
                      <a:gd name="T87" fmla="*/ 198 h 198"/>
                      <a:gd name="T88" fmla="*/ 14 w 211"/>
                      <a:gd name="T89" fmla="*/ 182 h 198"/>
                      <a:gd name="T90" fmla="*/ 14 w 211"/>
                      <a:gd name="T91" fmla="*/ 166 h 198"/>
                      <a:gd name="T92" fmla="*/ 8 w 211"/>
                      <a:gd name="T93" fmla="*/ 163 h 198"/>
                      <a:gd name="T94" fmla="*/ 4 w 211"/>
                      <a:gd name="T95" fmla="*/ 163 h 198"/>
                      <a:gd name="T96" fmla="*/ 2 w 211"/>
                      <a:gd name="T97" fmla="*/ 162 h 198"/>
                      <a:gd name="T98" fmla="*/ 1 w 211"/>
                      <a:gd name="T99" fmla="*/ 158 h 198"/>
                      <a:gd name="T100" fmla="*/ 0 w 211"/>
                      <a:gd name="T101" fmla="*/ 153 h 198"/>
                      <a:gd name="T102" fmla="*/ 0 w 211"/>
                      <a:gd name="T103" fmla="*/ 143 h 198"/>
                      <a:gd name="T104" fmla="*/ 0 w 211"/>
                      <a:gd name="T105" fmla="*/ 126 h 198"/>
                      <a:gd name="T106" fmla="*/ 0 w 211"/>
                      <a:gd name="T107" fmla="*/ 103 h 198"/>
                      <a:gd name="T108" fmla="*/ 1 w 211"/>
                      <a:gd name="T109" fmla="*/ 84 h 198"/>
                      <a:gd name="T110" fmla="*/ 1 w 211"/>
                      <a:gd name="T111" fmla="*/ 63 h 198"/>
                      <a:gd name="T112" fmla="*/ 1 w 211"/>
                      <a:gd name="T113" fmla="*/ 44 h 198"/>
                      <a:gd name="T114" fmla="*/ 1 w 211"/>
                      <a:gd name="T115" fmla="*/ 30 h 198"/>
                      <a:gd name="T116" fmla="*/ 0 w 211"/>
                      <a:gd name="T1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198">
                        <a:moveTo>
                          <a:pt x="0" y="0"/>
                        </a:moveTo>
                        <a:lnTo>
                          <a:pt x="95" y="0"/>
                        </a:lnTo>
                        <a:lnTo>
                          <a:pt x="126" y="1"/>
                        </a:lnTo>
                        <a:lnTo>
                          <a:pt x="152" y="1"/>
                        </a:lnTo>
                        <a:lnTo>
                          <a:pt x="173" y="1"/>
                        </a:lnTo>
                        <a:lnTo>
                          <a:pt x="187" y="2"/>
                        </a:lnTo>
                        <a:lnTo>
                          <a:pt x="192" y="2"/>
                        </a:lnTo>
                        <a:lnTo>
                          <a:pt x="192" y="4"/>
                        </a:lnTo>
                        <a:lnTo>
                          <a:pt x="192" y="6"/>
                        </a:lnTo>
                        <a:lnTo>
                          <a:pt x="192" y="10"/>
                        </a:lnTo>
                        <a:lnTo>
                          <a:pt x="191" y="14"/>
                        </a:lnTo>
                        <a:lnTo>
                          <a:pt x="190" y="18"/>
                        </a:lnTo>
                        <a:lnTo>
                          <a:pt x="190" y="22"/>
                        </a:lnTo>
                        <a:lnTo>
                          <a:pt x="190" y="25"/>
                        </a:lnTo>
                        <a:lnTo>
                          <a:pt x="192" y="26"/>
                        </a:lnTo>
                        <a:lnTo>
                          <a:pt x="196" y="29"/>
                        </a:lnTo>
                        <a:lnTo>
                          <a:pt x="202" y="30"/>
                        </a:lnTo>
                        <a:lnTo>
                          <a:pt x="205" y="31"/>
                        </a:lnTo>
                        <a:lnTo>
                          <a:pt x="208" y="33"/>
                        </a:lnTo>
                        <a:lnTo>
                          <a:pt x="209" y="34"/>
                        </a:lnTo>
                        <a:lnTo>
                          <a:pt x="211" y="35"/>
                        </a:lnTo>
                        <a:lnTo>
                          <a:pt x="211" y="37"/>
                        </a:lnTo>
                        <a:lnTo>
                          <a:pt x="209" y="38"/>
                        </a:lnTo>
                        <a:lnTo>
                          <a:pt x="208" y="42"/>
                        </a:lnTo>
                        <a:lnTo>
                          <a:pt x="205" y="46"/>
                        </a:lnTo>
                        <a:lnTo>
                          <a:pt x="203" y="50"/>
                        </a:lnTo>
                        <a:lnTo>
                          <a:pt x="199" y="57"/>
                        </a:lnTo>
                        <a:lnTo>
                          <a:pt x="195" y="65"/>
                        </a:lnTo>
                        <a:lnTo>
                          <a:pt x="194" y="72"/>
                        </a:lnTo>
                        <a:lnTo>
                          <a:pt x="191" y="80"/>
                        </a:lnTo>
                        <a:lnTo>
                          <a:pt x="187" y="86"/>
                        </a:lnTo>
                        <a:lnTo>
                          <a:pt x="182" y="93"/>
                        </a:lnTo>
                        <a:lnTo>
                          <a:pt x="178" y="98"/>
                        </a:lnTo>
                        <a:lnTo>
                          <a:pt x="175" y="103"/>
                        </a:lnTo>
                        <a:lnTo>
                          <a:pt x="174" y="107"/>
                        </a:lnTo>
                        <a:lnTo>
                          <a:pt x="173" y="112"/>
                        </a:lnTo>
                        <a:lnTo>
                          <a:pt x="170" y="119"/>
                        </a:lnTo>
                        <a:lnTo>
                          <a:pt x="167" y="126"/>
                        </a:lnTo>
                        <a:lnTo>
                          <a:pt x="162" y="133"/>
                        </a:lnTo>
                        <a:lnTo>
                          <a:pt x="153" y="148"/>
                        </a:lnTo>
                        <a:lnTo>
                          <a:pt x="148" y="162"/>
                        </a:lnTo>
                        <a:lnTo>
                          <a:pt x="148" y="181"/>
                        </a:lnTo>
                        <a:lnTo>
                          <a:pt x="148" y="198"/>
                        </a:lnTo>
                        <a:lnTo>
                          <a:pt x="16" y="198"/>
                        </a:lnTo>
                        <a:lnTo>
                          <a:pt x="14" y="182"/>
                        </a:lnTo>
                        <a:lnTo>
                          <a:pt x="14" y="166"/>
                        </a:lnTo>
                        <a:lnTo>
                          <a:pt x="8" y="163"/>
                        </a:lnTo>
                        <a:lnTo>
                          <a:pt x="4" y="163"/>
                        </a:lnTo>
                        <a:lnTo>
                          <a:pt x="2" y="162"/>
                        </a:lnTo>
                        <a:lnTo>
                          <a:pt x="1" y="158"/>
                        </a:lnTo>
                        <a:lnTo>
                          <a:pt x="0" y="153"/>
                        </a:lnTo>
                        <a:lnTo>
                          <a:pt x="0" y="143"/>
                        </a:lnTo>
                        <a:lnTo>
                          <a:pt x="0" y="126"/>
                        </a:lnTo>
                        <a:lnTo>
                          <a:pt x="0" y="103"/>
                        </a:lnTo>
                        <a:lnTo>
                          <a:pt x="1" y="84"/>
                        </a:lnTo>
                        <a:lnTo>
                          <a:pt x="1" y="63"/>
                        </a:lnTo>
                        <a:lnTo>
                          <a:pt x="1" y="44"/>
                        </a:lnTo>
                        <a:lnTo>
                          <a:pt x="1" y="30"/>
                        </a:lnTo>
                        <a:lnTo>
                          <a:pt x="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7" name="Freeform 74">
                    <a:extLst>
                      <a:ext uri="{FF2B5EF4-FFF2-40B4-BE49-F238E27FC236}">
                        <a16:creationId xmlns:a16="http://schemas.microsoft.com/office/drawing/2014/main" id="{6D182D51-68D4-424C-99A0-5324646C2132}"/>
                      </a:ext>
                    </a:extLst>
                  </p:cNvPr>
                  <p:cNvSpPr>
                    <a:spLocks/>
                  </p:cNvSpPr>
                  <p:nvPr/>
                </p:nvSpPr>
                <p:spPr bwMode="auto">
                  <a:xfrm>
                    <a:off x="-652231" y="5073874"/>
                    <a:ext cx="10730" cy="12072"/>
                  </a:xfrm>
                  <a:custGeom>
                    <a:avLst/>
                    <a:gdLst>
                      <a:gd name="T0" fmla="*/ 3 w 8"/>
                      <a:gd name="T1" fmla="*/ 0 h 9"/>
                      <a:gd name="T2" fmla="*/ 6 w 8"/>
                      <a:gd name="T3" fmla="*/ 1 h 9"/>
                      <a:gd name="T4" fmla="*/ 7 w 8"/>
                      <a:gd name="T5" fmla="*/ 2 h 9"/>
                      <a:gd name="T6" fmla="*/ 8 w 8"/>
                      <a:gd name="T7" fmla="*/ 4 h 9"/>
                      <a:gd name="T8" fmla="*/ 8 w 8"/>
                      <a:gd name="T9" fmla="*/ 6 h 9"/>
                      <a:gd name="T10" fmla="*/ 7 w 8"/>
                      <a:gd name="T11" fmla="*/ 8 h 9"/>
                      <a:gd name="T12" fmla="*/ 4 w 8"/>
                      <a:gd name="T13" fmla="*/ 9 h 9"/>
                      <a:gd name="T14" fmla="*/ 3 w 8"/>
                      <a:gd name="T15" fmla="*/ 9 h 9"/>
                      <a:gd name="T16" fmla="*/ 2 w 8"/>
                      <a:gd name="T17" fmla="*/ 8 h 9"/>
                      <a:gd name="T18" fmla="*/ 0 w 8"/>
                      <a:gd name="T19" fmla="*/ 5 h 9"/>
                      <a:gd name="T20" fmla="*/ 0 w 8"/>
                      <a:gd name="T21" fmla="*/ 4 h 9"/>
                      <a:gd name="T22" fmla="*/ 2 w 8"/>
                      <a:gd name="T23" fmla="*/ 1 h 9"/>
                      <a:gd name="T24" fmla="*/ 3 w 8"/>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3" y="0"/>
                        </a:moveTo>
                        <a:lnTo>
                          <a:pt x="6" y="1"/>
                        </a:lnTo>
                        <a:lnTo>
                          <a:pt x="7" y="2"/>
                        </a:lnTo>
                        <a:lnTo>
                          <a:pt x="8" y="4"/>
                        </a:lnTo>
                        <a:lnTo>
                          <a:pt x="8" y="6"/>
                        </a:lnTo>
                        <a:lnTo>
                          <a:pt x="7" y="8"/>
                        </a:lnTo>
                        <a:lnTo>
                          <a:pt x="4" y="9"/>
                        </a:lnTo>
                        <a:lnTo>
                          <a:pt x="3" y="9"/>
                        </a:lnTo>
                        <a:lnTo>
                          <a:pt x="2" y="8"/>
                        </a:lnTo>
                        <a:lnTo>
                          <a:pt x="0" y="5"/>
                        </a:lnTo>
                        <a:lnTo>
                          <a:pt x="0" y="4"/>
                        </a:lnTo>
                        <a:lnTo>
                          <a:pt x="2" y="1"/>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8" name="Freeform 75">
                    <a:extLst>
                      <a:ext uri="{FF2B5EF4-FFF2-40B4-BE49-F238E27FC236}">
                        <a16:creationId xmlns:a16="http://schemas.microsoft.com/office/drawing/2014/main" id="{2A7F7AED-9A29-4863-88E1-9F62D96F492F}"/>
                      </a:ext>
                    </a:extLst>
                  </p:cNvPr>
                  <p:cNvSpPr>
                    <a:spLocks/>
                  </p:cNvSpPr>
                  <p:nvPr/>
                </p:nvSpPr>
                <p:spPr bwMode="auto">
                  <a:xfrm>
                    <a:off x="-583827" y="5012176"/>
                    <a:ext cx="59016" cy="89865"/>
                  </a:xfrm>
                  <a:custGeom>
                    <a:avLst/>
                    <a:gdLst>
                      <a:gd name="T0" fmla="*/ 7 w 44"/>
                      <a:gd name="T1" fmla="*/ 0 h 67"/>
                      <a:gd name="T2" fmla="*/ 8 w 44"/>
                      <a:gd name="T3" fmla="*/ 1 h 67"/>
                      <a:gd name="T4" fmla="*/ 8 w 44"/>
                      <a:gd name="T5" fmla="*/ 4 h 67"/>
                      <a:gd name="T6" fmla="*/ 8 w 44"/>
                      <a:gd name="T7" fmla="*/ 8 h 67"/>
                      <a:gd name="T8" fmla="*/ 10 w 44"/>
                      <a:gd name="T9" fmla="*/ 21 h 67"/>
                      <a:gd name="T10" fmla="*/ 14 w 44"/>
                      <a:gd name="T11" fmla="*/ 29 h 67"/>
                      <a:gd name="T12" fmla="*/ 21 w 44"/>
                      <a:gd name="T13" fmla="*/ 35 h 67"/>
                      <a:gd name="T14" fmla="*/ 29 w 44"/>
                      <a:gd name="T15" fmla="*/ 41 h 67"/>
                      <a:gd name="T16" fmla="*/ 36 w 44"/>
                      <a:gd name="T17" fmla="*/ 48 h 67"/>
                      <a:gd name="T18" fmla="*/ 41 w 44"/>
                      <a:gd name="T19" fmla="*/ 58 h 67"/>
                      <a:gd name="T20" fmla="*/ 44 w 44"/>
                      <a:gd name="T21" fmla="*/ 63 h 67"/>
                      <a:gd name="T22" fmla="*/ 42 w 44"/>
                      <a:gd name="T23" fmla="*/ 64 h 67"/>
                      <a:gd name="T24" fmla="*/ 40 w 44"/>
                      <a:gd name="T25" fmla="*/ 66 h 67"/>
                      <a:gd name="T26" fmla="*/ 35 w 44"/>
                      <a:gd name="T27" fmla="*/ 67 h 67"/>
                      <a:gd name="T28" fmla="*/ 28 w 44"/>
                      <a:gd name="T29" fmla="*/ 67 h 67"/>
                      <a:gd name="T30" fmla="*/ 14 w 44"/>
                      <a:gd name="T31" fmla="*/ 67 h 67"/>
                      <a:gd name="T32" fmla="*/ 8 w 44"/>
                      <a:gd name="T33" fmla="*/ 50 h 67"/>
                      <a:gd name="T34" fmla="*/ 6 w 44"/>
                      <a:gd name="T35" fmla="*/ 39 h 67"/>
                      <a:gd name="T36" fmla="*/ 3 w 44"/>
                      <a:gd name="T37" fmla="*/ 29 h 67"/>
                      <a:gd name="T38" fmla="*/ 2 w 44"/>
                      <a:gd name="T39" fmla="*/ 18 h 67"/>
                      <a:gd name="T40" fmla="*/ 0 w 44"/>
                      <a:gd name="T41" fmla="*/ 13 h 67"/>
                      <a:gd name="T42" fmla="*/ 0 w 44"/>
                      <a:gd name="T43" fmla="*/ 9 h 67"/>
                      <a:gd name="T44" fmla="*/ 0 w 44"/>
                      <a:gd name="T45" fmla="*/ 7 h 67"/>
                      <a:gd name="T46" fmla="*/ 0 w 44"/>
                      <a:gd name="T47" fmla="*/ 4 h 67"/>
                      <a:gd name="T48" fmla="*/ 0 w 44"/>
                      <a:gd name="T49" fmla="*/ 3 h 67"/>
                      <a:gd name="T50" fmla="*/ 2 w 44"/>
                      <a:gd name="T51" fmla="*/ 1 h 67"/>
                      <a:gd name="T52" fmla="*/ 4 w 44"/>
                      <a:gd name="T53" fmla="*/ 0 h 67"/>
                      <a:gd name="T54" fmla="*/ 7 w 44"/>
                      <a:gd name="T5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67">
                        <a:moveTo>
                          <a:pt x="7" y="0"/>
                        </a:moveTo>
                        <a:lnTo>
                          <a:pt x="8" y="1"/>
                        </a:lnTo>
                        <a:lnTo>
                          <a:pt x="8" y="4"/>
                        </a:lnTo>
                        <a:lnTo>
                          <a:pt x="8" y="8"/>
                        </a:lnTo>
                        <a:lnTo>
                          <a:pt x="10" y="21"/>
                        </a:lnTo>
                        <a:lnTo>
                          <a:pt x="14" y="29"/>
                        </a:lnTo>
                        <a:lnTo>
                          <a:pt x="21" y="35"/>
                        </a:lnTo>
                        <a:lnTo>
                          <a:pt x="29" y="41"/>
                        </a:lnTo>
                        <a:lnTo>
                          <a:pt x="36" y="48"/>
                        </a:lnTo>
                        <a:lnTo>
                          <a:pt x="41" y="58"/>
                        </a:lnTo>
                        <a:lnTo>
                          <a:pt x="44" y="63"/>
                        </a:lnTo>
                        <a:lnTo>
                          <a:pt x="42" y="64"/>
                        </a:lnTo>
                        <a:lnTo>
                          <a:pt x="40" y="66"/>
                        </a:lnTo>
                        <a:lnTo>
                          <a:pt x="35" y="67"/>
                        </a:lnTo>
                        <a:lnTo>
                          <a:pt x="28" y="67"/>
                        </a:lnTo>
                        <a:lnTo>
                          <a:pt x="14" y="67"/>
                        </a:lnTo>
                        <a:lnTo>
                          <a:pt x="8" y="50"/>
                        </a:lnTo>
                        <a:lnTo>
                          <a:pt x="6" y="39"/>
                        </a:lnTo>
                        <a:lnTo>
                          <a:pt x="3" y="29"/>
                        </a:lnTo>
                        <a:lnTo>
                          <a:pt x="2" y="18"/>
                        </a:lnTo>
                        <a:lnTo>
                          <a:pt x="0" y="13"/>
                        </a:lnTo>
                        <a:lnTo>
                          <a:pt x="0" y="9"/>
                        </a:lnTo>
                        <a:lnTo>
                          <a:pt x="0" y="7"/>
                        </a:lnTo>
                        <a:lnTo>
                          <a:pt x="0" y="4"/>
                        </a:lnTo>
                        <a:lnTo>
                          <a:pt x="0" y="3"/>
                        </a:lnTo>
                        <a:lnTo>
                          <a:pt x="2" y="1"/>
                        </a:lnTo>
                        <a:lnTo>
                          <a:pt x="4" y="0"/>
                        </a:lnTo>
                        <a:lnTo>
                          <a:pt x="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9" name="Freeform 84">
                    <a:extLst>
                      <a:ext uri="{FF2B5EF4-FFF2-40B4-BE49-F238E27FC236}">
                        <a16:creationId xmlns:a16="http://schemas.microsoft.com/office/drawing/2014/main" id="{0AF91A25-B16C-4875-AFBA-223BEE701898}"/>
                      </a:ext>
                    </a:extLst>
                  </p:cNvPr>
                  <p:cNvSpPr>
                    <a:spLocks/>
                  </p:cNvSpPr>
                  <p:nvPr/>
                </p:nvSpPr>
                <p:spPr bwMode="auto">
                  <a:xfrm>
                    <a:off x="-1761456" y="4797574"/>
                    <a:ext cx="329951" cy="230697"/>
                  </a:xfrm>
                  <a:custGeom>
                    <a:avLst/>
                    <a:gdLst>
                      <a:gd name="T0" fmla="*/ 104 w 246"/>
                      <a:gd name="T1" fmla="*/ 0 h 172"/>
                      <a:gd name="T2" fmla="*/ 210 w 246"/>
                      <a:gd name="T3" fmla="*/ 8 h 172"/>
                      <a:gd name="T4" fmla="*/ 212 w 246"/>
                      <a:gd name="T5" fmla="*/ 17 h 172"/>
                      <a:gd name="T6" fmla="*/ 213 w 246"/>
                      <a:gd name="T7" fmla="*/ 29 h 172"/>
                      <a:gd name="T8" fmla="*/ 221 w 246"/>
                      <a:gd name="T9" fmla="*/ 50 h 172"/>
                      <a:gd name="T10" fmla="*/ 230 w 246"/>
                      <a:gd name="T11" fmla="*/ 57 h 172"/>
                      <a:gd name="T12" fmla="*/ 235 w 246"/>
                      <a:gd name="T13" fmla="*/ 62 h 172"/>
                      <a:gd name="T14" fmla="*/ 238 w 246"/>
                      <a:gd name="T15" fmla="*/ 67 h 172"/>
                      <a:gd name="T16" fmla="*/ 242 w 246"/>
                      <a:gd name="T17" fmla="*/ 74 h 172"/>
                      <a:gd name="T18" fmla="*/ 246 w 246"/>
                      <a:gd name="T19" fmla="*/ 96 h 172"/>
                      <a:gd name="T20" fmla="*/ 237 w 246"/>
                      <a:gd name="T21" fmla="*/ 114 h 172"/>
                      <a:gd name="T22" fmla="*/ 231 w 246"/>
                      <a:gd name="T23" fmla="*/ 116 h 172"/>
                      <a:gd name="T24" fmla="*/ 224 w 246"/>
                      <a:gd name="T25" fmla="*/ 117 h 172"/>
                      <a:gd name="T26" fmla="*/ 216 w 246"/>
                      <a:gd name="T27" fmla="*/ 119 h 172"/>
                      <a:gd name="T28" fmla="*/ 214 w 246"/>
                      <a:gd name="T29" fmla="*/ 123 h 172"/>
                      <a:gd name="T30" fmla="*/ 213 w 246"/>
                      <a:gd name="T31" fmla="*/ 144 h 172"/>
                      <a:gd name="T32" fmla="*/ 210 w 246"/>
                      <a:gd name="T33" fmla="*/ 160 h 172"/>
                      <a:gd name="T34" fmla="*/ 204 w 246"/>
                      <a:gd name="T35" fmla="*/ 168 h 172"/>
                      <a:gd name="T36" fmla="*/ 199 w 246"/>
                      <a:gd name="T37" fmla="*/ 172 h 172"/>
                      <a:gd name="T38" fmla="*/ 195 w 246"/>
                      <a:gd name="T39" fmla="*/ 171 h 172"/>
                      <a:gd name="T40" fmla="*/ 191 w 246"/>
                      <a:gd name="T41" fmla="*/ 167 h 172"/>
                      <a:gd name="T42" fmla="*/ 182 w 246"/>
                      <a:gd name="T43" fmla="*/ 165 h 172"/>
                      <a:gd name="T44" fmla="*/ 155 w 246"/>
                      <a:gd name="T45" fmla="*/ 164 h 172"/>
                      <a:gd name="T46" fmla="*/ 111 w 246"/>
                      <a:gd name="T47" fmla="*/ 163 h 172"/>
                      <a:gd name="T48" fmla="*/ 76 w 246"/>
                      <a:gd name="T49" fmla="*/ 161 h 172"/>
                      <a:gd name="T50" fmla="*/ 52 w 246"/>
                      <a:gd name="T51" fmla="*/ 160 h 172"/>
                      <a:gd name="T52" fmla="*/ 26 w 246"/>
                      <a:gd name="T53" fmla="*/ 160 h 172"/>
                      <a:gd name="T54" fmla="*/ 18 w 246"/>
                      <a:gd name="T55" fmla="*/ 140 h 172"/>
                      <a:gd name="T56" fmla="*/ 11 w 246"/>
                      <a:gd name="T57" fmla="*/ 87 h 172"/>
                      <a:gd name="T58" fmla="*/ 9 w 246"/>
                      <a:gd name="T59" fmla="*/ 79 h 172"/>
                      <a:gd name="T60" fmla="*/ 5 w 246"/>
                      <a:gd name="T61" fmla="*/ 68 h 172"/>
                      <a:gd name="T62" fmla="*/ 1 w 246"/>
                      <a:gd name="T63" fmla="*/ 55 h 172"/>
                      <a:gd name="T64" fmla="*/ 0 w 246"/>
                      <a:gd name="T65" fmla="*/ 32 h 172"/>
                      <a:gd name="T66" fmla="*/ 0 w 246"/>
                      <a:gd name="T67" fmla="*/ 7 h 172"/>
                      <a:gd name="T68" fmla="*/ 1 w 246"/>
                      <a:gd name="T69" fmla="*/ 2 h 172"/>
                      <a:gd name="T70" fmla="*/ 21 w 246"/>
                      <a:gd name="T71" fmla="*/ 0 h 172"/>
                      <a:gd name="T72" fmla="*/ 68 w 246"/>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6" h="172">
                        <a:moveTo>
                          <a:pt x="68" y="0"/>
                        </a:moveTo>
                        <a:lnTo>
                          <a:pt x="104" y="0"/>
                        </a:lnTo>
                        <a:lnTo>
                          <a:pt x="208" y="0"/>
                        </a:lnTo>
                        <a:lnTo>
                          <a:pt x="210" y="8"/>
                        </a:lnTo>
                        <a:lnTo>
                          <a:pt x="210" y="12"/>
                        </a:lnTo>
                        <a:lnTo>
                          <a:pt x="212" y="17"/>
                        </a:lnTo>
                        <a:lnTo>
                          <a:pt x="213" y="23"/>
                        </a:lnTo>
                        <a:lnTo>
                          <a:pt x="213" y="29"/>
                        </a:lnTo>
                        <a:lnTo>
                          <a:pt x="216" y="41"/>
                        </a:lnTo>
                        <a:lnTo>
                          <a:pt x="221" y="50"/>
                        </a:lnTo>
                        <a:lnTo>
                          <a:pt x="227" y="55"/>
                        </a:lnTo>
                        <a:lnTo>
                          <a:pt x="230" y="57"/>
                        </a:lnTo>
                        <a:lnTo>
                          <a:pt x="233" y="59"/>
                        </a:lnTo>
                        <a:lnTo>
                          <a:pt x="235" y="62"/>
                        </a:lnTo>
                        <a:lnTo>
                          <a:pt x="237" y="64"/>
                        </a:lnTo>
                        <a:lnTo>
                          <a:pt x="238" y="67"/>
                        </a:lnTo>
                        <a:lnTo>
                          <a:pt x="241" y="71"/>
                        </a:lnTo>
                        <a:lnTo>
                          <a:pt x="242" y="74"/>
                        </a:lnTo>
                        <a:lnTo>
                          <a:pt x="246" y="83"/>
                        </a:lnTo>
                        <a:lnTo>
                          <a:pt x="246" y="96"/>
                        </a:lnTo>
                        <a:lnTo>
                          <a:pt x="243" y="106"/>
                        </a:lnTo>
                        <a:lnTo>
                          <a:pt x="237" y="114"/>
                        </a:lnTo>
                        <a:lnTo>
                          <a:pt x="234" y="114"/>
                        </a:lnTo>
                        <a:lnTo>
                          <a:pt x="231" y="116"/>
                        </a:lnTo>
                        <a:lnTo>
                          <a:pt x="227" y="117"/>
                        </a:lnTo>
                        <a:lnTo>
                          <a:pt x="224" y="117"/>
                        </a:lnTo>
                        <a:lnTo>
                          <a:pt x="218" y="118"/>
                        </a:lnTo>
                        <a:lnTo>
                          <a:pt x="216" y="119"/>
                        </a:lnTo>
                        <a:lnTo>
                          <a:pt x="214" y="121"/>
                        </a:lnTo>
                        <a:lnTo>
                          <a:pt x="214" y="123"/>
                        </a:lnTo>
                        <a:lnTo>
                          <a:pt x="214" y="127"/>
                        </a:lnTo>
                        <a:lnTo>
                          <a:pt x="213" y="144"/>
                        </a:lnTo>
                        <a:lnTo>
                          <a:pt x="213" y="155"/>
                        </a:lnTo>
                        <a:lnTo>
                          <a:pt x="210" y="160"/>
                        </a:lnTo>
                        <a:lnTo>
                          <a:pt x="208" y="164"/>
                        </a:lnTo>
                        <a:lnTo>
                          <a:pt x="204" y="168"/>
                        </a:lnTo>
                        <a:lnTo>
                          <a:pt x="200" y="171"/>
                        </a:lnTo>
                        <a:lnTo>
                          <a:pt x="199" y="172"/>
                        </a:lnTo>
                        <a:lnTo>
                          <a:pt x="197" y="172"/>
                        </a:lnTo>
                        <a:lnTo>
                          <a:pt x="195" y="171"/>
                        </a:lnTo>
                        <a:lnTo>
                          <a:pt x="193" y="168"/>
                        </a:lnTo>
                        <a:lnTo>
                          <a:pt x="191" y="167"/>
                        </a:lnTo>
                        <a:lnTo>
                          <a:pt x="187" y="165"/>
                        </a:lnTo>
                        <a:lnTo>
                          <a:pt x="182" y="165"/>
                        </a:lnTo>
                        <a:lnTo>
                          <a:pt x="171" y="164"/>
                        </a:lnTo>
                        <a:lnTo>
                          <a:pt x="155" y="164"/>
                        </a:lnTo>
                        <a:lnTo>
                          <a:pt x="133" y="163"/>
                        </a:lnTo>
                        <a:lnTo>
                          <a:pt x="111" y="163"/>
                        </a:lnTo>
                        <a:lnTo>
                          <a:pt x="91" y="161"/>
                        </a:lnTo>
                        <a:lnTo>
                          <a:pt x="76" y="161"/>
                        </a:lnTo>
                        <a:lnTo>
                          <a:pt x="65" y="161"/>
                        </a:lnTo>
                        <a:lnTo>
                          <a:pt x="52" y="160"/>
                        </a:lnTo>
                        <a:lnTo>
                          <a:pt x="39" y="160"/>
                        </a:lnTo>
                        <a:lnTo>
                          <a:pt x="26" y="160"/>
                        </a:lnTo>
                        <a:lnTo>
                          <a:pt x="22" y="151"/>
                        </a:lnTo>
                        <a:lnTo>
                          <a:pt x="18" y="140"/>
                        </a:lnTo>
                        <a:lnTo>
                          <a:pt x="15" y="127"/>
                        </a:lnTo>
                        <a:lnTo>
                          <a:pt x="11" y="87"/>
                        </a:lnTo>
                        <a:lnTo>
                          <a:pt x="10" y="83"/>
                        </a:lnTo>
                        <a:lnTo>
                          <a:pt x="9" y="79"/>
                        </a:lnTo>
                        <a:lnTo>
                          <a:pt x="7" y="74"/>
                        </a:lnTo>
                        <a:lnTo>
                          <a:pt x="5" y="68"/>
                        </a:lnTo>
                        <a:lnTo>
                          <a:pt x="2" y="63"/>
                        </a:lnTo>
                        <a:lnTo>
                          <a:pt x="1" y="55"/>
                        </a:lnTo>
                        <a:lnTo>
                          <a:pt x="0" y="46"/>
                        </a:lnTo>
                        <a:lnTo>
                          <a:pt x="0" y="32"/>
                        </a:lnTo>
                        <a:lnTo>
                          <a:pt x="0" y="17"/>
                        </a:lnTo>
                        <a:lnTo>
                          <a:pt x="0" y="7"/>
                        </a:lnTo>
                        <a:lnTo>
                          <a:pt x="0" y="2"/>
                        </a:lnTo>
                        <a:lnTo>
                          <a:pt x="1" y="2"/>
                        </a:lnTo>
                        <a:lnTo>
                          <a:pt x="7" y="0"/>
                        </a:lnTo>
                        <a:lnTo>
                          <a:pt x="21" y="0"/>
                        </a:lnTo>
                        <a:lnTo>
                          <a:pt x="40" y="0"/>
                        </a:lnTo>
                        <a:lnTo>
                          <a:pt x="68"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0" name="Freeform 86">
                    <a:extLst>
                      <a:ext uri="{FF2B5EF4-FFF2-40B4-BE49-F238E27FC236}">
                        <a16:creationId xmlns:a16="http://schemas.microsoft.com/office/drawing/2014/main" id="{F9B2BEE9-2E52-4848-815E-0B5783C1454B}"/>
                      </a:ext>
                    </a:extLst>
                  </p:cNvPr>
                  <p:cNvSpPr>
                    <a:spLocks/>
                  </p:cNvSpPr>
                  <p:nvPr/>
                </p:nvSpPr>
                <p:spPr bwMode="auto">
                  <a:xfrm>
                    <a:off x="-1494544" y="4876709"/>
                    <a:ext cx="226674" cy="413109"/>
                  </a:xfrm>
                  <a:custGeom>
                    <a:avLst/>
                    <a:gdLst>
                      <a:gd name="T0" fmla="*/ 70 w 169"/>
                      <a:gd name="T1" fmla="*/ 0 h 308"/>
                      <a:gd name="T2" fmla="*/ 110 w 169"/>
                      <a:gd name="T3" fmla="*/ 0 h 308"/>
                      <a:gd name="T4" fmla="*/ 156 w 169"/>
                      <a:gd name="T5" fmla="*/ 2 h 308"/>
                      <a:gd name="T6" fmla="*/ 157 w 169"/>
                      <a:gd name="T7" fmla="*/ 9 h 308"/>
                      <a:gd name="T8" fmla="*/ 159 w 169"/>
                      <a:gd name="T9" fmla="*/ 17 h 308"/>
                      <a:gd name="T10" fmla="*/ 163 w 169"/>
                      <a:gd name="T11" fmla="*/ 30 h 308"/>
                      <a:gd name="T12" fmla="*/ 166 w 169"/>
                      <a:gd name="T13" fmla="*/ 60 h 308"/>
                      <a:gd name="T14" fmla="*/ 166 w 169"/>
                      <a:gd name="T15" fmla="*/ 121 h 308"/>
                      <a:gd name="T16" fmla="*/ 167 w 169"/>
                      <a:gd name="T17" fmla="*/ 168 h 308"/>
                      <a:gd name="T18" fmla="*/ 167 w 169"/>
                      <a:gd name="T19" fmla="*/ 199 h 308"/>
                      <a:gd name="T20" fmla="*/ 169 w 169"/>
                      <a:gd name="T21" fmla="*/ 211 h 308"/>
                      <a:gd name="T22" fmla="*/ 165 w 169"/>
                      <a:gd name="T23" fmla="*/ 221 h 308"/>
                      <a:gd name="T24" fmla="*/ 154 w 169"/>
                      <a:gd name="T25" fmla="*/ 239 h 308"/>
                      <a:gd name="T26" fmla="*/ 150 w 169"/>
                      <a:gd name="T27" fmla="*/ 252 h 308"/>
                      <a:gd name="T28" fmla="*/ 146 w 169"/>
                      <a:gd name="T29" fmla="*/ 276 h 308"/>
                      <a:gd name="T30" fmla="*/ 137 w 169"/>
                      <a:gd name="T31" fmla="*/ 292 h 308"/>
                      <a:gd name="T32" fmla="*/ 132 w 169"/>
                      <a:gd name="T33" fmla="*/ 296 h 308"/>
                      <a:gd name="T34" fmla="*/ 129 w 169"/>
                      <a:gd name="T35" fmla="*/ 300 h 308"/>
                      <a:gd name="T36" fmla="*/ 124 w 169"/>
                      <a:gd name="T37" fmla="*/ 301 h 308"/>
                      <a:gd name="T38" fmla="*/ 115 w 169"/>
                      <a:gd name="T39" fmla="*/ 303 h 308"/>
                      <a:gd name="T40" fmla="*/ 106 w 169"/>
                      <a:gd name="T41" fmla="*/ 303 h 308"/>
                      <a:gd name="T42" fmla="*/ 99 w 169"/>
                      <a:gd name="T43" fmla="*/ 305 h 308"/>
                      <a:gd name="T44" fmla="*/ 95 w 169"/>
                      <a:gd name="T45" fmla="*/ 308 h 308"/>
                      <a:gd name="T46" fmla="*/ 95 w 169"/>
                      <a:gd name="T47" fmla="*/ 304 h 308"/>
                      <a:gd name="T48" fmla="*/ 93 w 169"/>
                      <a:gd name="T49" fmla="*/ 283 h 308"/>
                      <a:gd name="T50" fmla="*/ 81 w 169"/>
                      <a:gd name="T51" fmla="*/ 270 h 308"/>
                      <a:gd name="T52" fmla="*/ 65 w 169"/>
                      <a:gd name="T53" fmla="*/ 257 h 308"/>
                      <a:gd name="T54" fmla="*/ 59 w 169"/>
                      <a:gd name="T55" fmla="*/ 252 h 308"/>
                      <a:gd name="T56" fmla="*/ 56 w 169"/>
                      <a:gd name="T57" fmla="*/ 248 h 308"/>
                      <a:gd name="T58" fmla="*/ 55 w 169"/>
                      <a:gd name="T59" fmla="*/ 245 h 308"/>
                      <a:gd name="T60" fmla="*/ 56 w 169"/>
                      <a:gd name="T61" fmla="*/ 240 h 308"/>
                      <a:gd name="T62" fmla="*/ 57 w 169"/>
                      <a:gd name="T63" fmla="*/ 229 h 308"/>
                      <a:gd name="T64" fmla="*/ 57 w 169"/>
                      <a:gd name="T65" fmla="*/ 215 h 308"/>
                      <a:gd name="T66" fmla="*/ 44 w 169"/>
                      <a:gd name="T67" fmla="*/ 202 h 308"/>
                      <a:gd name="T68" fmla="*/ 36 w 169"/>
                      <a:gd name="T69" fmla="*/ 194 h 308"/>
                      <a:gd name="T70" fmla="*/ 32 w 169"/>
                      <a:gd name="T71" fmla="*/ 185 h 308"/>
                      <a:gd name="T72" fmla="*/ 31 w 169"/>
                      <a:gd name="T73" fmla="*/ 181 h 308"/>
                      <a:gd name="T74" fmla="*/ 26 w 169"/>
                      <a:gd name="T75" fmla="*/ 174 h 308"/>
                      <a:gd name="T76" fmla="*/ 19 w 169"/>
                      <a:gd name="T77" fmla="*/ 167 h 308"/>
                      <a:gd name="T78" fmla="*/ 6 w 169"/>
                      <a:gd name="T79" fmla="*/ 151 h 308"/>
                      <a:gd name="T80" fmla="*/ 1 w 169"/>
                      <a:gd name="T81" fmla="*/ 132 h 308"/>
                      <a:gd name="T82" fmla="*/ 10 w 169"/>
                      <a:gd name="T83" fmla="*/ 113 h 308"/>
                      <a:gd name="T84" fmla="*/ 22 w 169"/>
                      <a:gd name="T85" fmla="*/ 87 h 308"/>
                      <a:gd name="T86" fmla="*/ 22 w 169"/>
                      <a:gd name="T87" fmla="*/ 75 h 308"/>
                      <a:gd name="T88" fmla="*/ 22 w 169"/>
                      <a:gd name="T89" fmla="*/ 68 h 308"/>
                      <a:gd name="T90" fmla="*/ 23 w 169"/>
                      <a:gd name="T91" fmla="*/ 67 h 308"/>
                      <a:gd name="T92" fmla="*/ 28 w 169"/>
                      <a:gd name="T93" fmla="*/ 66 h 308"/>
                      <a:gd name="T94" fmla="*/ 48 w 169"/>
                      <a:gd name="T95" fmla="*/ 54 h 308"/>
                      <a:gd name="T96" fmla="*/ 56 w 169"/>
                      <a:gd name="T97" fmla="*/ 30 h 308"/>
                      <a:gd name="T98" fmla="*/ 55 w 169"/>
                      <a:gd name="T99" fmla="*/ 21 h 308"/>
                      <a:gd name="T100" fmla="*/ 52 w 169"/>
                      <a:gd name="T101" fmla="*/ 15 h 308"/>
                      <a:gd name="T102" fmla="*/ 47 w 169"/>
                      <a:gd name="T103" fmla="*/ 7 h 308"/>
                      <a:gd name="T104" fmla="*/ 44 w 169"/>
                      <a:gd name="T105" fmla="*/ 2 h 308"/>
                      <a:gd name="T106" fmla="*/ 47 w 169"/>
                      <a:gd name="T10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308">
                        <a:moveTo>
                          <a:pt x="57" y="0"/>
                        </a:moveTo>
                        <a:lnTo>
                          <a:pt x="70" y="0"/>
                        </a:lnTo>
                        <a:lnTo>
                          <a:pt x="89" y="0"/>
                        </a:lnTo>
                        <a:lnTo>
                          <a:pt x="110" y="0"/>
                        </a:lnTo>
                        <a:lnTo>
                          <a:pt x="127" y="0"/>
                        </a:lnTo>
                        <a:lnTo>
                          <a:pt x="156" y="2"/>
                        </a:lnTo>
                        <a:lnTo>
                          <a:pt x="156" y="7"/>
                        </a:lnTo>
                        <a:lnTo>
                          <a:pt x="157" y="9"/>
                        </a:lnTo>
                        <a:lnTo>
                          <a:pt x="158" y="13"/>
                        </a:lnTo>
                        <a:lnTo>
                          <a:pt x="159" y="17"/>
                        </a:lnTo>
                        <a:lnTo>
                          <a:pt x="162" y="23"/>
                        </a:lnTo>
                        <a:lnTo>
                          <a:pt x="163" y="30"/>
                        </a:lnTo>
                        <a:lnTo>
                          <a:pt x="165" y="43"/>
                        </a:lnTo>
                        <a:lnTo>
                          <a:pt x="166" y="60"/>
                        </a:lnTo>
                        <a:lnTo>
                          <a:pt x="166" y="87"/>
                        </a:lnTo>
                        <a:lnTo>
                          <a:pt x="166" y="121"/>
                        </a:lnTo>
                        <a:lnTo>
                          <a:pt x="167" y="146"/>
                        </a:lnTo>
                        <a:lnTo>
                          <a:pt x="167" y="168"/>
                        </a:lnTo>
                        <a:lnTo>
                          <a:pt x="167" y="186"/>
                        </a:lnTo>
                        <a:lnTo>
                          <a:pt x="167" y="199"/>
                        </a:lnTo>
                        <a:lnTo>
                          <a:pt x="169" y="206"/>
                        </a:lnTo>
                        <a:lnTo>
                          <a:pt x="169" y="211"/>
                        </a:lnTo>
                        <a:lnTo>
                          <a:pt x="167" y="216"/>
                        </a:lnTo>
                        <a:lnTo>
                          <a:pt x="165" y="221"/>
                        </a:lnTo>
                        <a:lnTo>
                          <a:pt x="159" y="231"/>
                        </a:lnTo>
                        <a:lnTo>
                          <a:pt x="154" y="239"/>
                        </a:lnTo>
                        <a:lnTo>
                          <a:pt x="152" y="245"/>
                        </a:lnTo>
                        <a:lnTo>
                          <a:pt x="150" y="252"/>
                        </a:lnTo>
                        <a:lnTo>
                          <a:pt x="149" y="261"/>
                        </a:lnTo>
                        <a:lnTo>
                          <a:pt x="146" y="276"/>
                        </a:lnTo>
                        <a:lnTo>
                          <a:pt x="142" y="287"/>
                        </a:lnTo>
                        <a:lnTo>
                          <a:pt x="137" y="292"/>
                        </a:lnTo>
                        <a:lnTo>
                          <a:pt x="135" y="293"/>
                        </a:lnTo>
                        <a:lnTo>
                          <a:pt x="132" y="296"/>
                        </a:lnTo>
                        <a:lnTo>
                          <a:pt x="129" y="299"/>
                        </a:lnTo>
                        <a:lnTo>
                          <a:pt x="129" y="300"/>
                        </a:lnTo>
                        <a:lnTo>
                          <a:pt x="127" y="301"/>
                        </a:lnTo>
                        <a:lnTo>
                          <a:pt x="124" y="301"/>
                        </a:lnTo>
                        <a:lnTo>
                          <a:pt x="120" y="303"/>
                        </a:lnTo>
                        <a:lnTo>
                          <a:pt x="115" y="303"/>
                        </a:lnTo>
                        <a:lnTo>
                          <a:pt x="110" y="303"/>
                        </a:lnTo>
                        <a:lnTo>
                          <a:pt x="106" y="303"/>
                        </a:lnTo>
                        <a:lnTo>
                          <a:pt x="102" y="304"/>
                        </a:lnTo>
                        <a:lnTo>
                          <a:pt x="99" y="305"/>
                        </a:lnTo>
                        <a:lnTo>
                          <a:pt x="97" y="308"/>
                        </a:lnTo>
                        <a:lnTo>
                          <a:pt x="95" y="308"/>
                        </a:lnTo>
                        <a:lnTo>
                          <a:pt x="95" y="307"/>
                        </a:lnTo>
                        <a:lnTo>
                          <a:pt x="95" y="304"/>
                        </a:lnTo>
                        <a:lnTo>
                          <a:pt x="94" y="292"/>
                        </a:lnTo>
                        <a:lnTo>
                          <a:pt x="93" y="283"/>
                        </a:lnTo>
                        <a:lnTo>
                          <a:pt x="89" y="276"/>
                        </a:lnTo>
                        <a:lnTo>
                          <a:pt x="81" y="270"/>
                        </a:lnTo>
                        <a:lnTo>
                          <a:pt x="70" y="261"/>
                        </a:lnTo>
                        <a:lnTo>
                          <a:pt x="65" y="257"/>
                        </a:lnTo>
                        <a:lnTo>
                          <a:pt x="61" y="254"/>
                        </a:lnTo>
                        <a:lnTo>
                          <a:pt x="59" y="252"/>
                        </a:lnTo>
                        <a:lnTo>
                          <a:pt x="56" y="250"/>
                        </a:lnTo>
                        <a:lnTo>
                          <a:pt x="56" y="248"/>
                        </a:lnTo>
                        <a:lnTo>
                          <a:pt x="55" y="246"/>
                        </a:lnTo>
                        <a:lnTo>
                          <a:pt x="55" y="245"/>
                        </a:lnTo>
                        <a:lnTo>
                          <a:pt x="55" y="242"/>
                        </a:lnTo>
                        <a:lnTo>
                          <a:pt x="56" y="240"/>
                        </a:lnTo>
                        <a:lnTo>
                          <a:pt x="56" y="235"/>
                        </a:lnTo>
                        <a:lnTo>
                          <a:pt x="57" y="229"/>
                        </a:lnTo>
                        <a:lnTo>
                          <a:pt x="57" y="225"/>
                        </a:lnTo>
                        <a:lnTo>
                          <a:pt x="57" y="215"/>
                        </a:lnTo>
                        <a:lnTo>
                          <a:pt x="53" y="208"/>
                        </a:lnTo>
                        <a:lnTo>
                          <a:pt x="44" y="202"/>
                        </a:lnTo>
                        <a:lnTo>
                          <a:pt x="39" y="198"/>
                        </a:lnTo>
                        <a:lnTo>
                          <a:pt x="36" y="194"/>
                        </a:lnTo>
                        <a:lnTo>
                          <a:pt x="34" y="189"/>
                        </a:lnTo>
                        <a:lnTo>
                          <a:pt x="32" y="185"/>
                        </a:lnTo>
                        <a:lnTo>
                          <a:pt x="32" y="184"/>
                        </a:lnTo>
                        <a:lnTo>
                          <a:pt x="31" y="181"/>
                        </a:lnTo>
                        <a:lnTo>
                          <a:pt x="28" y="178"/>
                        </a:lnTo>
                        <a:lnTo>
                          <a:pt x="26" y="174"/>
                        </a:lnTo>
                        <a:lnTo>
                          <a:pt x="22" y="170"/>
                        </a:lnTo>
                        <a:lnTo>
                          <a:pt x="19" y="167"/>
                        </a:lnTo>
                        <a:lnTo>
                          <a:pt x="10" y="157"/>
                        </a:lnTo>
                        <a:lnTo>
                          <a:pt x="6" y="151"/>
                        </a:lnTo>
                        <a:lnTo>
                          <a:pt x="4" y="143"/>
                        </a:lnTo>
                        <a:lnTo>
                          <a:pt x="1" y="132"/>
                        </a:lnTo>
                        <a:lnTo>
                          <a:pt x="0" y="121"/>
                        </a:lnTo>
                        <a:lnTo>
                          <a:pt x="10" y="113"/>
                        </a:lnTo>
                        <a:lnTo>
                          <a:pt x="21" y="105"/>
                        </a:lnTo>
                        <a:lnTo>
                          <a:pt x="22" y="87"/>
                        </a:lnTo>
                        <a:lnTo>
                          <a:pt x="22" y="80"/>
                        </a:lnTo>
                        <a:lnTo>
                          <a:pt x="22" y="75"/>
                        </a:lnTo>
                        <a:lnTo>
                          <a:pt x="22" y="71"/>
                        </a:lnTo>
                        <a:lnTo>
                          <a:pt x="22" y="68"/>
                        </a:lnTo>
                        <a:lnTo>
                          <a:pt x="22" y="67"/>
                        </a:lnTo>
                        <a:lnTo>
                          <a:pt x="23" y="67"/>
                        </a:lnTo>
                        <a:lnTo>
                          <a:pt x="26" y="66"/>
                        </a:lnTo>
                        <a:lnTo>
                          <a:pt x="28" y="66"/>
                        </a:lnTo>
                        <a:lnTo>
                          <a:pt x="40" y="62"/>
                        </a:lnTo>
                        <a:lnTo>
                          <a:pt x="48" y="54"/>
                        </a:lnTo>
                        <a:lnTo>
                          <a:pt x="53" y="43"/>
                        </a:lnTo>
                        <a:lnTo>
                          <a:pt x="56" y="30"/>
                        </a:lnTo>
                        <a:lnTo>
                          <a:pt x="56" y="25"/>
                        </a:lnTo>
                        <a:lnTo>
                          <a:pt x="55" y="21"/>
                        </a:lnTo>
                        <a:lnTo>
                          <a:pt x="55" y="19"/>
                        </a:lnTo>
                        <a:lnTo>
                          <a:pt x="52" y="15"/>
                        </a:lnTo>
                        <a:lnTo>
                          <a:pt x="49" y="11"/>
                        </a:lnTo>
                        <a:lnTo>
                          <a:pt x="47" y="7"/>
                        </a:lnTo>
                        <a:lnTo>
                          <a:pt x="46" y="4"/>
                        </a:lnTo>
                        <a:lnTo>
                          <a:pt x="44" y="2"/>
                        </a:lnTo>
                        <a:lnTo>
                          <a:pt x="43" y="0"/>
                        </a:lnTo>
                        <a:lnTo>
                          <a:pt x="47" y="0"/>
                        </a:lnTo>
                        <a:lnTo>
                          <a:pt x="5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1" name="Freeform 87">
                    <a:extLst>
                      <a:ext uri="{FF2B5EF4-FFF2-40B4-BE49-F238E27FC236}">
                        <a16:creationId xmlns:a16="http://schemas.microsoft.com/office/drawing/2014/main" id="{7BA52091-CE36-45CB-BA42-5AEE5036AB00}"/>
                      </a:ext>
                    </a:extLst>
                  </p:cNvPr>
                  <p:cNvSpPr>
                    <a:spLocks/>
                  </p:cNvSpPr>
                  <p:nvPr/>
                </p:nvSpPr>
                <p:spPr bwMode="auto">
                  <a:xfrm>
                    <a:off x="-1285307" y="4926335"/>
                    <a:ext cx="173023" cy="303125"/>
                  </a:xfrm>
                  <a:custGeom>
                    <a:avLst/>
                    <a:gdLst>
                      <a:gd name="T0" fmla="*/ 110 w 129"/>
                      <a:gd name="T1" fmla="*/ 0 h 226"/>
                      <a:gd name="T2" fmla="*/ 121 w 129"/>
                      <a:gd name="T3" fmla="*/ 1 h 226"/>
                      <a:gd name="T4" fmla="*/ 124 w 129"/>
                      <a:gd name="T5" fmla="*/ 12 h 226"/>
                      <a:gd name="T6" fmla="*/ 125 w 129"/>
                      <a:gd name="T7" fmla="*/ 46 h 226"/>
                      <a:gd name="T8" fmla="*/ 128 w 129"/>
                      <a:gd name="T9" fmla="*/ 90 h 226"/>
                      <a:gd name="T10" fmla="*/ 129 w 129"/>
                      <a:gd name="T11" fmla="*/ 132 h 226"/>
                      <a:gd name="T12" fmla="*/ 129 w 129"/>
                      <a:gd name="T13" fmla="*/ 161 h 226"/>
                      <a:gd name="T14" fmla="*/ 128 w 129"/>
                      <a:gd name="T15" fmla="*/ 169 h 226"/>
                      <a:gd name="T16" fmla="*/ 121 w 129"/>
                      <a:gd name="T17" fmla="*/ 170 h 226"/>
                      <a:gd name="T18" fmla="*/ 117 w 129"/>
                      <a:gd name="T19" fmla="*/ 170 h 226"/>
                      <a:gd name="T20" fmla="*/ 113 w 129"/>
                      <a:gd name="T21" fmla="*/ 173 h 226"/>
                      <a:gd name="T22" fmla="*/ 108 w 129"/>
                      <a:gd name="T23" fmla="*/ 178 h 226"/>
                      <a:gd name="T24" fmla="*/ 100 w 129"/>
                      <a:gd name="T25" fmla="*/ 187 h 226"/>
                      <a:gd name="T26" fmla="*/ 89 w 129"/>
                      <a:gd name="T27" fmla="*/ 203 h 226"/>
                      <a:gd name="T28" fmla="*/ 81 w 129"/>
                      <a:gd name="T29" fmla="*/ 208 h 226"/>
                      <a:gd name="T30" fmla="*/ 74 w 129"/>
                      <a:gd name="T31" fmla="*/ 208 h 226"/>
                      <a:gd name="T32" fmla="*/ 66 w 129"/>
                      <a:gd name="T33" fmla="*/ 211 h 226"/>
                      <a:gd name="T34" fmla="*/ 58 w 129"/>
                      <a:gd name="T35" fmla="*/ 215 h 226"/>
                      <a:gd name="T36" fmla="*/ 43 w 129"/>
                      <a:gd name="T37" fmla="*/ 221 h 226"/>
                      <a:gd name="T38" fmla="*/ 19 w 129"/>
                      <a:gd name="T39" fmla="*/ 222 h 226"/>
                      <a:gd name="T40" fmla="*/ 6 w 129"/>
                      <a:gd name="T41" fmla="*/ 225 h 226"/>
                      <a:gd name="T42" fmla="*/ 1 w 129"/>
                      <a:gd name="T43" fmla="*/ 226 h 226"/>
                      <a:gd name="T44" fmla="*/ 0 w 129"/>
                      <a:gd name="T45" fmla="*/ 222 h 226"/>
                      <a:gd name="T46" fmla="*/ 2 w 129"/>
                      <a:gd name="T47" fmla="*/ 212 h 226"/>
                      <a:gd name="T48" fmla="*/ 10 w 129"/>
                      <a:gd name="T49" fmla="*/ 196 h 226"/>
                      <a:gd name="T50" fmla="*/ 18 w 129"/>
                      <a:gd name="T51" fmla="*/ 98 h 226"/>
                      <a:gd name="T52" fmla="*/ 18 w 129"/>
                      <a:gd name="T53" fmla="*/ 47 h 226"/>
                      <a:gd name="T54" fmla="*/ 17 w 129"/>
                      <a:gd name="T55" fmla="*/ 14 h 226"/>
                      <a:gd name="T56" fmla="*/ 17 w 129"/>
                      <a:gd name="T57" fmla="*/ 8 h 226"/>
                      <a:gd name="T58" fmla="*/ 19 w 129"/>
                      <a:gd name="T59" fmla="*/ 5 h 226"/>
                      <a:gd name="T60" fmla="*/ 24 w 129"/>
                      <a:gd name="T61" fmla="*/ 5 h 226"/>
                      <a:gd name="T62" fmla="*/ 30 w 129"/>
                      <a:gd name="T63" fmla="*/ 3 h 226"/>
                      <a:gd name="T64" fmla="*/ 44 w 129"/>
                      <a:gd name="T65" fmla="*/ 1 h 226"/>
                      <a:gd name="T66" fmla="*/ 77 w 129"/>
                      <a:gd name="T6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226">
                        <a:moveTo>
                          <a:pt x="96" y="0"/>
                        </a:moveTo>
                        <a:lnTo>
                          <a:pt x="110" y="0"/>
                        </a:lnTo>
                        <a:lnTo>
                          <a:pt x="117" y="1"/>
                        </a:lnTo>
                        <a:lnTo>
                          <a:pt x="121" y="1"/>
                        </a:lnTo>
                        <a:lnTo>
                          <a:pt x="123" y="3"/>
                        </a:lnTo>
                        <a:lnTo>
                          <a:pt x="124" y="12"/>
                        </a:lnTo>
                        <a:lnTo>
                          <a:pt x="124" y="26"/>
                        </a:lnTo>
                        <a:lnTo>
                          <a:pt x="125" y="46"/>
                        </a:lnTo>
                        <a:lnTo>
                          <a:pt x="127" y="67"/>
                        </a:lnTo>
                        <a:lnTo>
                          <a:pt x="128" y="90"/>
                        </a:lnTo>
                        <a:lnTo>
                          <a:pt x="128" y="112"/>
                        </a:lnTo>
                        <a:lnTo>
                          <a:pt x="129" y="132"/>
                        </a:lnTo>
                        <a:lnTo>
                          <a:pt x="129" y="149"/>
                        </a:lnTo>
                        <a:lnTo>
                          <a:pt x="129" y="161"/>
                        </a:lnTo>
                        <a:lnTo>
                          <a:pt x="129" y="166"/>
                        </a:lnTo>
                        <a:lnTo>
                          <a:pt x="128" y="169"/>
                        </a:lnTo>
                        <a:lnTo>
                          <a:pt x="125" y="170"/>
                        </a:lnTo>
                        <a:lnTo>
                          <a:pt x="121" y="170"/>
                        </a:lnTo>
                        <a:lnTo>
                          <a:pt x="119" y="170"/>
                        </a:lnTo>
                        <a:lnTo>
                          <a:pt x="117" y="170"/>
                        </a:lnTo>
                        <a:lnTo>
                          <a:pt x="115" y="171"/>
                        </a:lnTo>
                        <a:lnTo>
                          <a:pt x="113" y="173"/>
                        </a:lnTo>
                        <a:lnTo>
                          <a:pt x="111" y="174"/>
                        </a:lnTo>
                        <a:lnTo>
                          <a:pt x="108" y="178"/>
                        </a:lnTo>
                        <a:lnTo>
                          <a:pt x="106" y="182"/>
                        </a:lnTo>
                        <a:lnTo>
                          <a:pt x="100" y="187"/>
                        </a:lnTo>
                        <a:lnTo>
                          <a:pt x="94" y="196"/>
                        </a:lnTo>
                        <a:lnTo>
                          <a:pt x="89" y="203"/>
                        </a:lnTo>
                        <a:lnTo>
                          <a:pt x="85" y="205"/>
                        </a:lnTo>
                        <a:lnTo>
                          <a:pt x="81" y="208"/>
                        </a:lnTo>
                        <a:lnTo>
                          <a:pt x="77" y="208"/>
                        </a:lnTo>
                        <a:lnTo>
                          <a:pt x="74" y="208"/>
                        </a:lnTo>
                        <a:lnTo>
                          <a:pt x="72" y="209"/>
                        </a:lnTo>
                        <a:lnTo>
                          <a:pt x="66" y="211"/>
                        </a:lnTo>
                        <a:lnTo>
                          <a:pt x="62" y="213"/>
                        </a:lnTo>
                        <a:lnTo>
                          <a:pt x="58" y="215"/>
                        </a:lnTo>
                        <a:lnTo>
                          <a:pt x="49" y="220"/>
                        </a:lnTo>
                        <a:lnTo>
                          <a:pt x="43" y="221"/>
                        </a:lnTo>
                        <a:lnTo>
                          <a:pt x="31" y="221"/>
                        </a:lnTo>
                        <a:lnTo>
                          <a:pt x="19" y="222"/>
                        </a:lnTo>
                        <a:lnTo>
                          <a:pt x="10" y="224"/>
                        </a:lnTo>
                        <a:lnTo>
                          <a:pt x="6" y="225"/>
                        </a:lnTo>
                        <a:lnTo>
                          <a:pt x="3" y="226"/>
                        </a:lnTo>
                        <a:lnTo>
                          <a:pt x="1" y="226"/>
                        </a:lnTo>
                        <a:lnTo>
                          <a:pt x="1" y="225"/>
                        </a:lnTo>
                        <a:lnTo>
                          <a:pt x="0" y="222"/>
                        </a:lnTo>
                        <a:lnTo>
                          <a:pt x="1" y="219"/>
                        </a:lnTo>
                        <a:lnTo>
                          <a:pt x="2" y="212"/>
                        </a:lnTo>
                        <a:lnTo>
                          <a:pt x="6" y="204"/>
                        </a:lnTo>
                        <a:lnTo>
                          <a:pt x="10" y="196"/>
                        </a:lnTo>
                        <a:lnTo>
                          <a:pt x="19" y="183"/>
                        </a:lnTo>
                        <a:lnTo>
                          <a:pt x="18" y="98"/>
                        </a:lnTo>
                        <a:lnTo>
                          <a:pt x="18" y="71"/>
                        </a:lnTo>
                        <a:lnTo>
                          <a:pt x="18" y="47"/>
                        </a:lnTo>
                        <a:lnTo>
                          <a:pt x="17" y="27"/>
                        </a:lnTo>
                        <a:lnTo>
                          <a:pt x="17" y="14"/>
                        </a:lnTo>
                        <a:lnTo>
                          <a:pt x="17" y="9"/>
                        </a:lnTo>
                        <a:lnTo>
                          <a:pt x="17" y="8"/>
                        </a:lnTo>
                        <a:lnTo>
                          <a:pt x="17" y="6"/>
                        </a:lnTo>
                        <a:lnTo>
                          <a:pt x="19" y="5"/>
                        </a:lnTo>
                        <a:lnTo>
                          <a:pt x="22" y="5"/>
                        </a:lnTo>
                        <a:lnTo>
                          <a:pt x="24" y="5"/>
                        </a:lnTo>
                        <a:lnTo>
                          <a:pt x="27" y="4"/>
                        </a:lnTo>
                        <a:lnTo>
                          <a:pt x="30" y="3"/>
                        </a:lnTo>
                        <a:lnTo>
                          <a:pt x="34" y="3"/>
                        </a:lnTo>
                        <a:lnTo>
                          <a:pt x="44" y="1"/>
                        </a:lnTo>
                        <a:lnTo>
                          <a:pt x="58" y="1"/>
                        </a:lnTo>
                        <a:lnTo>
                          <a:pt x="77" y="0"/>
                        </a:lnTo>
                        <a:lnTo>
                          <a:pt x="96"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2" name="Freeform 89">
                    <a:extLst>
                      <a:ext uri="{FF2B5EF4-FFF2-40B4-BE49-F238E27FC236}">
                        <a16:creationId xmlns:a16="http://schemas.microsoft.com/office/drawing/2014/main" id="{5D1E7F7C-177B-45F8-980D-7FFFE17362C9}"/>
                      </a:ext>
                    </a:extLst>
                  </p:cNvPr>
                  <p:cNvSpPr>
                    <a:spLocks/>
                  </p:cNvSpPr>
                  <p:nvPr/>
                </p:nvSpPr>
                <p:spPr bwMode="auto">
                  <a:xfrm>
                    <a:off x="-1357735" y="5132890"/>
                    <a:ext cx="419816" cy="195824"/>
                  </a:xfrm>
                  <a:custGeom>
                    <a:avLst/>
                    <a:gdLst>
                      <a:gd name="T0" fmla="*/ 199 w 313"/>
                      <a:gd name="T1" fmla="*/ 2 h 146"/>
                      <a:gd name="T2" fmla="*/ 207 w 313"/>
                      <a:gd name="T3" fmla="*/ 4 h 146"/>
                      <a:gd name="T4" fmla="*/ 215 w 313"/>
                      <a:gd name="T5" fmla="*/ 10 h 146"/>
                      <a:gd name="T6" fmla="*/ 241 w 313"/>
                      <a:gd name="T7" fmla="*/ 17 h 146"/>
                      <a:gd name="T8" fmla="*/ 268 w 313"/>
                      <a:gd name="T9" fmla="*/ 19 h 146"/>
                      <a:gd name="T10" fmla="*/ 276 w 313"/>
                      <a:gd name="T11" fmla="*/ 19 h 146"/>
                      <a:gd name="T12" fmla="*/ 281 w 313"/>
                      <a:gd name="T13" fmla="*/ 21 h 146"/>
                      <a:gd name="T14" fmla="*/ 285 w 313"/>
                      <a:gd name="T15" fmla="*/ 25 h 146"/>
                      <a:gd name="T16" fmla="*/ 287 w 313"/>
                      <a:gd name="T17" fmla="*/ 34 h 146"/>
                      <a:gd name="T18" fmla="*/ 289 w 313"/>
                      <a:gd name="T19" fmla="*/ 49 h 146"/>
                      <a:gd name="T20" fmla="*/ 304 w 313"/>
                      <a:gd name="T21" fmla="*/ 68 h 146"/>
                      <a:gd name="T22" fmla="*/ 308 w 313"/>
                      <a:gd name="T23" fmla="*/ 83 h 146"/>
                      <a:gd name="T24" fmla="*/ 301 w 313"/>
                      <a:gd name="T25" fmla="*/ 88 h 146"/>
                      <a:gd name="T26" fmla="*/ 288 w 313"/>
                      <a:gd name="T27" fmla="*/ 101 h 146"/>
                      <a:gd name="T28" fmla="*/ 270 w 313"/>
                      <a:gd name="T29" fmla="*/ 122 h 146"/>
                      <a:gd name="T30" fmla="*/ 259 w 313"/>
                      <a:gd name="T31" fmla="*/ 130 h 146"/>
                      <a:gd name="T32" fmla="*/ 245 w 313"/>
                      <a:gd name="T33" fmla="*/ 130 h 146"/>
                      <a:gd name="T34" fmla="*/ 207 w 313"/>
                      <a:gd name="T35" fmla="*/ 131 h 146"/>
                      <a:gd name="T36" fmla="*/ 158 w 313"/>
                      <a:gd name="T37" fmla="*/ 133 h 146"/>
                      <a:gd name="T38" fmla="*/ 116 w 313"/>
                      <a:gd name="T39" fmla="*/ 134 h 146"/>
                      <a:gd name="T40" fmla="*/ 95 w 313"/>
                      <a:gd name="T41" fmla="*/ 134 h 146"/>
                      <a:gd name="T42" fmla="*/ 69 w 313"/>
                      <a:gd name="T43" fmla="*/ 135 h 146"/>
                      <a:gd name="T44" fmla="*/ 59 w 313"/>
                      <a:gd name="T45" fmla="*/ 135 h 146"/>
                      <a:gd name="T46" fmla="*/ 54 w 313"/>
                      <a:gd name="T47" fmla="*/ 138 h 146"/>
                      <a:gd name="T48" fmla="*/ 51 w 313"/>
                      <a:gd name="T49" fmla="*/ 140 h 146"/>
                      <a:gd name="T50" fmla="*/ 46 w 313"/>
                      <a:gd name="T51" fmla="*/ 143 h 146"/>
                      <a:gd name="T52" fmla="*/ 23 w 313"/>
                      <a:gd name="T53" fmla="*/ 144 h 146"/>
                      <a:gd name="T54" fmla="*/ 0 w 313"/>
                      <a:gd name="T55" fmla="*/ 135 h 146"/>
                      <a:gd name="T56" fmla="*/ 1 w 313"/>
                      <a:gd name="T57" fmla="*/ 126 h 146"/>
                      <a:gd name="T58" fmla="*/ 2 w 313"/>
                      <a:gd name="T59" fmla="*/ 121 h 146"/>
                      <a:gd name="T60" fmla="*/ 8 w 313"/>
                      <a:gd name="T61" fmla="*/ 118 h 146"/>
                      <a:gd name="T62" fmla="*/ 18 w 313"/>
                      <a:gd name="T63" fmla="*/ 118 h 146"/>
                      <a:gd name="T64" fmla="*/ 27 w 313"/>
                      <a:gd name="T65" fmla="*/ 117 h 146"/>
                      <a:gd name="T66" fmla="*/ 31 w 313"/>
                      <a:gd name="T67" fmla="*/ 114 h 146"/>
                      <a:gd name="T68" fmla="*/ 34 w 313"/>
                      <a:gd name="T69" fmla="*/ 112 h 146"/>
                      <a:gd name="T70" fmla="*/ 40 w 313"/>
                      <a:gd name="T71" fmla="*/ 108 h 146"/>
                      <a:gd name="T72" fmla="*/ 46 w 313"/>
                      <a:gd name="T73" fmla="*/ 101 h 146"/>
                      <a:gd name="T74" fmla="*/ 50 w 313"/>
                      <a:gd name="T75" fmla="*/ 92 h 146"/>
                      <a:gd name="T76" fmla="*/ 52 w 313"/>
                      <a:gd name="T77" fmla="*/ 84 h 146"/>
                      <a:gd name="T78" fmla="*/ 56 w 313"/>
                      <a:gd name="T79" fmla="*/ 80 h 146"/>
                      <a:gd name="T80" fmla="*/ 63 w 313"/>
                      <a:gd name="T81" fmla="*/ 78 h 146"/>
                      <a:gd name="T82" fmla="*/ 88 w 313"/>
                      <a:gd name="T83" fmla="*/ 75 h 146"/>
                      <a:gd name="T84" fmla="*/ 107 w 313"/>
                      <a:gd name="T85" fmla="*/ 72 h 146"/>
                      <a:gd name="T86" fmla="*/ 120 w 313"/>
                      <a:gd name="T87" fmla="*/ 66 h 146"/>
                      <a:gd name="T88" fmla="*/ 129 w 313"/>
                      <a:gd name="T89" fmla="*/ 62 h 146"/>
                      <a:gd name="T90" fmla="*/ 139 w 313"/>
                      <a:gd name="T91" fmla="*/ 61 h 146"/>
                      <a:gd name="T92" fmla="*/ 153 w 313"/>
                      <a:gd name="T93" fmla="*/ 48 h 146"/>
                      <a:gd name="T94" fmla="*/ 165 w 313"/>
                      <a:gd name="T95" fmla="*/ 32 h 146"/>
                      <a:gd name="T96" fmla="*/ 169 w 313"/>
                      <a:gd name="T97" fmla="*/ 27 h 146"/>
                      <a:gd name="T98" fmla="*/ 170 w 313"/>
                      <a:gd name="T99" fmla="*/ 25 h 146"/>
                      <a:gd name="T100" fmla="*/ 174 w 313"/>
                      <a:gd name="T101" fmla="*/ 24 h 146"/>
                      <a:gd name="T102" fmla="*/ 181 w 313"/>
                      <a:gd name="T103" fmla="*/ 23 h 146"/>
                      <a:gd name="T104" fmla="*/ 190 w 313"/>
                      <a:gd name="T105" fmla="*/ 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3" h="146">
                        <a:moveTo>
                          <a:pt x="191" y="0"/>
                        </a:moveTo>
                        <a:lnTo>
                          <a:pt x="199" y="2"/>
                        </a:lnTo>
                        <a:lnTo>
                          <a:pt x="202" y="3"/>
                        </a:lnTo>
                        <a:lnTo>
                          <a:pt x="207" y="4"/>
                        </a:lnTo>
                        <a:lnTo>
                          <a:pt x="211" y="7"/>
                        </a:lnTo>
                        <a:lnTo>
                          <a:pt x="215" y="10"/>
                        </a:lnTo>
                        <a:lnTo>
                          <a:pt x="226" y="15"/>
                        </a:lnTo>
                        <a:lnTo>
                          <a:pt x="241" y="17"/>
                        </a:lnTo>
                        <a:lnTo>
                          <a:pt x="262" y="19"/>
                        </a:lnTo>
                        <a:lnTo>
                          <a:pt x="268" y="19"/>
                        </a:lnTo>
                        <a:lnTo>
                          <a:pt x="274" y="19"/>
                        </a:lnTo>
                        <a:lnTo>
                          <a:pt x="276" y="19"/>
                        </a:lnTo>
                        <a:lnTo>
                          <a:pt x="279" y="20"/>
                        </a:lnTo>
                        <a:lnTo>
                          <a:pt x="281" y="21"/>
                        </a:lnTo>
                        <a:lnTo>
                          <a:pt x="283" y="23"/>
                        </a:lnTo>
                        <a:lnTo>
                          <a:pt x="285" y="25"/>
                        </a:lnTo>
                        <a:lnTo>
                          <a:pt x="287" y="30"/>
                        </a:lnTo>
                        <a:lnTo>
                          <a:pt x="287" y="34"/>
                        </a:lnTo>
                        <a:lnTo>
                          <a:pt x="287" y="41"/>
                        </a:lnTo>
                        <a:lnTo>
                          <a:pt x="289" y="49"/>
                        </a:lnTo>
                        <a:lnTo>
                          <a:pt x="296" y="58"/>
                        </a:lnTo>
                        <a:lnTo>
                          <a:pt x="304" y="68"/>
                        </a:lnTo>
                        <a:lnTo>
                          <a:pt x="313" y="79"/>
                        </a:lnTo>
                        <a:lnTo>
                          <a:pt x="308" y="83"/>
                        </a:lnTo>
                        <a:lnTo>
                          <a:pt x="304" y="85"/>
                        </a:lnTo>
                        <a:lnTo>
                          <a:pt x="301" y="88"/>
                        </a:lnTo>
                        <a:lnTo>
                          <a:pt x="296" y="93"/>
                        </a:lnTo>
                        <a:lnTo>
                          <a:pt x="288" y="101"/>
                        </a:lnTo>
                        <a:lnTo>
                          <a:pt x="279" y="113"/>
                        </a:lnTo>
                        <a:lnTo>
                          <a:pt x="270" y="122"/>
                        </a:lnTo>
                        <a:lnTo>
                          <a:pt x="264" y="127"/>
                        </a:lnTo>
                        <a:lnTo>
                          <a:pt x="259" y="130"/>
                        </a:lnTo>
                        <a:lnTo>
                          <a:pt x="255" y="130"/>
                        </a:lnTo>
                        <a:lnTo>
                          <a:pt x="245" y="130"/>
                        </a:lnTo>
                        <a:lnTo>
                          <a:pt x="228" y="130"/>
                        </a:lnTo>
                        <a:lnTo>
                          <a:pt x="207" y="131"/>
                        </a:lnTo>
                        <a:lnTo>
                          <a:pt x="183" y="131"/>
                        </a:lnTo>
                        <a:lnTo>
                          <a:pt x="158" y="133"/>
                        </a:lnTo>
                        <a:lnTo>
                          <a:pt x="136" y="133"/>
                        </a:lnTo>
                        <a:lnTo>
                          <a:pt x="116" y="134"/>
                        </a:lnTo>
                        <a:lnTo>
                          <a:pt x="102" y="134"/>
                        </a:lnTo>
                        <a:lnTo>
                          <a:pt x="95" y="134"/>
                        </a:lnTo>
                        <a:lnTo>
                          <a:pt x="84" y="135"/>
                        </a:lnTo>
                        <a:lnTo>
                          <a:pt x="69" y="135"/>
                        </a:lnTo>
                        <a:lnTo>
                          <a:pt x="63" y="135"/>
                        </a:lnTo>
                        <a:lnTo>
                          <a:pt x="59" y="135"/>
                        </a:lnTo>
                        <a:lnTo>
                          <a:pt x="55" y="137"/>
                        </a:lnTo>
                        <a:lnTo>
                          <a:pt x="54" y="138"/>
                        </a:lnTo>
                        <a:lnTo>
                          <a:pt x="52" y="139"/>
                        </a:lnTo>
                        <a:lnTo>
                          <a:pt x="51" y="140"/>
                        </a:lnTo>
                        <a:lnTo>
                          <a:pt x="50" y="142"/>
                        </a:lnTo>
                        <a:lnTo>
                          <a:pt x="46" y="143"/>
                        </a:lnTo>
                        <a:lnTo>
                          <a:pt x="38" y="144"/>
                        </a:lnTo>
                        <a:lnTo>
                          <a:pt x="23" y="144"/>
                        </a:lnTo>
                        <a:lnTo>
                          <a:pt x="0" y="146"/>
                        </a:lnTo>
                        <a:lnTo>
                          <a:pt x="0" y="135"/>
                        </a:lnTo>
                        <a:lnTo>
                          <a:pt x="1" y="130"/>
                        </a:lnTo>
                        <a:lnTo>
                          <a:pt x="1" y="126"/>
                        </a:lnTo>
                        <a:lnTo>
                          <a:pt x="2" y="122"/>
                        </a:lnTo>
                        <a:lnTo>
                          <a:pt x="2" y="121"/>
                        </a:lnTo>
                        <a:lnTo>
                          <a:pt x="5" y="120"/>
                        </a:lnTo>
                        <a:lnTo>
                          <a:pt x="8" y="118"/>
                        </a:lnTo>
                        <a:lnTo>
                          <a:pt x="12" y="118"/>
                        </a:lnTo>
                        <a:lnTo>
                          <a:pt x="18" y="118"/>
                        </a:lnTo>
                        <a:lnTo>
                          <a:pt x="23" y="118"/>
                        </a:lnTo>
                        <a:lnTo>
                          <a:pt x="27" y="117"/>
                        </a:lnTo>
                        <a:lnTo>
                          <a:pt x="30" y="116"/>
                        </a:lnTo>
                        <a:lnTo>
                          <a:pt x="31" y="114"/>
                        </a:lnTo>
                        <a:lnTo>
                          <a:pt x="33" y="113"/>
                        </a:lnTo>
                        <a:lnTo>
                          <a:pt x="34" y="112"/>
                        </a:lnTo>
                        <a:lnTo>
                          <a:pt x="37" y="109"/>
                        </a:lnTo>
                        <a:lnTo>
                          <a:pt x="40" y="108"/>
                        </a:lnTo>
                        <a:lnTo>
                          <a:pt x="43" y="105"/>
                        </a:lnTo>
                        <a:lnTo>
                          <a:pt x="46" y="101"/>
                        </a:lnTo>
                        <a:lnTo>
                          <a:pt x="48" y="97"/>
                        </a:lnTo>
                        <a:lnTo>
                          <a:pt x="50" y="92"/>
                        </a:lnTo>
                        <a:lnTo>
                          <a:pt x="51" y="88"/>
                        </a:lnTo>
                        <a:lnTo>
                          <a:pt x="52" y="84"/>
                        </a:lnTo>
                        <a:lnTo>
                          <a:pt x="54" y="83"/>
                        </a:lnTo>
                        <a:lnTo>
                          <a:pt x="56" y="80"/>
                        </a:lnTo>
                        <a:lnTo>
                          <a:pt x="59" y="79"/>
                        </a:lnTo>
                        <a:lnTo>
                          <a:pt x="63" y="78"/>
                        </a:lnTo>
                        <a:lnTo>
                          <a:pt x="74" y="76"/>
                        </a:lnTo>
                        <a:lnTo>
                          <a:pt x="88" y="75"/>
                        </a:lnTo>
                        <a:lnTo>
                          <a:pt x="99" y="75"/>
                        </a:lnTo>
                        <a:lnTo>
                          <a:pt x="107" y="72"/>
                        </a:lnTo>
                        <a:lnTo>
                          <a:pt x="115" y="68"/>
                        </a:lnTo>
                        <a:lnTo>
                          <a:pt x="120" y="66"/>
                        </a:lnTo>
                        <a:lnTo>
                          <a:pt x="124" y="63"/>
                        </a:lnTo>
                        <a:lnTo>
                          <a:pt x="129" y="62"/>
                        </a:lnTo>
                        <a:lnTo>
                          <a:pt x="133" y="62"/>
                        </a:lnTo>
                        <a:lnTo>
                          <a:pt x="139" y="61"/>
                        </a:lnTo>
                        <a:lnTo>
                          <a:pt x="145" y="55"/>
                        </a:lnTo>
                        <a:lnTo>
                          <a:pt x="153" y="48"/>
                        </a:lnTo>
                        <a:lnTo>
                          <a:pt x="162" y="36"/>
                        </a:lnTo>
                        <a:lnTo>
                          <a:pt x="165" y="32"/>
                        </a:lnTo>
                        <a:lnTo>
                          <a:pt x="167" y="29"/>
                        </a:lnTo>
                        <a:lnTo>
                          <a:pt x="169" y="27"/>
                        </a:lnTo>
                        <a:lnTo>
                          <a:pt x="170" y="25"/>
                        </a:lnTo>
                        <a:lnTo>
                          <a:pt x="170" y="25"/>
                        </a:lnTo>
                        <a:lnTo>
                          <a:pt x="171" y="24"/>
                        </a:lnTo>
                        <a:lnTo>
                          <a:pt x="174" y="24"/>
                        </a:lnTo>
                        <a:lnTo>
                          <a:pt x="177" y="23"/>
                        </a:lnTo>
                        <a:lnTo>
                          <a:pt x="181" y="23"/>
                        </a:lnTo>
                        <a:lnTo>
                          <a:pt x="190" y="21"/>
                        </a:lnTo>
                        <a:lnTo>
                          <a:pt x="190" y="11"/>
                        </a:lnTo>
                        <a:lnTo>
                          <a:pt x="19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3" name="Freeform 94">
                    <a:extLst>
                      <a:ext uri="{FF2B5EF4-FFF2-40B4-BE49-F238E27FC236}">
                        <a16:creationId xmlns:a16="http://schemas.microsoft.com/office/drawing/2014/main" id="{1B66158D-ADF2-46E3-B48B-CD2A36DE38B4}"/>
                      </a:ext>
                    </a:extLst>
                  </p:cNvPr>
                  <p:cNvSpPr>
                    <a:spLocks/>
                  </p:cNvSpPr>
                  <p:nvPr/>
                </p:nvSpPr>
                <p:spPr bwMode="auto">
                  <a:xfrm>
                    <a:off x="-790381" y="5021566"/>
                    <a:ext cx="262888" cy="120714"/>
                  </a:xfrm>
                  <a:custGeom>
                    <a:avLst/>
                    <a:gdLst>
                      <a:gd name="T0" fmla="*/ 151 w 196"/>
                      <a:gd name="T1" fmla="*/ 19 h 90"/>
                      <a:gd name="T2" fmla="*/ 156 w 196"/>
                      <a:gd name="T3" fmla="*/ 43 h 90"/>
                      <a:gd name="T4" fmla="*/ 162 w 196"/>
                      <a:gd name="T5" fmla="*/ 66 h 90"/>
                      <a:gd name="T6" fmla="*/ 196 w 196"/>
                      <a:gd name="T7" fmla="*/ 76 h 90"/>
                      <a:gd name="T8" fmla="*/ 196 w 196"/>
                      <a:gd name="T9" fmla="*/ 83 h 90"/>
                      <a:gd name="T10" fmla="*/ 195 w 196"/>
                      <a:gd name="T11" fmla="*/ 86 h 90"/>
                      <a:gd name="T12" fmla="*/ 190 w 196"/>
                      <a:gd name="T13" fmla="*/ 87 h 90"/>
                      <a:gd name="T14" fmla="*/ 181 w 196"/>
                      <a:gd name="T15" fmla="*/ 89 h 90"/>
                      <a:gd name="T16" fmla="*/ 171 w 196"/>
                      <a:gd name="T17" fmla="*/ 90 h 90"/>
                      <a:gd name="T18" fmla="*/ 168 w 196"/>
                      <a:gd name="T19" fmla="*/ 89 h 90"/>
                      <a:gd name="T20" fmla="*/ 165 w 196"/>
                      <a:gd name="T21" fmla="*/ 85 h 90"/>
                      <a:gd name="T22" fmla="*/ 161 w 196"/>
                      <a:gd name="T23" fmla="*/ 79 h 90"/>
                      <a:gd name="T24" fmla="*/ 152 w 196"/>
                      <a:gd name="T25" fmla="*/ 78 h 90"/>
                      <a:gd name="T26" fmla="*/ 143 w 196"/>
                      <a:gd name="T27" fmla="*/ 61 h 90"/>
                      <a:gd name="T28" fmla="*/ 140 w 196"/>
                      <a:gd name="T29" fmla="*/ 44 h 90"/>
                      <a:gd name="T30" fmla="*/ 139 w 196"/>
                      <a:gd name="T31" fmla="*/ 34 h 90"/>
                      <a:gd name="T32" fmla="*/ 140 w 196"/>
                      <a:gd name="T33" fmla="*/ 24 h 90"/>
                      <a:gd name="T34" fmla="*/ 141 w 196"/>
                      <a:gd name="T35" fmla="*/ 21 h 90"/>
                      <a:gd name="T36" fmla="*/ 143 w 196"/>
                      <a:gd name="T37" fmla="*/ 15 h 90"/>
                      <a:gd name="T38" fmla="*/ 139 w 196"/>
                      <a:gd name="T39" fmla="*/ 14 h 90"/>
                      <a:gd name="T40" fmla="*/ 133 w 196"/>
                      <a:gd name="T41" fmla="*/ 17 h 90"/>
                      <a:gd name="T42" fmla="*/ 128 w 196"/>
                      <a:gd name="T43" fmla="*/ 23 h 90"/>
                      <a:gd name="T44" fmla="*/ 126 w 196"/>
                      <a:gd name="T45" fmla="*/ 43 h 90"/>
                      <a:gd name="T46" fmla="*/ 130 w 196"/>
                      <a:gd name="T47" fmla="*/ 69 h 90"/>
                      <a:gd name="T48" fmla="*/ 136 w 196"/>
                      <a:gd name="T49" fmla="*/ 86 h 90"/>
                      <a:gd name="T50" fmla="*/ 128 w 196"/>
                      <a:gd name="T51" fmla="*/ 85 h 90"/>
                      <a:gd name="T52" fmla="*/ 120 w 196"/>
                      <a:gd name="T53" fmla="*/ 82 h 90"/>
                      <a:gd name="T54" fmla="*/ 113 w 196"/>
                      <a:gd name="T55" fmla="*/ 78 h 90"/>
                      <a:gd name="T56" fmla="*/ 106 w 196"/>
                      <a:gd name="T57" fmla="*/ 73 h 90"/>
                      <a:gd name="T58" fmla="*/ 103 w 196"/>
                      <a:gd name="T59" fmla="*/ 66 h 90"/>
                      <a:gd name="T60" fmla="*/ 106 w 196"/>
                      <a:gd name="T61" fmla="*/ 60 h 90"/>
                      <a:gd name="T62" fmla="*/ 111 w 196"/>
                      <a:gd name="T63" fmla="*/ 52 h 90"/>
                      <a:gd name="T64" fmla="*/ 113 w 196"/>
                      <a:gd name="T65" fmla="*/ 38 h 90"/>
                      <a:gd name="T66" fmla="*/ 101 w 196"/>
                      <a:gd name="T67" fmla="*/ 38 h 90"/>
                      <a:gd name="T68" fmla="*/ 93 w 196"/>
                      <a:gd name="T69" fmla="*/ 41 h 90"/>
                      <a:gd name="T70" fmla="*/ 86 w 196"/>
                      <a:gd name="T71" fmla="*/ 40 h 90"/>
                      <a:gd name="T72" fmla="*/ 82 w 196"/>
                      <a:gd name="T73" fmla="*/ 35 h 90"/>
                      <a:gd name="T74" fmla="*/ 77 w 196"/>
                      <a:gd name="T75" fmla="*/ 28 h 90"/>
                      <a:gd name="T76" fmla="*/ 71 w 196"/>
                      <a:gd name="T77" fmla="*/ 23 h 90"/>
                      <a:gd name="T78" fmla="*/ 64 w 196"/>
                      <a:gd name="T79" fmla="*/ 19 h 90"/>
                      <a:gd name="T80" fmla="*/ 56 w 196"/>
                      <a:gd name="T81" fmla="*/ 19 h 90"/>
                      <a:gd name="T82" fmla="*/ 16 w 196"/>
                      <a:gd name="T83" fmla="*/ 32 h 90"/>
                      <a:gd name="T84" fmla="*/ 8 w 196"/>
                      <a:gd name="T85" fmla="*/ 38 h 90"/>
                      <a:gd name="T86" fmla="*/ 4 w 196"/>
                      <a:gd name="T87" fmla="*/ 40 h 90"/>
                      <a:gd name="T88" fmla="*/ 3 w 196"/>
                      <a:gd name="T89" fmla="*/ 39 h 90"/>
                      <a:gd name="T90" fmla="*/ 0 w 196"/>
                      <a:gd name="T91" fmla="*/ 31 h 90"/>
                      <a:gd name="T92" fmla="*/ 0 w 196"/>
                      <a:gd name="T93" fmla="*/ 26 h 90"/>
                      <a:gd name="T94" fmla="*/ 4 w 196"/>
                      <a:gd name="T95" fmla="*/ 23 h 90"/>
                      <a:gd name="T96" fmla="*/ 16 w 196"/>
                      <a:gd name="T97" fmla="*/ 22 h 90"/>
                      <a:gd name="T98" fmla="*/ 42 w 196"/>
                      <a:gd name="T99" fmla="*/ 18 h 90"/>
                      <a:gd name="T100" fmla="*/ 75 w 196"/>
                      <a:gd name="T101" fmla="*/ 11 h 90"/>
                      <a:gd name="T102" fmla="*/ 96 w 196"/>
                      <a:gd name="T103" fmla="*/ 7 h 90"/>
                      <a:gd name="T104" fmla="*/ 107 w 196"/>
                      <a:gd name="T105" fmla="*/ 6 h 90"/>
                      <a:gd name="T106" fmla="*/ 119 w 196"/>
                      <a:gd name="T107" fmla="*/ 4 h 90"/>
                      <a:gd name="T108" fmla="*/ 127 w 196"/>
                      <a:gd name="T109" fmla="*/ 2 h 90"/>
                      <a:gd name="T110" fmla="*/ 132 w 196"/>
                      <a:gd name="T111" fmla="*/ 2 h 90"/>
                      <a:gd name="T112" fmla="*/ 140 w 196"/>
                      <a:gd name="T11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90">
                        <a:moveTo>
                          <a:pt x="147" y="0"/>
                        </a:moveTo>
                        <a:lnTo>
                          <a:pt x="151" y="19"/>
                        </a:lnTo>
                        <a:lnTo>
                          <a:pt x="153" y="31"/>
                        </a:lnTo>
                        <a:lnTo>
                          <a:pt x="156" y="43"/>
                        </a:lnTo>
                        <a:lnTo>
                          <a:pt x="158" y="53"/>
                        </a:lnTo>
                        <a:lnTo>
                          <a:pt x="162" y="66"/>
                        </a:lnTo>
                        <a:lnTo>
                          <a:pt x="196" y="66"/>
                        </a:lnTo>
                        <a:lnTo>
                          <a:pt x="196" y="76"/>
                        </a:lnTo>
                        <a:lnTo>
                          <a:pt x="196" y="79"/>
                        </a:lnTo>
                        <a:lnTo>
                          <a:pt x="196" y="83"/>
                        </a:lnTo>
                        <a:lnTo>
                          <a:pt x="195" y="86"/>
                        </a:lnTo>
                        <a:lnTo>
                          <a:pt x="195" y="86"/>
                        </a:lnTo>
                        <a:lnTo>
                          <a:pt x="194" y="87"/>
                        </a:lnTo>
                        <a:lnTo>
                          <a:pt x="190" y="87"/>
                        </a:lnTo>
                        <a:lnTo>
                          <a:pt x="186" y="89"/>
                        </a:lnTo>
                        <a:lnTo>
                          <a:pt x="181" y="89"/>
                        </a:lnTo>
                        <a:lnTo>
                          <a:pt x="175" y="90"/>
                        </a:lnTo>
                        <a:lnTo>
                          <a:pt x="171" y="90"/>
                        </a:lnTo>
                        <a:lnTo>
                          <a:pt x="169" y="89"/>
                        </a:lnTo>
                        <a:lnTo>
                          <a:pt x="168" y="89"/>
                        </a:lnTo>
                        <a:lnTo>
                          <a:pt x="166" y="87"/>
                        </a:lnTo>
                        <a:lnTo>
                          <a:pt x="165" y="85"/>
                        </a:lnTo>
                        <a:lnTo>
                          <a:pt x="162" y="82"/>
                        </a:lnTo>
                        <a:lnTo>
                          <a:pt x="161" y="79"/>
                        </a:lnTo>
                        <a:lnTo>
                          <a:pt x="158" y="79"/>
                        </a:lnTo>
                        <a:lnTo>
                          <a:pt x="152" y="78"/>
                        </a:lnTo>
                        <a:lnTo>
                          <a:pt x="147" y="72"/>
                        </a:lnTo>
                        <a:lnTo>
                          <a:pt x="143" y="61"/>
                        </a:lnTo>
                        <a:lnTo>
                          <a:pt x="141" y="49"/>
                        </a:lnTo>
                        <a:lnTo>
                          <a:pt x="140" y="44"/>
                        </a:lnTo>
                        <a:lnTo>
                          <a:pt x="140" y="39"/>
                        </a:lnTo>
                        <a:lnTo>
                          <a:pt x="139" y="34"/>
                        </a:lnTo>
                        <a:lnTo>
                          <a:pt x="139" y="28"/>
                        </a:lnTo>
                        <a:lnTo>
                          <a:pt x="140" y="24"/>
                        </a:lnTo>
                        <a:lnTo>
                          <a:pt x="140" y="22"/>
                        </a:lnTo>
                        <a:lnTo>
                          <a:pt x="141" y="21"/>
                        </a:lnTo>
                        <a:lnTo>
                          <a:pt x="143" y="18"/>
                        </a:lnTo>
                        <a:lnTo>
                          <a:pt x="143" y="15"/>
                        </a:lnTo>
                        <a:lnTo>
                          <a:pt x="141" y="14"/>
                        </a:lnTo>
                        <a:lnTo>
                          <a:pt x="139" y="14"/>
                        </a:lnTo>
                        <a:lnTo>
                          <a:pt x="136" y="14"/>
                        </a:lnTo>
                        <a:lnTo>
                          <a:pt x="133" y="17"/>
                        </a:lnTo>
                        <a:lnTo>
                          <a:pt x="131" y="19"/>
                        </a:lnTo>
                        <a:lnTo>
                          <a:pt x="128" y="23"/>
                        </a:lnTo>
                        <a:lnTo>
                          <a:pt x="127" y="31"/>
                        </a:lnTo>
                        <a:lnTo>
                          <a:pt x="126" y="43"/>
                        </a:lnTo>
                        <a:lnTo>
                          <a:pt x="127" y="56"/>
                        </a:lnTo>
                        <a:lnTo>
                          <a:pt x="130" y="69"/>
                        </a:lnTo>
                        <a:lnTo>
                          <a:pt x="132" y="78"/>
                        </a:lnTo>
                        <a:lnTo>
                          <a:pt x="136" y="86"/>
                        </a:lnTo>
                        <a:lnTo>
                          <a:pt x="132" y="85"/>
                        </a:lnTo>
                        <a:lnTo>
                          <a:pt x="128" y="85"/>
                        </a:lnTo>
                        <a:lnTo>
                          <a:pt x="124" y="83"/>
                        </a:lnTo>
                        <a:lnTo>
                          <a:pt x="120" y="82"/>
                        </a:lnTo>
                        <a:lnTo>
                          <a:pt x="116" y="81"/>
                        </a:lnTo>
                        <a:lnTo>
                          <a:pt x="113" y="78"/>
                        </a:lnTo>
                        <a:lnTo>
                          <a:pt x="109" y="76"/>
                        </a:lnTo>
                        <a:lnTo>
                          <a:pt x="106" y="73"/>
                        </a:lnTo>
                        <a:lnTo>
                          <a:pt x="105" y="69"/>
                        </a:lnTo>
                        <a:lnTo>
                          <a:pt x="103" y="66"/>
                        </a:lnTo>
                        <a:lnTo>
                          <a:pt x="105" y="64"/>
                        </a:lnTo>
                        <a:lnTo>
                          <a:pt x="106" y="60"/>
                        </a:lnTo>
                        <a:lnTo>
                          <a:pt x="109" y="56"/>
                        </a:lnTo>
                        <a:lnTo>
                          <a:pt x="111" y="52"/>
                        </a:lnTo>
                        <a:lnTo>
                          <a:pt x="119" y="44"/>
                        </a:lnTo>
                        <a:lnTo>
                          <a:pt x="113" y="38"/>
                        </a:lnTo>
                        <a:lnTo>
                          <a:pt x="107" y="32"/>
                        </a:lnTo>
                        <a:lnTo>
                          <a:pt x="101" y="38"/>
                        </a:lnTo>
                        <a:lnTo>
                          <a:pt x="97" y="40"/>
                        </a:lnTo>
                        <a:lnTo>
                          <a:pt x="93" y="41"/>
                        </a:lnTo>
                        <a:lnTo>
                          <a:pt x="89" y="41"/>
                        </a:lnTo>
                        <a:lnTo>
                          <a:pt x="86" y="40"/>
                        </a:lnTo>
                        <a:lnTo>
                          <a:pt x="84" y="36"/>
                        </a:lnTo>
                        <a:lnTo>
                          <a:pt x="82" y="35"/>
                        </a:lnTo>
                        <a:lnTo>
                          <a:pt x="80" y="32"/>
                        </a:lnTo>
                        <a:lnTo>
                          <a:pt x="77" y="28"/>
                        </a:lnTo>
                        <a:lnTo>
                          <a:pt x="73" y="26"/>
                        </a:lnTo>
                        <a:lnTo>
                          <a:pt x="71" y="23"/>
                        </a:lnTo>
                        <a:lnTo>
                          <a:pt x="68" y="21"/>
                        </a:lnTo>
                        <a:lnTo>
                          <a:pt x="64" y="19"/>
                        </a:lnTo>
                        <a:lnTo>
                          <a:pt x="61" y="19"/>
                        </a:lnTo>
                        <a:lnTo>
                          <a:pt x="56" y="19"/>
                        </a:lnTo>
                        <a:lnTo>
                          <a:pt x="35" y="22"/>
                        </a:lnTo>
                        <a:lnTo>
                          <a:pt x="16" y="32"/>
                        </a:lnTo>
                        <a:lnTo>
                          <a:pt x="12" y="35"/>
                        </a:lnTo>
                        <a:lnTo>
                          <a:pt x="8" y="38"/>
                        </a:lnTo>
                        <a:lnTo>
                          <a:pt x="5" y="39"/>
                        </a:lnTo>
                        <a:lnTo>
                          <a:pt x="4" y="40"/>
                        </a:lnTo>
                        <a:lnTo>
                          <a:pt x="3" y="40"/>
                        </a:lnTo>
                        <a:lnTo>
                          <a:pt x="3" y="39"/>
                        </a:lnTo>
                        <a:lnTo>
                          <a:pt x="1" y="35"/>
                        </a:lnTo>
                        <a:lnTo>
                          <a:pt x="0" y="31"/>
                        </a:lnTo>
                        <a:lnTo>
                          <a:pt x="0" y="27"/>
                        </a:lnTo>
                        <a:lnTo>
                          <a:pt x="0" y="26"/>
                        </a:lnTo>
                        <a:lnTo>
                          <a:pt x="1" y="24"/>
                        </a:lnTo>
                        <a:lnTo>
                          <a:pt x="4" y="23"/>
                        </a:lnTo>
                        <a:lnTo>
                          <a:pt x="9" y="23"/>
                        </a:lnTo>
                        <a:lnTo>
                          <a:pt x="16" y="22"/>
                        </a:lnTo>
                        <a:lnTo>
                          <a:pt x="27" y="19"/>
                        </a:lnTo>
                        <a:lnTo>
                          <a:pt x="42" y="18"/>
                        </a:lnTo>
                        <a:lnTo>
                          <a:pt x="58" y="14"/>
                        </a:lnTo>
                        <a:lnTo>
                          <a:pt x="75" y="11"/>
                        </a:lnTo>
                        <a:lnTo>
                          <a:pt x="86" y="10"/>
                        </a:lnTo>
                        <a:lnTo>
                          <a:pt x="96" y="7"/>
                        </a:lnTo>
                        <a:lnTo>
                          <a:pt x="102" y="7"/>
                        </a:lnTo>
                        <a:lnTo>
                          <a:pt x="107" y="6"/>
                        </a:lnTo>
                        <a:lnTo>
                          <a:pt x="115" y="5"/>
                        </a:lnTo>
                        <a:lnTo>
                          <a:pt x="119" y="4"/>
                        </a:lnTo>
                        <a:lnTo>
                          <a:pt x="123" y="4"/>
                        </a:lnTo>
                        <a:lnTo>
                          <a:pt x="127" y="2"/>
                        </a:lnTo>
                        <a:lnTo>
                          <a:pt x="128" y="2"/>
                        </a:lnTo>
                        <a:lnTo>
                          <a:pt x="132" y="2"/>
                        </a:lnTo>
                        <a:lnTo>
                          <a:pt x="136" y="1"/>
                        </a:lnTo>
                        <a:lnTo>
                          <a:pt x="140" y="0"/>
                        </a:lnTo>
                        <a:lnTo>
                          <a:pt x="14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4" name="Freeform 96">
                    <a:extLst>
                      <a:ext uri="{FF2B5EF4-FFF2-40B4-BE49-F238E27FC236}">
                        <a16:creationId xmlns:a16="http://schemas.microsoft.com/office/drawing/2014/main" id="{824CF2BE-92C5-4BDC-9303-B34A06309C35}"/>
                      </a:ext>
                    </a:extLst>
                  </p:cNvPr>
                  <p:cNvSpPr>
                    <a:spLocks/>
                  </p:cNvSpPr>
                  <p:nvPr/>
                </p:nvSpPr>
                <p:spPr bwMode="auto">
                  <a:xfrm>
                    <a:off x="-1224949" y="4609797"/>
                    <a:ext cx="230697" cy="307150"/>
                  </a:xfrm>
                  <a:custGeom>
                    <a:avLst/>
                    <a:gdLst>
                      <a:gd name="T0" fmla="*/ 83 w 172"/>
                      <a:gd name="T1" fmla="*/ 3 h 229"/>
                      <a:gd name="T2" fmla="*/ 96 w 172"/>
                      <a:gd name="T3" fmla="*/ 13 h 229"/>
                      <a:gd name="T4" fmla="*/ 114 w 172"/>
                      <a:gd name="T5" fmla="*/ 23 h 229"/>
                      <a:gd name="T6" fmla="*/ 127 w 172"/>
                      <a:gd name="T7" fmla="*/ 51 h 229"/>
                      <a:gd name="T8" fmla="*/ 127 w 172"/>
                      <a:gd name="T9" fmla="*/ 78 h 229"/>
                      <a:gd name="T10" fmla="*/ 120 w 172"/>
                      <a:gd name="T11" fmla="*/ 91 h 229"/>
                      <a:gd name="T12" fmla="*/ 117 w 172"/>
                      <a:gd name="T13" fmla="*/ 100 h 229"/>
                      <a:gd name="T14" fmla="*/ 112 w 172"/>
                      <a:gd name="T15" fmla="*/ 104 h 229"/>
                      <a:gd name="T16" fmla="*/ 113 w 172"/>
                      <a:gd name="T17" fmla="*/ 115 h 229"/>
                      <a:gd name="T18" fmla="*/ 120 w 172"/>
                      <a:gd name="T19" fmla="*/ 119 h 229"/>
                      <a:gd name="T20" fmla="*/ 137 w 172"/>
                      <a:gd name="T21" fmla="*/ 104 h 229"/>
                      <a:gd name="T22" fmla="*/ 164 w 172"/>
                      <a:gd name="T23" fmla="*/ 115 h 229"/>
                      <a:gd name="T24" fmla="*/ 171 w 172"/>
                      <a:gd name="T25" fmla="*/ 142 h 229"/>
                      <a:gd name="T26" fmla="*/ 167 w 172"/>
                      <a:gd name="T27" fmla="*/ 169 h 229"/>
                      <a:gd name="T28" fmla="*/ 152 w 172"/>
                      <a:gd name="T29" fmla="*/ 186 h 229"/>
                      <a:gd name="T30" fmla="*/ 148 w 172"/>
                      <a:gd name="T31" fmla="*/ 193 h 229"/>
                      <a:gd name="T32" fmla="*/ 144 w 172"/>
                      <a:gd name="T33" fmla="*/ 201 h 229"/>
                      <a:gd name="T34" fmla="*/ 142 w 172"/>
                      <a:gd name="T35" fmla="*/ 212 h 229"/>
                      <a:gd name="T36" fmla="*/ 129 w 172"/>
                      <a:gd name="T37" fmla="*/ 227 h 229"/>
                      <a:gd name="T38" fmla="*/ 114 w 172"/>
                      <a:gd name="T39" fmla="*/ 227 h 229"/>
                      <a:gd name="T40" fmla="*/ 92 w 172"/>
                      <a:gd name="T41" fmla="*/ 228 h 229"/>
                      <a:gd name="T42" fmla="*/ 59 w 172"/>
                      <a:gd name="T43" fmla="*/ 228 h 229"/>
                      <a:gd name="T44" fmla="*/ 15 w 172"/>
                      <a:gd name="T45" fmla="*/ 229 h 229"/>
                      <a:gd name="T46" fmla="*/ 3 w 172"/>
                      <a:gd name="T47" fmla="*/ 227 h 229"/>
                      <a:gd name="T48" fmla="*/ 8 w 172"/>
                      <a:gd name="T49" fmla="*/ 220 h 229"/>
                      <a:gd name="T50" fmla="*/ 10 w 172"/>
                      <a:gd name="T51" fmla="*/ 211 h 229"/>
                      <a:gd name="T52" fmla="*/ 12 w 172"/>
                      <a:gd name="T53" fmla="*/ 199 h 229"/>
                      <a:gd name="T54" fmla="*/ 16 w 172"/>
                      <a:gd name="T55" fmla="*/ 185 h 229"/>
                      <a:gd name="T56" fmla="*/ 17 w 172"/>
                      <a:gd name="T57" fmla="*/ 177 h 229"/>
                      <a:gd name="T58" fmla="*/ 15 w 172"/>
                      <a:gd name="T59" fmla="*/ 168 h 229"/>
                      <a:gd name="T60" fmla="*/ 13 w 172"/>
                      <a:gd name="T61" fmla="*/ 156 h 229"/>
                      <a:gd name="T62" fmla="*/ 12 w 172"/>
                      <a:gd name="T63" fmla="*/ 151 h 229"/>
                      <a:gd name="T64" fmla="*/ 8 w 172"/>
                      <a:gd name="T65" fmla="*/ 146 h 229"/>
                      <a:gd name="T66" fmla="*/ 2 w 172"/>
                      <a:gd name="T67" fmla="*/ 129 h 229"/>
                      <a:gd name="T68" fmla="*/ 4 w 172"/>
                      <a:gd name="T69" fmla="*/ 97 h 229"/>
                      <a:gd name="T70" fmla="*/ 8 w 172"/>
                      <a:gd name="T71" fmla="*/ 87 h 229"/>
                      <a:gd name="T72" fmla="*/ 10 w 172"/>
                      <a:gd name="T73" fmla="*/ 74 h 229"/>
                      <a:gd name="T74" fmla="*/ 15 w 172"/>
                      <a:gd name="T75" fmla="*/ 66 h 229"/>
                      <a:gd name="T76" fmla="*/ 16 w 172"/>
                      <a:gd name="T77" fmla="*/ 58 h 229"/>
                      <a:gd name="T78" fmla="*/ 24 w 172"/>
                      <a:gd name="T79" fmla="*/ 51 h 229"/>
                      <a:gd name="T80" fmla="*/ 27 w 172"/>
                      <a:gd name="T81" fmla="*/ 46 h 229"/>
                      <a:gd name="T82" fmla="*/ 30 w 172"/>
                      <a:gd name="T83" fmla="*/ 47 h 229"/>
                      <a:gd name="T84" fmla="*/ 33 w 172"/>
                      <a:gd name="T85" fmla="*/ 57 h 229"/>
                      <a:gd name="T86" fmla="*/ 37 w 172"/>
                      <a:gd name="T87" fmla="*/ 60 h 229"/>
                      <a:gd name="T88" fmla="*/ 41 w 172"/>
                      <a:gd name="T89" fmla="*/ 57 h 229"/>
                      <a:gd name="T90" fmla="*/ 44 w 172"/>
                      <a:gd name="T91" fmla="*/ 46 h 229"/>
                      <a:gd name="T92" fmla="*/ 46 w 172"/>
                      <a:gd name="T93" fmla="*/ 37 h 229"/>
                      <a:gd name="T94" fmla="*/ 48 w 172"/>
                      <a:gd name="T95" fmla="*/ 30 h 229"/>
                      <a:gd name="T96" fmla="*/ 53 w 172"/>
                      <a:gd name="T97" fmla="*/ 28 h 229"/>
                      <a:gd name="T98" fmla="*/ 57 w 172"/>
                      <a:gd name="T99" fmla="*/ 19 h 229"/>
                      <a:gd name="T100" fmla="*/ 57 w 172"/>
                      <a:gd name="T101" fmla="*/ 4 h 229"/>
                      <a:gd name="T102" fmla="*/ 61 w 172"/>
                      <a:gd name="T103" fmla="*/ 2 h 229"/>
                      <a:gd name="T104" fmla="*/ 70 w 172"/>
                      <a:gd name="T105" fmla="*/ 3 h 229"/>
                      <a:gd name="T106" fmla="*/ 76 w 172"/>
                      <a:gd name="T10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229">
                        <a:moveTo>
                          <a:pt x="78" y="0"/>
                        </a:moveTo>
                        <a:lnTo>
                          <a:pt x="80" y="2"/>
                        </a:lnTo>
                        <a:lnTo>
                          <a:pt x="83" y="3"/>
                        </a:lnTo>
                        <a:lnTo>
                          <a:pt x="87" y="7"/>
                        </a:lnTo>
                        <a:lnTo>
                          <a:pt x="91" y="11"/>
                        </a:lnTo>
                        <a:lnTo>
                          <a:pt x="96" y="13"/>
                        </a:lnTo>
                        <a:lnTo>
                          <a:pt x="100" y="16"/>
                        </a:lnTo>
                        <a:lnTo>
                          <a:pt x="105" y="17"/>
                        </a:lnTo>
                        <a:lnTo>
                          <a:pt x="114" y="23"/>
                        </a:lnTo>
                        <a:lnTo>
                          <a:pt x="121" y="28"/>
                        </a:lnTo>
                        <a:lnTo>
                          <a:pt x="125" y="38"/>
                        </a:lnTo>
                        <a:lnTo>
                          <a:pt x="127" y="51"/>
                        </a:lnTo>
                        <a:lnTo>
                          <a:pt x="129" y="64"/>
                        </a:lnTo>
                        <a:lnTo>
                          <a:pt x="129" y="72"/>
                        </a:lnTo>
                        <a:lnTo>
                          <a:pt x="127" y="78"/>
                        </a:lnTo>
                        <a:lnTo>
                          <a:pt x="123" y="83"/>
                        </a:lnTo>
                        <a:lnTo>
                          <a:pt x="121" y="87"/>
                        </a:lnTo>
                        <a:lnTo>
                          <a:pt x="120" y="91"/>
                        </a:lnTo>
                        <a:lnTo>
                          <a:pt x="118" y="95"/>
                        </a:lnTo>
                        <a:lnTo>
                          <a:pt x="118" y="98"/>
                        </a:lnTo>
                        <a:lnTo>
                          <a:pt x="117" y="100"/>
                        </a:lnTo>
                        <a:lnTo>
                          <a:pt x="114" y="100"/>
                        </a:lnTo>
                        <a:lnTo>
                          <a:pt x="113" y="101"/>
                        </a:lnTo>
                        <a:lnTo>
                          <a:pt x="112" y="104"/>
                        </a:lnTo>
                        <a:lnTo>
                          <a:pt x="112" y="108"/>
                        </a:lnTo>
                        <a:lnTo>
                          <a:pt x="112" y="112"/>
                        </a:lnTo>
                        <a:lnTo>
                          <a:pt x="113" y="115"/>
                        </a:lnTo>
                        <a:lnTo>
                          <a:pt x="114" y="118"/>
                        </a:lnTo>
                        <a:lnTo>
                          <a:pt x="117" y="119"/>
                        </a:lnTo>
                        <a:lnTo>
                          <a:pt x="120" y="119"/>
                        </a:lnTo>
                        <a:lnTo>
                          <a:pt x="122" y="117"/>
                        </a:lnTo>
                        <a:lnTo>
                          <a:pt x="129" y="112"/>
                        </a:lnTo>
                        <a:lnTo>
                          <a:pt x="137" y="104"/>
                        </a:lnTo>
                        <a:lnTo>
                          <a:pt x="148" y="93"/>
                        </a:lnTo>
                        <a:lnTo>
                          <a:pt x="155" y="101"/>
                        </a:lnTo>
                        <a:lnTo>
                          <a:pt x="164" y="115"/>
                        </a:lnTo>
                        <a:lnTo>
                          <a:pt x="169" y="134"/>
                        </a:lnTo>
                        <a:lnTo>
                          <a:pt x="169" y="138"/>
                        </a:lnTo>
                        <a:lnTo>
                          <a:pt x="171" y="142"/>
                        </a:lnTo>
                        <a:lnTo>
                          <a:pt x="172" y="146"/>
                        </a:lnTo>
                        <a:lnTo>
                          <a:pt x="172" y="156"/>
                        </a:lnTo>
                        <a:lnTo>
                          <a:pt x="167" y="169"/>
                        </a:lnTo>
                        <a:lnTo>
                          <a:pt x="158" y="181"/>
                        </a:lnTo>
                        <a:lnTo>
                          <a:pt x="155" y="184"/>
                        </a:lnTo>
                        <a:lnTo>
                          <a:pt x="152" y="186"/>
                        </a:lnTo>
                        <a:lnTo>
                          <a:pt x="150" y="189"/>
                        </a:lnTo>
                        <a:lnTo>
                          <a:pt x="148" y="191"/>
                        </a:lnTo>
                        <a:lnTo>
                          <a:pt x="148" y="193"/>
                        </a:lnTo>
                        <a:lnTo>
                          <a:pt x="147" y="195"/>
                        </a:lnTo>
                        <a:lnTo>
                          <a:pt x="146" y="198"/>
                        </a:lnTo>
                        <a:lnTo>
                          <a:pt x="144" y="201"/>
                        </a:lnTo>
                        <a:lnTo>
                          <a:pt x="143" y="204"/>
                        </a:lnTo>
                        <a:lnTo>
                          <a:pt x="142" y="208"/>
                        </a:lnTo>
                        <a:lnTo>
                          <a:pt x="142" y="212"/>
                        </a:lnTo>
                        <a:lnTo>
                          <a:pt x="141" y="216"/>
                        </a:lnTo>
                        <a:lnTo>
                          <a:pt x="141" y="225"/>
                        </a:lnTo>
                        <a:lnTo>
                          <a:pt x="129" y="227"/>
                        </a:lnTo>
                        <a:lnTo>
                          <a:pt x="123" y="227"/>
                        </a:lnTo>
                        <a:lnTo>
                          <a:pt x="118" y="227"/>
                        </a:lnTo>
                        <a:lnTo>
                          <a:pt x="114" y="227"/>
                        </a:lnTo>
                        <a:lnTo>
                          <a:pt x="112" y="227"/>
                        </a:lnTo>
                        <a:lnTo>
                          <a:pt x="105" y="228"/>
                        </a:lnTo>
                        <a:lnTo>
                          <a:pt x="92" y="228"/>
                        </a:lnTo>
                        <a:lnTo>
                          <a:pt x="78" y="228"/>
                        </a:lnTo>
                        <a:lnTo>
                          <a:pt x="66" y="228"/>
                        </a:lnTo>
                        <a:lnTo>
                          <a:pt x="59" y="228"/>
                        </a:lnTo>
                        <a:lnTo>
                          <a:pt x="46" y="228"/>
                        </a:lnTo>
                        <a:lnTo>
                          <a:pt x="32" y="229"/>
                        </a:lnTo>
                        <a:lnTo>
                          <a:pt x="15" y="229"/>
                        </a:lnTo>
                        <a:lnTo>
                          <a:pt x="6" y="229"/>
                        </a:lnTo>
                        <a:lnTo>
                          <a:pt x="3" y="228"/>
                        </a:lnTo>
                        <a:lnTo>
                          <a:pt x="3" y="227"/>
                        </a:lnTo>
                        <a:lnTo>
                          <a:pt x="4" y="224"/>
                        </a:lnTo>
                        <a:lnTo>
                          <a:pt x="6" y="223"/>
                        </a:lnTo>
                        <a:lnTo>
                          <a:pt x="8" y="220"/>
                        </a:lnTo>
                        <a:lnTo>
                          <a:pt x="8" y="218"/>
                        </a:lnTo>
                        <a:lnTo>
                          <a:pt x="10" y="214"/>
                        </a:lnTo>
                        <a:lnTo>
                          <a:pt x="10" y="211"/>
                        </a:lnTo>
                        <a:lnTo>
                          <a:pt x="10" y="208"/>
                        </a:lnTo>
                        <a:lnTo>
                          <a:pt x="11" y="204"/>
                        </a:lnTo>
                        <a:lnTo>
                          <a:pt x="12" y="199"/>
                        </a:lnTo>
                        <a:lnTo>
                          <a:pt x="13" y="194"/>
                        </a:lnTo>
                        <a:lnTo>
                          <a:pt x="16" y="189"/>
                        </a:lnTo>
                        <a:lnTo>
                          <a:pt x="16" y="185"/>
                        </a:lnTo>
                        <a:lnTo>
                          <a:pt x="17" y="182"/>
                        </a:lnTo>
                        <a:lnTo>
                          <a:pt x="17" y="180"/>
                        </a:lnTo>
                        <a:lnTo>
                          <a:pt x="17" y="177"/>
                        </a:lnTo>
                        <a:lnTo>
                          <a:pt x="16" y="174"/>
                        </a:lnTo>
                        <a:lnTo>
                          <a:pt x="15" y="172"/>
                        </a:lnTo>
                        <a:lnTo>
                          <a:pt x="15" y="168"/>
                        </a:lnTo>
                        <a:lnTo>
                          <a:pt x="13" y="164"/>
                        </a:lnTo>
                        <a:lnTo>
                          <a:pt x="13" y="160"/>
                        </a:lnTo>
                        <a:lnTo>
                          <a:pt x="13" y="156"/>
                        </a:lnTo>
                        <a:lnTo>
                          <a:pt x="13" y="153"/>
                        </a:lnTo>
                        <a:lnTo>
                          <a:pt x="12" y="151"/>
                        </a:lnTo>
                        <a:lnTo>
                          <a:pt x="12" y="151"/>
                        </a:lnTo>
                        <a:lnTo>
                          <a:pt x="11" y="150"/>
                        </a:lnTo>
                        <a:lnTo>
                          <a:pt x="10" y="148"/>
                        </a:lnTo>
                        <a:lnTo>
                          <a:pt x="8" y="146"/>
                        </a:lnTo>
                        <a:lnTo>
                          <a:pt x="7" y="143"/>
                        </a:lnTo>
                        <a:lnTo>
                          <a:pt x="4" y="139"/>
                        </a:lnTo>
                        <a:lnTo>
                          <a:pt x="2" y="129"/>
                        </a:lnTo>
                        <a:lnTo>
                          <a:pt x="0" y="117"/>
                        </a:lnTo>
                        <a:lnTo>
                          <a:pt x="0" y="105"/>
                        </a:lnTo>
                        <a:lnTo>
                          <a:pt x="4" y="97"/>
                        </a:lnTo>
                        <a:lnTo>
                          <a:pt x="6" y="95"/>
                        </a:lnTo>
                        <a:lnTo>
                          <a:pt x="7" y="91"/>
                        </a:lnTo>
                        <a:lnTo>
                          <a:pt x="8" y="87"/>
                        </a:lnTo>
                        <a:lnTo>
                          <a:pt x="8" y="81"/>
                        </a:lnTo>
                        <a:lnTo>
                          <a:pt x="10" y="78"/>
                        </a:lnTo>
                        <a:lnTo>
                          <a:pt x="10" y="74"/>
                        </a:lnTo>
                        <a:lnTo>
                          <a:pt x="11" y="71"/>
                        </a:lnTo>
                        <a:lnTo>
                          <a:pt x="12" y="68"/>
                        </a:lnTo>
                        <a:lnTo>
                          <a:pt x="15" y="66"/>
                        </a:lnTo>
                        <a:lnTo>
                          <a:pt x="15" y="63"/>
                        </a:lnTo>
                        <a:lnTo>
                          <a:pt x="16" y="60"/>
                        </a:lnTo>
                        <a:lnTo>
                          <a:pt x="16" y="58"/>
                        </a:lnTo>
                        <a:lnTo>
                          <a:pt x="19" y="55"/>
                        </a:lnTo>
                        <a:lnTo>
                          <a:pt x="21" y="53"/>
                        </a:lnTo>
                        <a:lnTo>
                          <a:pt x="24" y="51"/>
                        </a:lnTo>
                        <a:lnTo>
                          <a:pt x="25" y="50"/>
                        </a:lnTo>
                        <a:lnTo>
                          <a:pt x="27" y="49"/>
                        </a:lnTo>
                        <a:lnTo>
                          <a:pt x="27" y="46"/>
                        </a:lnTo>
                        <a:lnTo>
                          <a:pt x="28" y="46"/>
                        </a:lnTo>
                        <a:lnTo>
                          <a:pt x="29" y="46"/>
                        </a:lnTo>
                        <a:lnTo>
                          <a:pt x="30" y="47"/>
                        </a:lnTo>
                        <a:lnTo>
                          <a:pt x="32" y="50"/>
                        </a:lnTo>
                        <a:lnTo>
                          <a:pt x="32" y="53"/>
                        </a:lnTo>
                        <a:lnTo>
                          <a:pt x="33" y="57"/>
                        </a:lnTo>
                        <a:lnTo>
                          <a:pt x="34" y="59"/>
                        </a:lnTo>
                        <a:lnTo>
                          <a:pt x="36" y="60"/>
                        </a:lnTo>
                        <a:lnTo>
                          <a:pt x="37" y="60"/>
                        </a:lnTo>
                        <a:lnTo>
                          <a:pt x="38" y="60"/>
                        </a:lnTo>
                        <a:lnTo>
                          <a:pt x="40" y="58"/>
                        </a:lnTo>
                        <a:lnTo>
                          <a:pt x="41" y="57"/>
                        </a:lnTo>
                        <a:lnTo>
                          <a:pt x="42" y="53"/>
                        </a:lnTo>
                        <a:lnTo>
                          <a:pt x="42" y="50"/>
                        </a:lnTo>
                        <a:lnTo>
                          <a:pt x="44" y="46"/>
                        </a:lnTo>
                        <a:lnTo>
                          <a:pt x="45" y="43"/>
                        </a:lnTo>
                        <a:lnTo>
                          <a:pt x="46" y="41"/>
                        </a:lnTo>
                        <a:lnTo>
                          <a:pt x="46" y="37"/>
                        </a:lnTo>
                        <a:lnTo>
                          <a:pt x="46" y="34"/>
                        </a:lnTo>
                        <a:lnTo>
                          <a:pt x="46" y="32"/>
                        </a:lnTo>
                        <a:lnTo>
                          <a:pt x="48" y="30"/>
                        </a:lnTo>
                        <a:lnTo>
                          <a:pt x="49" y="29"/>
                        </a:lnTo>
                        <a:lnTo>
                          <a:pt x="50" y="29"/>
                        </a:lnTo>
                        <a:lnTo>
                          <a:pt x="53" y="28"/>
                        </a:lnTo>
                        <a:lnTo>
                          <a:pt x="55" y="26"/>
                        </a:lnTo>
                        <a:lnTo>
                          <a:pt x="55" y="24"/>
                        </a:lnTo>
                        <a:lnTo>
                          <a:pt x="57" y="19"/>
                        </a:lnTo>
                        <a:lnTo>
                          <a:pt x="57" y="12"/>
                        </a:lnTo>
                        <a:lnTo>
                          <a:pt x="57" y="8"/>
                        </a:lnTo>
                        <a:lnTo>
                          <a:pt x="57" y="4"/>
                        </a:lnTo>
                        <a:lnTo>
                          <a:pt x="58" y="3"/>
                        </a:lnTo>
                        <a:lnTo>
                          <a:pt x="59" y="2"/>
                        </a:lnTo>
                        <a:lnTo>
                          <a:pt x="61" y="2"/>
                        </a:lnTo>
                        <a:lnTo>
                          <a:pt x="63" y="2"/>
                        </a:lnTo>
                        <a:lnTo>
                          <a:pt x="66" y="2"/>
                        </a:lnTo>
                        <a:lnTo>
                          <a:pt x="70" y="3"/>
                        </a:lnTo>
                        <a:lnTo>
                          <a:pt x="72" y="3"/>
                        </a:lnTo>
                        <a:lnTo>
                          <a:pt x="75" y="2"/>
                        </a:lnTo>
                        <a:lnTo>
                          <a:pt x="76" y="0"/>
                        </a:lnTo>
                        <a:lnTo>
                          <a:pt x="78"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5" name="Freeform 98">
                    <a:extLst>
                      <a:ext uri="{FF2B5EF4-FFF2-40B4-BE49-F238E27FC236}">
                        <a16:creationId xmlns:a16="http://schemas.microsoft.com/office/drawing/2014/main" id="{A5D39C95-E5D5-4E9F-82A8-C3605847E50F}"/>
                      </a:ext>
                    </a:extLst>
                  </p:cNvPr>
                  <p:cNvSpPr>
                    <a:spLocks/>
                  </p:cNvSpPr>
                  <p:nvPr/>
                </p:nvSpPr>
                <p:spPr bwMode="auto">
                  <a:xfrm>
                    <a:off x="-1760114" y="4348252"/>
                    <a:ext cx="351411" cy="438593"/>
                  </a:xfrm>
                  <a:custGeom>
                    <a:avLst/>
                    <a:gdLst>
                      <a:gd name="T0" fmla="*/ 76 w 262"/>
                      <a:gd name="T1" fmla="*/ 3 h 327"/>
                      <a:gd name="T2" fmla="*/ 81 w 262"/>
                      <a:gd name="T3" fmla="*/ 12 h 327"/>
                      <a:gd name="T4" fmla="*/ 90 w 262"/>
                      <a:gd name="T5" fmla="*/ 36 h 327"/>
                      <a:gd name="T6" fmla="*/ 106 w 262"/>
                      <a:gd name="T7" fmla="*/ 41 h 327"/>
                      <a:gd name="T8" fmla="*/ 119 w 262"/>
                      <a:gd name="T9" fmla="*/ 45 h 327"/>
                      <a:gd name="T10" fmla="*/ 153 w 262"/>
                      <a:gd name="T11" fmla="*/ 47 h 327"/>
                      <a:gd name="T12" fmla="*/ 166 w 262"/>
                      <a:gd name="T13" fmla="*/ 57 h 327"/>
                      <a:gd name="T14" fmla="*/ 174 w 262"/>
                      <a:gd name="T15" fmla="*/ 62 h 327"/>
                      <a:gd name="T16" fmla="*/ 181 w 262"/>
                      <a:gd name="T17" fmla="*/ 64 h 327"/>
                      <a:gd name="T18" fmla="*/ 194 w 262"/>
                      <a:gd name="T19" fmla="*/ 72 h 327"/>
                      <a:gd name="T20" fmla="*/ 224 w 262"/>
                      <a:gd name="T21" fmla="*/ 75 h 327"/>
                      <a:gd name="T22" fmla="*/ 259 w 262"/>
                      <a:gd name="T23" fmla="*/ 80 h 327"/>
                      <a:gd name="T24" fmla="*/ 262 w 262"/>
                      <a:gd name="T25" fmla="*/ 83 h 327"/>
                      <a:gd name="T26" fmla="*/ 255 w 262"/>
                      <a:gd name="T27" fmla="*/ 88 h 327"/>
                      <a:gd name="T28" fmla="*/ 247 w 262"/>
                      <a:gd name="T29" fmla="*/ 92 h 327"/>
                      <a:gd name="T30" fmla="*/ 220 w 262"/>
                      <a:gd name="T31" fmla="*/ 108 h 327"/>
                      <a:gd name="T32" fmla="*/ 212 w 262"/>
                      <a:gd name="T33" fmla="*/ 117 h 327"/>
                      <a:gd name="T34" fmla="*/ 204 w 262"/>
                      <a:gd name="T35" fmla="*/ 122 h 327"/>
                      <a:gd name="T36" fmla="*/ 202 w 262"/>
                      <a:gd name="T37" fmla="*/ 126 h 327"/>
                      <a:gd name="T38" fmla="*/ 195 w 262"/>
                      <a:gd name="T39" fmla="*/ 129 h 327"/>
                      <a:gd name="T40" fmla="*/ 188 w 262"/>
                      <a:gd name="T41" fmla="*/ 135 h 327"/>
                      <a:gd name="T42" fmla="*/ 179 w 262"/>
                      <a:gd name="T43" fmla="*/ 144 h 327"/>
                      <a:gd name="T44" fmla="*/ 168 w 262"/>
                      <a:gd name="T45" fmla="*/ 160 h 327"/>
                      <a:gd name="T46" fmla="*/ 165 w 262"/>
                      <a:gd name="T47" fmla="*/ 177 h 327"/>
                      <a:gd name="T48" fmla="*/ 164 w 262"/>
                      <a:gd name="T49" fmla="*/ 186 h 327"/>
                      <a:gd name="T50" fmla="*/ 162 w 262"/>
                      <a:gd name="T51" fmla="*/ 190 h 327"/>
                      <a:gd name="T52" fmla="*/ 156 w 262"/>
                      <a:gd name="T53" fmla="*/ 194 h 327"/>
                      <a:gd name="T54" fmla="*/ 144 w 262"/>
                      <a:gd name="T55" fmla="*/ 206 h 327"/>
                      <a:gd name="T56" fmla="*/ 144 w 262"/>
                      <a:gd name="T57" fmla="*/ 223 h 327"/>
                      <a:gd name="T58" fmla="*/ 143 w 262"/>
                      <a:gd name="T59" fmla="*/ 254 h 327"/>
                      <a:gd name="T60" fmla="*/ 144 w 262"/>
                      <a:gd name="T61" fmla="*/ 261 h 327"/>
                      <a:gd name="T62" fmla="*/ 164 w 262"/>
                      <a:gd name="T63" fmla="*/ 279 h 327"/>
                      <a:gd name="T64" fmla="*/ 190 w 262"/>
                      <a:gd name="T65" fmla="*/ 303 h 327"/>
                      <a:gd name="T66" fmla="*/ 200 w 262"/>
                      <a:gd name="T67" fmla="*/ 312 h 327"/>
                      <a:gd name="T68" fmla="*/ 204 w 262"/>
                      <a:gd name="T69" fmla="*/ 325 h 327"/>
                      <a:gd name="T70" fmla="*/ 183 w 262"/>
                      <a:gd name="T71" fmla="*/ 327 h 327"/>
                      <a:gd name="T72" fmla="*/ 103 w 262"/>
                      <a:gd name="T73" fmla="*/ 327 h 327"/>
                      <a:gd name="T74" fmla="*/ 2 w 262"/>
                      <a:gd name="T75" fmla="*/ 290 h 327"/>
                      <a:gd name="T76" fmla="*/ 6 w 262"/>
                      <a:gd name="T77" fmla="*/ 238 h 327"/>
                      <a:gd name="T78" fmla="*/ 2 w 262"/>
                      <a:gd name="T79" fmla="*/ 207 h 327"/>
                      <a:gd name="T80" fmla="*/ 1 w 262"/>
                      <a:gd name="T81" fmla="*/ 198 h 327"/>
                      <a:gd name="T82" fmla="*/ 5 w 262"/>
                      <a:gd name="T83" fmla="*/ 189 h 327"/>
                      <a:gd name="T84" fmla="*/ 6 w 262"/>
                      <a:gd name="T85" fmla="*/ 159 h 327"/>
                      <a:gd name="T86" fmla="*/ 4 w 262"/>
                      <a:gd name="T87" fmla="*/ 122 h 327"/>
                      <a:gd name="T88" fmla="*/ 2 w 262"/>
                      <a:gd name="T89" fmla="*/ 83 h 327"/>
                      <a:gd name="T90" fmla="*/ 14 w 262"/>
                      <a:gd name="T91" fmla="*/ 12 h 327"/>
                      <a:gd name="T92" fmla="*/ 58 w 262"/>
                      <a:gd name="T93" fmla="*/ 15 h 327"/>
                      <a:gd name="T94" fmla="*/ 67 w 262"/>
                      <a:gd name="T95" fmla="*/ 12 h 327"/>
                      <a:gd name="T96" fmla="*/ 69 w 262"/>
                      <a:gd name="T97" fmla="*/ 4 h 327"/>
                      <a:gd name="T98" fmla="*/ 72 w 262"/>
                      <a:gd name="T9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327">
                        <a:moveTo>
                          <a:pt x="72" y="0"/>
                        </a:moveTo>
                        <a:lnTo>
                          <a:pt x="73" y="2"/>
                        </a:lnTo>
                        <a:lnTo>
                          <a:pt x="76" y="3"/>
                        </a:lnTo>
                        <a:lnTo>
                          <a:pt x="78" y="4"/>
                        </a:lnTo>
                        <a:lnTo>
                          <a:pt x="80" y="7"/>
                        </a:lnTo>
                        <a:lnTo>
                          <a:pt x="81" y="12"/>
                        </a:lnTo>
                        <a:lnTo>
                          <a:pt x="82" y="17"/>
                        </a:lnTo>
                        <a:lnTo>
                          <a:pt x="85" y="29"/>
                        </a:lnTo>
                        <a:lnTo>
                          <a:pt x="90" y="36"/>
                        </a:lnTo>
                        <a:lnTo>
                          <a:pt x="99" y="38"/>
                        </a:lnTo>
                        <a:lnTo>
                          <a:pt x="103" y="39"/>
                        </a:lnTo>
                        <a:lnTo>
                          <a:pt x="106" y="41"/>
                        </a:lnTo>
                        <a:lnTo>
                          <a:pt x="110" y="42"/>
                        </a:lnTo>
                        <a:lnTo>
                          <a:pt x="111" y="43"/>
                        </a:lnTo>
                        <a:lnTo>
                          <a:pt x="119" y="45"/>
                        </a:lnTo>
                        <a:lnTo>
                          <a:pt x="135" y="46"/>
                        </a:lnTo>
                        <a:lnTo>
                          <a:pt x="147" y="47"/>
                        </a:lnTo>
                        <a:lnTo>
                          <a:pt x="153" y="47"/>
                        </a:lnTo>
                        <a:lnTo>
                          <a:pt x="158" y="50"/>
                        </a:lnTo>
                        <a:lnTo>
                          <a:pt x="162" y="54"/>
                        </a:lnTo>
                        <a:lnTo>
                          <a:pt x="166" y="57"/>
                        </a:lnTo>
                        <a:lnTo>
                          <a:pt x="169" y="59"/>
                        </a:lnTo>
                        <a:lnTo>
                          <a:pt x="173" y="60"/>
                        </a:lnTo>
                        <a:lnTo>
                          <a:pt x="174" y="62"/>
                        </a:lnTo>
                        <a:lnTo>
                          <a:pt x="175" y="62"/>
                        </a:lnTo>
                        <a:lnTo>
                          <a:pt x="178" y="63"/>
                        </a:lnTo>
                        <a:lnTo>
                          <a:pt x="181" y="64"/>
                        </a:lnTo>
                        <a:lnTo>
                          <a:pt x="183" y="66"/>
                        </a:lnTo>
                        <a:lnTo>
                          <a:pt x="187" y="68"/>
                        </a:lnTo>
                        <a:lnTo>
                          <a:pt x="194" y="72"/>
                        </a:lnTo>
                        <a:lnTo>
                          <a:pt x="202" y="74"/>
                        </a:lnTo>
                        <a:lnTo>
                          <a:pt x="211" y="74"/>
                        </a:lnTo>
                        <a:lnTo>
                          <a:pt x="224" y="75"/>
                        </a:lnTo>
                        <a:lnTo>
                          <a:pt x="238" y="76"/>
                        </a:lnTo>
                        <a:lnTo>
                          <a:pt x="251" y="77"/>
                        </a:lnTo>
                        <a:lnTo>
                          <a:pt x="259" y="80"/>
                        </a:lnTo>
                        <a:lnTo>
                          <a:pt x="261" y="80"/>
                        </a:lnTo>
                        <a:lnTo>
                          <a:pt x="262" y="81"/>
                        </a:lnTo>
                        <a:lnTo>
                          <a:pt x="262" y="83"/>
                        </a:lnTo>
                        <a:lnTo>
                          <a:pt x="261" y="84"/>
                        </a:lnTo>
                        <a:lnTo>
                          <a:pt x="258" y="87"/>
                        </a:lnTo>
                        <a:lnTo>
                          <a:pt x="255" y="88"/>
                        </a:lnTo>
                        <a:lnTo>
                          <a:pt x="253" y="91"/>
                        </a:lnTo>
                        <a:lnTo>
                          <a:pt x="250" y="91"/>
                        </a:lnTo>
                        <a:lnTo>
                          <a:pt x="247" y="92"/>
                        </a:lnTo>
                        <a:lnTo>
                          <a:pt x="237" y="94"/>
                        </a:lnTo>
                        <a:lnTo>
                          <a:pt x="226" y="100"/>
                        </a:lnTo>
                        <a:lnTo>
                          <a:pt x="220" y="108"/>
                        </a:lnTo>
                        <a:lnTo>
                          <a:pt x="217" y="111"/>
                        </a:lnTo>
                        <a:lnTo>
                          <a:pt x="215" y="114"/>
                        </a:lnTo>
                        <a:lnTo>
                          <a:pt x="212" y="117"/>
                        </a:lnTo>
                        <a:lnTo>
                          <a:pt x="208" y="119"/>
                        </a:lnTo>
                        <a:lnTo>
                          <a:pt x="206" y="121"/>
                        </a:lnTo>
                        <a:lnTo>
                          <a:pt x="204" y="122"/>
                        </a:lnTo>
                        <a:lnTo>
                          <a:pt x="203" y="123"/>
                        </a:lnTo>
                        <a:lnTo>
                          <a:pt x="202" y="125"/>
                        </a:lnTo>
                        <a:lnTo>
                          <a:pt x="202" y="126"/>
                        </a:lnTo>
                        <a:lnTo>
                          <a:pt x="199" y="126"/>
                        </a:lnTo>
                        <a:lnTo>
                          <a:pt x="198" y="127"/>
                        </a:lnTo>
                        <a:lnTo>
                          <a:pt x="195" y="129"/>
                        </a:lnTo>
                        <a:lnTo>
                          <a:pt x="192" y="131"/>
                        </a:lnTo>
                        <a:lnTo>
                          <a:pt x="191" y="134"/>
                        </a:lnTo>
                        <a:lnTo>
                          <a:pt x="188" y="135"/>
                        </a:lnTo>
                        <a:lnTo>
                          <a:pt x="186" y="138"/>
                        </a:lnTo>
                        <a:lnTo>
                          <a:pt x="183" y="142"/>
                        </a:lnTo>
                        <a:lnTo>
                          <a:pt x="179" y="144"/>
                        </a:lnTo>
                        <a:lnTo>
                          <a:pt x="173" y="149"/>
                        </a:lnTo>
                        <a:lnTo>
                          <a:pt x="169" y="153"/>
                        </a:lnTo>
                        <a:lnTo>
                          <a:pt x="168" y="160"/>
                        </a:lnTo>
                        <a:lnTo>
                          <a:pt x="166" y="169"/>
                        </a:lnTo>
                        <a:lnTo>
                          <a:pt x="166" y="173"/>
                        </a:lnTo>
                        <a:lnTo>
                          <a:pt x="165" y="177"/>
                        </a:lnTo>
                        <a:lnTo>
                          <a:pt x="165" y="181"/>
                        </a:lnTo>
                        <a:lnTo>
                          <a:pt x="164" y="183"/>
                        </a:lnTo>
                        <a:lnTo>
                          <a:pt x="164" y="186"/>
                        </a:lnTo>
                        <a:lnTo>
                          <a:pt x="164" y="187"/>
                        </a:lnTo>
                        <a:lnTo>
                          <a:pt x="164" y="189"/>
                        </a:lnTo>
                        <a:lnTo>
                          <a:pt x="162" y="190"/>
                        </a:lnTo>
                        <a:lnTo>
                          <a:pt x="161" y="191"/>
                        </a:lnTo>
                        <a:lnTo>
                          <a:pt x="158" y="193"/>
                        </a:lnTo>
                        <a:lnTo>
                          <a:pt x="156" y="194"/>
                        </a:lnTo>
                        <a:lnTo>
                          <a:pt x="151" y="198"/>
                        </a:lnTo>
                        <a:lnTo>
                          <a:pt x="147" y="202"/>
                        </a:lnTo>
                        <a:lnTo>
                          <a:pt x="144" y="206"/>
                        </a:lnTo>
                        <a:lnTo>
                          <a:pt x="143" y="210"/>
                        </a:lnTo>
                        <a:lnTo>
                          <a:pt x="143" y="214"/>
                        </a:lnTo>
                        <a:lnTo>
                          <a:pt x="144" y="223"/>
                        </a:lnTo>
                        <a:lnTo>
                          <a:pt x="144" y="235"/>
                        </a:lnTo>
                        <a:lnTo>
                          <a:pt x="144" y="246"/>
                        </a:lnTo>
                        <a:lnTo>
                          <a:pt x="143" y="254"/>
                        </a:lnTo>
                        <a:lnTo>
                          <a:pt x="143" y="255"/>
                        </a:lnTo>
                        <a:lnTo>
                          <a:pt x="143" y="258"/>
                        </a:lnTo>
                        <a:lnTo>
                          <a:pt x="144" y="261"/>
                        </a:lnTo>
                        <a:lnTo>
                          <a:pt x="147" y="263"/>
                        </a:lnTo>
                        <a:lnTo>
                          <a:pt x="154" y="271"/>
                        </a:lnTo>
                        <a:lnTo>
                          <a:pt x="164" y="279"/>
                        </a:lnTo>
                        <a:lnTo>
                          <a:pt x="174" y="288"/>
                        </a:lnTo>
                        <a:lnTo>
                          <a:pt x="183" y="296"/>
                        </a:lnTo>
                        <a:lnTo>
                          <a:pt x="190" y="303"/>
                        </a:lnTo>
                        <a:lnTo>
                          <a:pt x="195" y="307"/>
                        </a:lnTo>
                        <a:lnTo>
                          <a:pt x="198" y="308"/>
                        </a:lnTo>
                        <a:lnTo>
                          <a:pt x="200" y="312"/>
                        </a:lnTo>
                        <a:lnTo>
                          <a:pt x="202" y="317"/>
                        </a:lnTo>
                        <a:lnTo>
                          <a:pt x="204" y="321"/>
                        </a:lnTo>
                        <a:lnTo>
                          <a:pt x="204" y="325"/>
                        </a:lnTo>
                        <a:lnTo>
                          <a:pt x="203" y="326"/>
                        </a:lnTo>
                        <a:lnTo>
                          <a:pt x="196" y="327"/>
                        </a:lnTo>
                        <a:lnTo>
                          <a:pt x="183" y="327"/>
                        </a:lnTo>
                        <a:lnTo>
                          <a:pt x="165" y="327"/>
                        </a:lnTo>
                        <a:lnTo>
                          <a:pt x="139" y="327"/>
                        </a:lnTo>
                        <a:lnTo>
                          <a:pt x="103" y="327"/>
                        </a:lnTo>
                        <a:lnTo>
                          <a:pt x="1" y="326"/>
                        </a:lnTo>
                        <a:lnTo>
                          <a:pt x="2" y="313"/>
                        </a:lnTo>
                        <a:lnTo>
                          <a:pt x="2" y="290"/>
                        </a:lnTo>
                        <a:lnTo>
                          <a:pt x="4" y="269"/>
                        </a:lnTo>
                        <a:lnTo>
                          <a:pt x="5" y="250"/>
                        </a:lnTo>
                        <a:lnTo>
                          <a:pt x="6" y="238"/>
                        </a:lnTo>
                        <a:lnTo>
                          <a:pt x="6" y="225"/>
                        </a:lnTo>
                        <a:lnTo>
                          <a:pt x="4" y="212"/>
                        </a:lnTo>
                        <a:lnTo>
                          <a:pt x="2" y="207"/>
                        </a:lnTo>
                        <a:lnTo>
                          <a:pt x="1" y="203"/>
                        </a:lnTo>
                        <a:lnTo>
                          <a:pt x="1" y="201"/>
                        </a:lnTo>
                        <a:lnTo>
                          <a:pt x="1" y="198"/>
                        </a:lnTo>
                        <a:lnTo>
                          <a:pt x="2" y="197"/>
                        </a:lnTo>
                        <a:lnTo>
                          <a:pt x="4" y="193"/>
                        </a:lnTo>
                        <a:lnTo>
                          <a:pt x="5" y="189"/>
                        </a:lnTo>
                        <a:lnTo>
                          <a:pt x="6" y="183"/>
                        </a:lnTo>
                        <a:lnTo>
                          <a:pt x="6" y="174"/>
                        </a:lnTo>
                        <a:lnTo>
                          <a:pt x="6" y="159"/>
                        </a:lnTo>
                        <a:lnTo>
                          <a:pt x="5" y="144"/>
                        </a:lnTo>
                        <a:lnTo>
                          <a:pt x="4" y="131"/>
                        </a:lnTo>
                        <a:lnTo>
                          <a:pt x="4" y="122"/>
                        </a:lnTo>
                        <a:lnTo>
                          <a:pt x="4" y="114"/>
                        </a:lnTo>
                        <a:lnTo>
                          <a:pt x="2" y="100"/>
                        </a:lnTo>
                        <a:lnTo>
                          <a:pt x="2" y="83"/>
                        </a:lnTo>
                        <a:lnTo>
                          <a:pt x="1" y="62"/>
                        </a:lnTo>
                        <a:lnTo>
                          <a:pt x="0" y="12"/>
                        </a:lnTo>
                        <a:lnTo>
                          <a:pt x="14" y="12"/>
                        </a:lnTo>
                        <a:lnTo>
                          <a:pt x="35" y="13"/>
                        </a:lnTo>
                        <a:lnTo>
                          <a:pt x="48" y="15"/>
                        </a:lnTo>
                        <a:lnTo>
                          <a:pt x="58" y="15"/>
                        </a:lnTo>
                        <a:lnTo>
                          <a:pt x="63" y="15"/>
                        </a:lnTo>
                        <a:lnTo>
                          <a:pt x="65" y="13"/>
                        </a:lnTo>
                        <a:lnTo>
                          <a:pt x="67" y="12"/>
                        </a:lnTo>
                        <a:lnTo>
                          <a:pt x="68" y="9"/>
                        </a:lnTo>
                        <a:lnTo>
                          <a:pt x="69" y="7"/>
                        </a:lnTo>
                        <a:lnTo>
                          <a:pt x="69" y="4"/>
                        </a:lnTo>
                        <a:lnTo>
                          <a:pt x="71" y="3"/>
                        </a:lnTo>
                        <a:lnTo>
                          <a:pt x="71" y="2"/>
                        </a:lnTo>
                        <a:lnTo>
                          <a:pt x="72"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6" name="Freeform 99">
                    <a:extLst>
                      <a:ext uri="{FF2B5EF4-FFF2-40B4-BE49-F238E27FC236}">
                        <a16:creationId xmlns:a16="http://schemas.microsoft.com/office/drawing/2014/main" id="{CEC34566-C039-4F40-9E0C-123B91F51784}"/>
                      </a:ext>
                    </a:extLst>
                  </p:cNvPr>
                  <p:cNvSpPr>
                    <a:spLocks/>
                  </p:cNvSpPr>
                  <p:nvPr/>
                </p:nvSpPr>
                <p:spPr bwMode="auto">
                  <a:xfrm>
                    <a:off x="-1719877" y="5021565"/>
                    <a:ext cx="352753" cy="352754"/>
                  </a:xfrm>
                  <a:custGeom>
                    <a:avLst/>
                    <a:gdLst>
                      <a:gd name="T0" fmla="*/ 20 w 263"/>
                      <a:gd name="T1" fmla="*/ 1 h 263"/>
                      <a:gd name="T2" fmla="*/ 69 w 263"/>
                      <a:gd name="T3" fmla="*/ 2 h 263"/>
                      <a:gd name="T4" fmla="*/ 128 w 263"/>
                      <a:gd name="T5" fmla="*/ 4 h 263"/>
                      <a:gd name="T6" fmla="*/ 157 w 263"/>
                      <a:gd name="T7" fmla="*/ 6 h 263"/>
                      <a:gd name="T8" fmla="*/ 161 w 263"/>
                      <a:gd name="T9" fmla="*/ 11 h 263"/>
                      <a:gd name="T10" fmla="*/ 164 w 263"/>
                      <a:gd name="T11" fmla="*/ 35 h 263"/>
                      <a:gd name="T12" fmla="*/ 168 w 263"/>
                      <a:gd name="T13" fmla="*/ 47 h 263"/>
                      <a:gd name="T14" fmla="*/ 176 w 263"/>
                      <a:gd name="T15" fmla="*/ 57 h 263"/>
                      <a:gd name="T16" fmla="*/ 194 w 263"/>
                      <a:gd name="T17" fmla="*/ 82 h 263"/>
                      <a:gd name="T18" fmla="*/ 204 w 263"/>
                      <a:gd name="T19" fmla="*/ 96 h 263"/>
                      <a:gd name="T20" fmla="*/ 219 w 263"/>
                      <a:gd name="T21" fmla="*/ 111 h 263"/>
                      <a:gd name="T22" fmla="*/ 216 w 263"/>
                      <a:gd name="T23" fmla="*/ 131 h 263"/>
                      <a:gd name="T24" fmla="*/ 215 w 263"/>
                      <a:gd name="T25" fmla="*/ 142 h 263"/>
                      <a:gd name="T26" fmla="*/ 219 w 263"/>
                      <a:gd name="T27" fmla="*/ 146 h 263"/>
                      <a:gd name="T28" fmla="*/ 229 w 263"/>
                      <a:gd name="T29" fmla="*/ 155 h 263"/>
                      <a:gd name="T30" fmla="*/ 242 w 263"/>
                      <a:gd name="T31" fmla="*/ 165 h 263"/>
                      <a:gd name="T32" fmla="*/ 251 w 263"/>
                      <a:gd name="T33" fmla="*/ 174 h 263"/>
                      <a:gd name="T34" fmla="*/ 254 w 263"/>
                      <a:gd name="T35" fmla="*/ 180 h 263"/>
                      <a:gd name="T36" fmla="*/ 257 w 263"/>
                      <a:gd name="T37" fmla="*/ 197 h 263"/>
                      <a:gd name="T38" fmla="*/ 259 w 263"/>
                      <a:gd name="T39" fmla="*/ 206 h 263"/>
                      <a:gd name="T40" fmla="*/ 263 w 263"/>
                      <a:gd name="T41" fmla="*/ 208 h 263"/>
                      <a:gd name="T42" fmla="*/ 263 w 263"/>
                      <a:gd name="T43" fmla="*/ 217 h 263"/>
                      <a:gd name="T44" fmla="*/ 259 w 263"/>
                      <a:gd name="T45" fmla="*/ 229 h 263"/>
                      <a:gd name="T46" fmla="*/ 250 w 263"/>
                      <a:gd name="T47" fmla="*/ 239 h 263"/>
                      <a:gd name="T48" fmla="*/ 246 w 263"/>
                      <a:gd name="T49" fmla="*/ 256 h 263"/>
                      <a:gd name="T50" fmla="*/ 240 w 263"/>
                      <a:gd name="T51" fmla="*/ 263 h 263"/>
                      <a:gd name="T52" fmla="*/ 231 w 263"/>
                      <a:gd name="T53" fmla="*/ 260 h 263"/>
                      <a:gd name="T54" fmla="*/ 227 w 263"/>
                      <a:gd name="T55" fmla="*/ 257 h 263"/>
                      <a:gd name="T56" fmla="*/ 228 w 263"/>
                      <a:gd name="T57" fmla="*/ 248 h 263"/>
                      <a:gd name="T58" fmla="*/ 228 w 263"/>
                      <a:gd name="T59" fmla="*/ 235 h 263"/>
                      <a:gd name="T60" fmla="*/ 202 w 263"/>
                      <a:gd name="T61" fmla="*/ 231 h 263"/>
                      <a:gd name="T62" fmla="*/ 126 w 263"/>
                      <a:gd name="T63" fmla="*/ 230 h 263"/>
                      <a:gd name="T64" fmla="*/ 28 w 263"/>
                      <a:gd name="T65" fmla="*/ 201 h 263"/>
                      <a:gd name="T66" fmla="*/ 31 w 263"/>
                      <a:gd name="T67" fmla="*/ 158 h 263"/>
                      <a:gd name="T68" fmla="*/ 31 w 263"/>
                      <a:gd name="T69" fmla="*/ 110 h 263"/>
                      <a:gd name="T70" fmla="*/ 30 w 263"/>
                      <a:gd name="T71" fmla="*/ 86 h 263"/>
                      <a:gd name="T72" fmla="*/ 29 w 263"/>
                      <a:gd name="T73" fmla="*/ 78 h 263"/>
                      <a:gd name="T74" fmla="*/ 21 w 263"/>
                      <a:gd name="T75" fmla="*/ 68 h 263"/>
                      <a:gd name="T76" fmla="*/ 16 w 263"/>
                      <a:gd name="T77" fmla="*/ 60 h 263"/>
                      <a:gd name="T78" fmla="*/ 17 w 263"/>
                      <a:gd name="T79" fmla="*/ 55 h 263"/>
                      <a:gd name="T80" fmla="*/ 13 w 263"/>
                      <a:gd name="T81" fmla="*/ 32 h 263"/>
                      <a:gd name="T82" fmla="*/ 4 w 263"/>
                      <a:gd name="T83" fmla="*/ 15 h 263"/>
                      <a:gd name="T84" fmla="*/ 0 w 263"/>
                      <a:gd name="T85" fmla="*/ 5 h 263"/>
                      <a:gd name="T86" fmla="*/ 0 w 263"/>
                      <a:gd name="T87" fmla="*/ 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63">
                        <a:moveTo>
                          <a:pt x="7" y="0"/>
                        </a:moveTo>
                        <a:lnTo>
                          <a:pt x="12" y="1"/>
                        </a:lnTo>
                        <a:lnTo>
                          <a:pt x="20" y="1"/>
                        </a:lnTo>
                        <a:lnTo>
                          <a:pt x="33" y="1"/>
                        </a:lnTo>
                        <a:lnTo>
                          <a:pt x="50" y="1"/>
                        </a:lnTo>
                        <a:lnTo>
                          <a:pt x="69" y="2"/>
                        </a:lnTo>
                        <a:lnTo>
                          <a:pt x="90" y="2"/>
                        </a:lnTo>
                        <a:lnTo>
                          <a:pt x="110" y="4"/>
                        </a:lnTo>
                        <a:lnTo>
                          <a:pt x="128" y="4"/>
                        </a:lnTo>
                        <a:lnTo>
                          <a:pt x="143" y="5"/>
                        </a:lnTo>
                        <a:lnTo>
                          <a:pt x="153" y="5"/>
                        </a:lnTo>
                        <a:lnTo>
                          <a:pt x="157" y="6"/>
                        </a:lnTo>
                        <a:lnTo>
                          <a:pt x="160" y="7"/>
                        </a:lnTo>
                        <a:lnTo>
                          <a:pt x="161" y="10"/>
                        </a:lnTo>
                        <a:lnTo>
                          <a:pt x="161" y="11"/>
                        </a:lnTo>
                        <a:lnTo>
                          <a:pt x="161" y="17"/>
                        </a:lnTo>
                        <a:lnTo>
                          <a:pt x="162" y="26"/>
                        </a:lnTo>
                        <a:lnTo>
                          <a:pt x="164" y="35"/>
                        </a:lnTo>
                        <a:lnTo>
                          <a:pt x="165" y="43"/>
                        </a:lnTo>
                        <a:lnTo>
                          <a:pt x="165" y="44"/>
                        </a:lnTo>
                        <a:lnTo>
                          <a:pt x="168" y="47"/>
                        </a:lnTo>
                        <a:lnTo>
                          <a:pt x="169" y="51"/>
                        </a:lnTo>
                        <a:lnTo>
                          <a:pt x="172" y="53"/>
                        </a:lnTo>
                        <a:lnTo>
                          <a:pt x="176" y="57"/>
                        </a:lnTo>
                        <a:lnTo>
                          <a:pt x="179" y="61"/>
                        </a:lnTo>
                        <a:lnTo>
                          <a:pt x="189" y="73"/>
                        </a:lnTo>
                        <a:lnTo>
                          <a:pt x="194" y="82"/>
                        </a:lnTo>
                        <a:lnTo>
                          <a:pt x="196" y="87"/>
                        </a:lnTo>
                        <a:lnTo>
                          <a:pt x="199" y="93"/>
                        </a:lnTo>
                        <a:lnTo>
                          <a:pt x="204" y="96"/>
                        </a:lnTo>
                        <a:lnTo>
                          <a:pt x="212" y="103"/>
                        </a:lnTo>
                        <a:lnTo>
                          <a:pt x="217" y="107"/>
                        </a:lnTo>
                        <a:lnTo>
                          <a:pt x="219" y="111"/>
                        </a:lnTo>
                        <a:lnTo>
                          <a:pt x="219" y="116"/>
                        </a:lnTo>
                        <a:lnTo>
                          <a:pt x="217" y="125"/>
                        </a:lnTo>
                        <a:lnTo>
                          <a:pt x="216" y="131"/>
                        </a:lnTo>
                        <a:lnTo>
                          <a:pt x="216" y="136"/>
                        </a:lnTo>
                        <a:lnTo>
                          <a:pt x="215" y="140"/>
                        </a:lnTo>
                        <a:lnTo>
                          <a:pt x="215" y="142"/>
                        </a:lnTo>
                        <a:lnTo>
                          <a:pt x="215" y="144"/>
                        </a:lnTo>
                        <a:lnTo>
                          <a:pt x="216" y="145"/>
                        </a:lnTo>
                        <a:lnTo>
                          <a:pt x="219" y="146"/>
                        </a:lnTo>
                        <a:lnTo>
                          <a:pt x="221" y="149"/>
                        </a:lnTo>
                        <a:lnTo>
                          <a:pt x="225" y="151"/>
                        </a:lnTo>
                        <a:lnTo>
                          <a:pt x="229" y="155"/>
                        </a:lnTo>
                        <a:lnTo>
                          <a:pt x="233" y="158"/>
                        </a:lnTo>
                        <a:lnTo>
                          <a:pt x="238" y="162"/>
                        </a:lnTo>
                        <a:lnTo>
                          <a:pt x="242" y="165"/>
                        </a:lnTo>
                        <a:lnTo>
                          <a:pt x="246" y="168"/>
                        </a:lnTo>
                        <a:lnTo>
                          <a:pt x="249" y="171"/>
                        </a:lnTo>
                        <a:lnTo>
                          <a:pt x="251" y="174"/>
                        </a:lnTo>
                        <a:lnTo>
                          <a:pt x="253" y="175"/>
                        </a:lnTo>
                        <a:lnTo>
                          <a:pt x="253" y="176"/>
                        </a:lnTo>
                        <a:lnTo>
                          <a:pt x="254" y="180"/>
                        </a:lnTo>
                        <a:lnTo>
                          <a:pt x="255" y="185"/>
                        </a:lnTo>
                        <a:lnTo>
                          <a:pt x="255" y="191"/>
                        </a:lnTo>
                        <a:lnTo>
                          <a:pt x="257" y="197"/>
                        </a:lnTo>
                        <a:lnTo>
                          <a:pt x="257" y="201"/>
                        </a:lnTo>
                        <a:lnTo>
                          <a:pt x="258" y="205"/>
                        </a:lnTo>
                        <a:lnTo>
                          <a:pt x="259" y="206"/>
                        </a:lnTo>
                        <a:lnTo>
                          <a:pt x="261" y="208"/>
                        </a:lnTo>
                        <a:lnTo>
                          <a:pt x="262" y="208"/>
                        </a:lnTo>
                        <a:lnTo>
                          <a:pt x="263" y="208"/>
                        </a:lnTo>
                        <a:lnTo>
                          <a:pt x="263" y="209"/>
                        </a:lnTo>
                        <a:lnTo>
                          <a:pt x="263" y="213"/>
                        </a:lnTo>
                        <a:lnTo>
                          <a:pt x="263" y="217"/>
                        </a:lnTo>
                        <a:lnTo>
                          <a:pt x="263" y="221"/>
                        </a:lnTo>
                        <a:lnTo>
                          <a:pt x="262" y="225"/>
                        </a:lnTo>
                        <a:lnTo>
                          <a:pt x="259" y="229"/>
                        </a:lnTo>
                        <a:lnTo>
                          <a:pt x="257" y="231"/>
                        </a:lnTo>
                        <a:lnTo>
                          <a:pt x="253" y="235"/>
                        </a:lnTo>
                        <a:lnTo>
                          <a:pt x="250" y="239"/>
                        </a:lnTo>
                        <a:lnTo>
                          <a:pt x="249" y="244"/>
                        </a:lnTo>
                        <a:lnTo>
                          <a:pt x="248" y="250"/>
                        </a:lnTo>
                        <a:lnTo>
                          <a:pt x="246" y="256"/>
                        </a:lnTo>
                        <a:lnTo>
                          <a:pt x="245" y="260"/>
                        </a:lnTo>
                        <a:lnTo>
                          <a:pt x="242" y="263"/>
                        </a:lnTo>
                        <a:lnTo>
                          <a:pt x="240" y="263"/>
                        </a:lnTo>
                        <a:lnTo>
                          <a:pt x="237" y="263"/>
                        </a:lnTo>
                        <a:lnTo>
                          <a:pt x="233" y="261"/>
                        </a:lnTo>
                        <a:lnTo>
                          <a:pt x="231" y="260"/>
                        </a:lnTo>
                        <a:lnTo>
                          <a:pt x="228" y="259"/>
                        </a:lnTo>
                        <a:lnTo>
                          <a:pt x="227" y="259"/>
                        </a:lnTo>
                        <a:lnTo>
                          <a:pt x="227" y="257"/>
                        </a:lnTo>
                        <a:lnTo>
                          <a:pt x="227" y="255"/>
                        </a:lnTo>
                        <a:lnTo>
                          <a:pt x="228" y="252"/>
                        </a:lnTo>
                        <a:lnTo>
                          <a:pt x="228" y="248"/>
                        </a:lnTo>
                        <a:lnTo>
                          <a:pt x="229" y="243"/>
                        </a:lnTo>
                        <a:lnTo>
                          <a:pt x="229" y="239"/>
                        </a:lnTo>
                        <a:lnTo>
                          <a:pt x="228" y="235"/>
                        </a:lnTo>
                        <a:lnTo>
                          <a:pt x="224" y="234"/>
                        </a:lnTo>
                        <a:lnTo>
                          <a:pt x="215" y="233"/>
                        </a:lnTo>
                        <a:lnTo>
                          <a:pt x="202" y="231"/>
                        </a:lnTo>
                        <a:lnTo>
                          <a:pt x="183" y="231"/>
                        </a:lnTo>
                        <a:lnTo>
                          <a:pt x="158" y="231"/>
                        </a:lnTo>
                        <a:lnTo>
                          <a:pt x="126" y="230"/>
                        </a:lnTo>
                        <a:lnTo>
                          <a:pt x="28" y="230"/>
                        </a:lnTo>
                        <a:lnTo>
                          <a:pt x="28" y="225"/>
                        </a:lnTo>
                        <a:lnTo>
                          <a:pt x="28" y="201"/>
                        </a:lnTo>
                        <a:lnTo>
                          <a:pt x="28" y="183"/>
                        </a:lnTo>
                        <a:lnTo>
                          <a:pt x="30" y="166"/>
                        </a:lnTo>
                        <a:lnTo>
                          <a:pt x="31" y="158"/>
                        </a:lnTo>
                        <a:lnTo>
                          <a:pt x="31" y="145"/>
                        </a:lnTo>
                        <a:lnTo>
                          <a:pt x="31" y="128"/>
                        </a:lnTo>
                        <a:lnTo>
                          <a:pt x="31" y="110"/>
                        </a:lnTo>
                        <a:lnTo>
                          <a:pt x="30" y="95"/>
                        </a:lnTo>
                        <a:lnTo>
                          <a:pt x="30" y="91"/>
                        </a:lnTo>
                        <a:lnTo>
                          <a:pt x="30" y="86"/>
                        </a:lnTo>
                        <a:lnTo>
                          <a:pt x="29" y="83"/>
                        </a:lnTo>
                        <a:lnTo>
                          <a:pt x="29" y="79"/>
                        </a:lnTo>
                        <a:lnTo>
                          <a:pt x="29" y="78"/>
                        </a:lnTo>
                        <a:lnTo>
                          <a:pt x="26" y="74"/>
                        </a:lnTo>
                        <a:lnTo>
                          <a:pt x="25" y="70"/>
                        </a:lnTo>
                        <a:lnTo>
                          <a:pt x="21" y="68"/>
                        </a:lnTo>
                        <a:lnTo>
                          <a:pt x="18" y="64"/>
                        </a:lnTo>
                        <a:lnTo>
                          <a:pt x="16" y="62"/>
                        </a:lnTo>
                        <a:lnTo>
                          <a:pt x="16" y="60"/>
                        </a:lnTo>
                        <a:lnTo>
                          <a:pt x="14" y="59"/>
                        </a:lnTo>
                        <a:lnTo>
                          <a:pt x="16" y="57"/>
                        </a:lnTo>
                        <a:lnTo>
                          <a:pt x="17" y="55"/>
                        </a:lnTo>
                        <a:lnTo>
                          <a:pt x="21" y="47"/>
                        </a:lnTo>
                        <a:lnTo>
                          <a:pt x="20" y="39"/>
                        </a:lnTo>
                        <a:lnTo>
                          <a:pt x="13" y="32"/>
                        </a:lnTo>
                        <a:lnTo>
                          <a:pt x="9" y="27"/>
                        </a:lnTo>
                        <a:lnTo>
                          <a:pt x="5" y="22"/>
                        </a:lnTo>
                        <a:lnTo>
                          <a:pt x="4" y="15"/>
                        </a:lnTo>
                        <a:lnTo>
                          <a:pt x="3" y="11"/>
                        </a:lnTo>
                        <a:lnTo>
                          <a:pt x="1" y="7"/>
                        </a:lnTo>
                        <a:lnTo>
                          <a:pt x="0" y="5"/>
                        </a:lnTo>
                        <a:lnTo>
                          <a:pt x="0" y="4"/>
                        </a:lnTo>
                        <a:lnTo>
                          <a:pt x="0" y="2"/>
                        </a:lnTo>
                        <a:lnTo>
                          <a:pt x="0" y="1"/>
                        </a:lnTo>
                        <a:lnTo>
                          <a:pt x="3" y="0"/>
                        </a:lnTo>
                        <a:lnTo>
                          <a:pt x="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 name="Freeform 100">
                    <a:extLst>
                      <a:ext uri="{FF2B5EF4-FFF2-40B4-BE49-F238E27FC236}">
                        <a16:creationId xmlns:a16="http://schemas.microsoft.com/office/drawing/2014/main" id="{C9EE1CD0-20C6-4A45-9027-89467F8015F3}"/>
                      </a:ext>
                    </a:extLst>
                  </p:cNvPr>
                  <p:cNvSpPr>
                    <a:spLocks/>
                  </p:cNvSpPr>
                  <p:nvPr/>
                </p:nvSpPr>
                <p:spPr bwMode="auto">
                  <a:xfrm>
                    <a:off x="-1503932" y="5456135"/>
                    <a:ext cx="213261" cy="378236"/>
                  </a:xfrm>
                  <a:custGeom>
                    <a:avLst/>
                    <a:gdLst>
                      <a:gd name="T0" fmla="*/ 159 w 159"/>
                      <a:gd name="T1" fmla="*/ 5 h 282"/>
                      <a:gd name="T2" fmla="*/ 157 w 159"/>
                      <a:gd name="T3" fmla="*/ 21 h 282"/>
                      <a:gd name="T4" fmla="*/ 156 w 159"/>
                      <a:gd name="T5" fmla="*/ 42 h 282"/>
                      <a:gd name="T6" fmla="*/ 153 w 159"/>
                      <a:gd name="T7" fmla="*/ 66 h 282"/>
                      <a:gd name="T8" fmla="*/ 152 w 159"/>
                      <a:gd name="T9" fmla="*/ 83 h 282"/>
                      <a:gd name="T10" fmla="*/ 149 w 159"/>
                      <a:gd name="T11" fmla="*/ 98 h 282"/>
                      <a:gd name="T12" fmla="*/ 148 w 159"/>
                      <a:gd name="T13" fmla="*/ 138 h 282"/>
                      <a:gd name="T14" fmla="*/ 148 w 159"/>
                      <a:gd name="T15" fmla="*/ 187 h 282"/>
                      <a:gd name="T16" fmla="*/ 148 w 159"/>
                      <a:gd name="T17" fmla="*/ 274 h 282"/>
                      <a:gd name="T18" fmla="*/ 127 w 159"/>
                      <a:gd name="T19" fmla="*/ 275 h 282"/>
                      <a:gd name="T20" fmla="*/ 109 w 159"/>
                      <a:gd name="T21" fmla="*/ 280 h 282"/>
                      <a:gd name="T22" fmla="*/ 106 w 159"/>
                      <a:gd name="T23" fmla="*/ 282 h 282"/>
                      <a:gd name="T24" fmla="*/ 104 w 159"/>
                      <a:gd name="T25" fmla="*/ 282 h 282"/>
                      <a:gd name="T26" fmla="*/ 97 w 159"/>
                      <a:gd name="T27" fmla="*/ 276 h 282"/>
                      <a:gd name="T28" fmla="*/ 90 w 159"/>
                      <a:gd name="T29" fmla="*/ 269 h 282"/>
                      <a:gd name="T30" fmla="*/ 88 w 159"/>
                      <a:gd name="T31" fmla="*/ 253 h 282"/>
                      <a:gd name="T32" fmla="*/ 88 w 159"/>
                      <a:gd name="T33" fmla="*/ 244 h 282"/>
                      <a:gd name="T34" fmla="*/ 87 w 159"/>
                      <a:gd name="T35" fmla="*/ 236 h 282"/>
                      <a:gd name="T36" fmla="*/ 81 w 159"/>
                      <a:gd name="T37" fmla="*/ 235 h 282"/>
                      <a:gd name="T38" fmla="*/ 56 w 159"/>
                      <a:gd name="T39" fmla="*/ 232 h 282"/>
                      <a:gd name="T40" fmla="*/ 28 w 159"/>
                      <a:gd name="T41" fmla="*/ 232 h 282"/>
                      <a:gd name="T42" fmla="*/ 13 w 159"/>
                      <a:gd name="T43" fmla="*/ 231 h 282"/>
                      <a:gd name="T44" fmla="*/ 5 w 159"/>
                      <a:gd name="T45" fmla="*/ 231 h 282"/>
                      <a:gd name="T46" fmla="*/ 0 w 159"/>
                      <a:gd name="T47" fmla="*/ 223 h 282"/>
                      <a:gd name="T48" fmla="*/ 11 w 159"/>
                      <a:gd name="T49" fmla="*/ 199 h 282"/>
                      <a:gd name="T50" fmla="*/ 21 w 159"/>
                      <a:gd name="T51" fmla="*/ 177 h 282"/>
                      <a:gd name="T52" fmla="*/ 29 w 159"/>
                      <a:gd name="T53" fmla="*/ 159 h 282"/>
                      <a:gd name="T54" fmla="*/ 29 w 159"/>
                      <a:gd name="T55" fmla="*/ 149 h 282"/>
                      <a:gd name="T56" fmla="*/ 25 w 159"/>
                      <a:gd name="T57" fmla="*/ 139 h 282"/>
                      <a:gd name="T58" fmla="*/ 22 w 159"/>
                      <a:gd name="T59" fmla="*/ 110 h 282"/>
                      <a:gd name="T60" fmla="*/ 24 w 159"/>
                      <a:gd name="T61" fmla="*/ 80 h 282"/>
                      <a:gd name="T62" fmla="*/ 30 w 159"/>
                      <a:gd name="T63" fmla="*/ 59 h 282"/>
                      <a:gd name="T64" fmla="*/ 41 w 159"/>
                      <a:gd name="T65" fmla="*/ 45 h 282"/>
                      <a:gd name="T66" fmla="*/ 46 w 159"/>
                      <a:gd name="T67" fmla="*/ 34 h 282"/>
                      <a:gd name="T68" fmla="*/ 49 w 159"/>
                      <a:gd name="T69" fmla="*/ 21 h 282"/>
                      <a:gd name="T70" fmla="*/ 58 w 159"/>
                      <a:gd name="T71" fmla="*/ 8 h 282"/>
                      <a:gd name="T72" fmla="*/ 111 w 159"/>
                      <a:gd name="T73" fmla="*/ 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2">
                        <a:moveTo>
                          <a:pt x="159" y="0"/>
                        </a:moveTo>
                        <a:lnTo>
                          <a:pt x="159" y="5"/>
                        </a:lnTo>
                        <a:lnTo>
                          <a:pt x="159" y="12"/>
                        </a:lnTo>
                        <a:lnTo>
                          <a:pt x="157" y="21"/>
                        </a:lnTo>
                        <a:lnTo>
                          <a:pt x="157" y="30"/>
                        </a:lnTo>
                        <a:lnTo>
                          <a:pt x="156" y="42"/>
                        </a:lnTo>
                        <a:lnTo>
                          <a:pt x="155" y="55"/>
                        </a:lnTo>
                        <a:lnTo>
                          <a:pt x="153" y="66"/>
                        </a:lnTo>
                        <a:lnTo>
                          <a:pt x="152" y="75"/>
                        </a:lnTo>
                        <a:lnTo>
                          <a:pt x="152" y="83"/>
                        </a:lnTo>
                        <a:lnTo>
                          <a:pt x="151" y="87"/>
                        </a:lnTo>
                        <a:lnTo>
                          <a:pt x="149" y="98"/>
                        </a:lnTo>
                        <a:lnTo>
                          <a:pt x="149" y="115"/>
                        </a:lnTo>
                        <a:lnTo>
                          <a:pt x="148" y="138"/>
                        </a:lnTo>
                        <a:lnTo>
                          <a:pt x="148" y="161"/>
                        </a:lnTo>
                        <a:lnTo>
                          <a:pt x="148" y="187"/>
                        </a:lnTo>
                        <a:lnTo>
                          <a:pt x="148" y="215"/>
                        </a:lnTo>
                        <a:lnTo>
                          <a:pt x="148" y="274"/>
                        </a:lnTo>
                        <a:lnTo>
                          <a:pt x="143" y="274"/>
                        </a:lnTo>
                        <a:lnTo>
                          <a:pt x="127" y="275"/>
                        </a:lnTo>
                        <a:lnTo>
                          <a:pt x="115" y="276"/>
                        </a:lnTo>
                        <a:lnTo>
                          <a:pt x="109" y="280"/>
                        </a:lnTo>
                        <a:lnTo>
                          <a:pt x="108" y="282"/>
                        </a:lnTo>
                        <a:lnTo>
                          <a:pt x="106" y="282"/>
                        </a:lnTo>
                        <a:lnTo>
                          <a:pt x="105" y="282"/>
                        </a:lnTo>
                        <a:lnTo>
                          <a:pt x="104" y="282"/>
                        </a:lnTo>
                        <a:lnTo>
                          <a:pt x="101" y="279"/>
                        </a:lnTo>
                        <a:lnTo>
                          <a:pt x="97" y="276"/>
                        </a:lnTo>
                        <a:lnTo>
                          <a:pt x="93" y="273"/>
                        </a:lnTo>
                        <a:lnTo>
                          <a:pt x="90" y="269"/>
                        </a:lnTo>
                        <a:lnTo>
                          <a:pt x="89" y="263"/>
                        </a:lnTo>
                        <a:lnTo>
                          <a:pt x="88" y="253"/>
                        </a:lnTo>
                        <a:lnTo>
                          <a:pt x="88" y="248"/>
                        </a:lnTo>
                        <a:lnTo>
                          <a:pt x="88" y="244"/>
                        </a:lnTo>
                        <a:lnTo>
                          <a:pt x="87" y="240"/>
                        </a:lnTo>
                        <a:lnTo>
                          <a:pt x="87" y="236"/>
                        </a:lnTo>
                        <a:lnTo>
                          <a:pt x="87" y="235"/>
                        </a:lnTo>
                        <a:lnTo>
                          <a:pt x="81" y="235"/>
                        </a:lnTo>
                        <a:lnTo>
                          <a:pt x="71" y="233"/>
                        </a:lnTo>
                        <a:lnTo>
                          <a:pt x="56" y="232"/>
                        </a:lnTo>
                        <a:lnTo>
                          <a:pt x="41" y="232"/>
                        </a:lnTo>
                        <a:lnTo>
                          <a:pt x="28" y="232"/>
                        </a:lnTo>
                        <a:lnTo>
                          <a:pt x="18" y="231"/>
                        </a:lnTo>
                        <a:lnTo>
                          <a:pt x="13" y="231"/>
                        </a:lnTo>
                        <a:lnTo>
                          <a:pt x="9" y="231"/>
                        </a:lnTo>
                        <a:lnTo>
                          <a:pt x="5" y="231"/>
                        </a:lnTo>
                        <a:lnTo>
                          <a:pt x="1" y="228"/>
                        </a:lnTo>
                        <a:lnTo>
                          <a:pt x="0" y="223"/>
                        </a:lnTo>
                        <a:lnTo>
                          <a:pt x="4" y="212"/>
                        </a:lnTo>
                        <a:lnTo>
                          <a:pt x="11" y="199"/>
                        </a:lnTo>
                        <a:lnTo>
                          <a:pt x="16" y="189"/>
                        </a:lnTo>
                        <a:lnTo>
                          <a:pt x="21" y="177"/>
                        </a:lnTo>
                        <a:lnTo>
                          <a:pt x="25" y="167"/>
                        </a:lnTo>
                        <a:lnTo>
                          <a:pt x="29" y="159"/>
                        </a:lnTo>
                        <a:lnTo>
                          <a:pt x="30" y="153"/>
                        </a:lnTo>
                        <a:lnTo>
                          <a:pt x="29" y="149"/>
                        </a:lnTo>
                        <a:lnTo>
                          <a:pt x="28" y="146"/>
                        </a:lnTo>
                        <a:lnTo>
                          <a:pt x="25" y="139"/>
                        </a:lnTo>
                        <a:lnTo>
                          <a:pt x="24" y="127"/>
                        </a:lnTo>
                        <a:lnTo>
                          <a:pt x="22" y="110"/>
                        </a:lnTo>
                        <a:lnTo>
                          <a:pt x="22" y="93"/>
                        </a:lnTo>
                        <a:lnTo>
                          <a:pt x="24" y="80"/>
                        </a:lnTo>
                        <a:lnTo>
                          <a:pt x="26" y="68"/>
                        </a:lnTo>
                        <a:lnTo>
                          <a:pt x="30" y="59"/>
                        </a:lnTo>
                        <a:lnTo>
                          <a:pt x="37" y="50"/>
                        </a:lnTo>
                        <a:lnTo>
                          <a:pt x="41" y="45"/>
                        </a:lnTo>
                        <a:lnTo>
                          <a:pt x="43" y="40"/>
                        </a:lnTo>
                        <a:lnTo>
                          <a:pt x="46" y="34"/>
                        </a:lnTo>
                        <a:lnTo>
                          <a:pt x="47" y="29"/>
                        </a:lnTo>
                        <a:lnTo>
                          <a:pt x="49" y="21"/>
                        </a:lnTo>
                        <a:lnTo>
                          <a:pt x="53" y="15"/>
                        </a:lnTo>
                        <a:lnTo>
                          <a:pt x="58" y="8"/>
                        </a:lnTo>
                        <a:lnTo>
                          <a:pt x="64" y="3"/>
                        </a:lnTo>
                        <a:lnTo>
                          <a:pt x="111" y="2"/>
                        </a:lnTo>
                        <a:lnTo>
                          <a:pt x="159"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8" name="Freeform 102">
                    <a:extLst>
                      <a:ext uri="{FF2B5EF4-FFF2-40B4-BE49-F238E27FC236}">
                        <a16:creationId xmlns:a16="http://schemas.microsoft.com/office/drawing/2014/main" id="{BCFD988F-F2AA-4819-B2C6-97C8F7810775}"/>
                      </a:ext>
                    </a:extLst>
                  </p:cNvPr>
                  <p:cNvSpPr>
                    <a:spLocks/>
                  </p:cNvSpPr>
                  <p:nvPr/>
                </p:nvSpPr>
                <p:spPr bwMode="auto">
                  <a:xfrm>
                    <a:off x="-1057292" y="5262993"/>
                    <a:ext cx="537848" cy="228015"/>
                  </a:xfrm>
                  <a:custGeom>
                    <a:avLst/>
                    <a:gdLst>
                      <a:gd name="T0" fmla="*/ 376 w 401"/>
                      <a:gd name="T1" fmla="*/ 3 h 170"/>
                      <a:gd name="T2" fmla="*/ 378 w 401"/>
                      <a:gd name="T3" fmla="*/ 11 h 170"/>
                      <a:gd name="T4" fmla="*/ 373 w 401"/>
                      <a:gd name="T5" fmla="*/ 17 h 170"/>
                      <a:gd name="T6" fmla="*/ 384 w 401"/>
                      <a:gd name="T7" fmla="*/ 25 h 170"/>
                      <a:gd name="T8" fmla="*/ 395 w 401"/>
                      <a:gd name="T9" fmla="*/ 32 h 170"/>
                      <a:gd name="T10" fmla="*/ 401 w 401"/>
                      <a:gd name="T11" fmla="*/ 41 h 170"/>
                      <a:gd name="T12" fmla="*/ 397 w 401"/>
                      <a:gd name="T13" fmla="*/ 49 h 170"/>
                      <a:gd name="T14" fmla="*/ 388 w 401"/>
                      <a:gd name="T15" fmla="*/ 59 h 170"/>
                      <a:gd name="T16" fmla="*/ 382 w 401"/>
                      <a:gd name="T17" fmla="*/ 67 h 170"/>
                      <a:gd name="T18" fmla="*/ 369 w 401"/>
                      <a:gd name="T19" fmla="*/ 70 h 170"/>
                      <a:gd name="T20" fmla="*/ 363 w 401"/>
                      <a:gd name="T21" fmla="*/ 72 h 170"/>
                      <a:gd name="T22" fmla="*/ 363 w 401"/>
                      <a:gd name="T23" fmla="*/ 88 h 170"/>
                      <a:gd name="T24" fmla="*/ 377 w 401"/>
                      <a:gd name="T25" fmla="*/ 89 h 170"/>
                      <a:gd name="T26" fmla="*/ 377 w 401"/>
                      <a:gd name="T27" fmla="*/ 95 h 170"/>
                      <a:gd name="T28" fmla="*/ 365 w 401"/>
                      <a:gd name="T29" fmla="*/ 106 h 170"/>
                      <a:gd name="T30" fmla="*/ 356 w 401"/>
                      <a:gd name="T31" fmla="*/ 112 h 170"/>
                      <a:gd name="T32" fmla="*/ 344 w 401"/>
                      <a:gd name="T33" fmla="*/ 115 h 170"/>
                      <a:gd name="T34" fmla="*/ 319 w 401"/>
                      <a:gd name="T35" fmla="*/ 139 h 170"/>
                      <a:gd name="T36" fmla="*/ 312 w 401"/>
                      <a:gd name="T37" fmla="*/ 155 h 170"/>
                      <a:gd name="T38" fmla="*/ 309 w 401"/>
                      <a:gd name="T39" fmla="*/ 163 h 170"/>
                      <a:gd name="T40" fmla="*/ 300 w 401"/>
                      <a:gd name="T41" fmla="*/ 168 h 170"/>
                      <a:gd name="T42" fmla="*/ 293 w 401"/>
                      <a:gd name="T43" fmla="*/ 170 h 170"/>
                      <a:gd name="T44" fmla="*/ 288 w 401"/>
                      <a:gd name="T45" fmla="*/ 167 h 170"/>
                      <a:gd name="T46" fmla="*/ 279 w 401"/>
                      <a:gd name="T47" fmla="*/ 160 h 170"/>
                      <a:gd name="T48" fmla="*/ 267 w 401"/>
                      <a:gd name="T49" fmla="*/ 153 h 170"/>
                      <a:gd name="T50" fmla="*/ 243 w 401"/>
                      <a:gd name="T51" fmla="*/ 135 h 170"/>
                      <a:gd name="T52" fmla="*/ 184 w 401"/>
                      <a:gd name="T53" fmla="*/ 119 h 170"/>
                      <a:gd name="T54" fmla="*/ 167 w 401"/>
                      <a:gd name="T55" fmla="*/ 117 h 170"/>
                      <a:gd name="T56" fmla="*/ 147 w 401"/>
                      <a:gd name="T57" fmla="*/ 110 h 170"/>
                      <a:gd name="T58" fmla="*/ 90 w 401"/>
                      <a:gd name="T59" fmla="*/ 115 h 170"/>
                      <a:gd name="T60" fmla="*/ 59 w 401"/>
                      <a:gd name="T61" fmla="*/ 127 h 170"/>
                      <a:gd name="T62" fmla="*/ 26 w 401"/>
                      <a:gd name="T63" fmla="*/ 130 h 170"/>
                      <a:gd name="T64" fmla="*/ 2 w 401"/>
                      <a:gd name="T65" fmla="*/ 132 h 170"/>
                      <a:gd name="T66" fmla="*/ 0 w 401"/>
                      <a:gd name="T67" fmla="*/ 132 h 170"/>
                      <a:gd name="T68" fmla="*/ 5 w 401"/>
                      <a:gd name="T69" fmla="*/ 129 h 170"/>
                      <a:gd name="T70" fmla="*/ 14 w 401"/>
                      <a:gd name="T71" fmla="*/ 119 h 170"/>
                      <a:gd name="T72" fmla="*/ 27 w 401"/>
                      <a:gd name="T73" fmla="*/ 108 h 170"/>
                      <a:gd name="T74" fmla="*/ 44 w 401"/>
                      <a:gd name="T75" fmla="*/ 97 h 170"/>
                      <a:gd name="T76" fmla="*/ 67 w 401"/>
                      <a:gd name="T77" fmla="*/ 80 h 170"/>
                      <a:gd name="T78" fmla="*/ 102 w 401"/>
                      <a:gd name="T79" fmla="*/ 60 h 170"/>
                      <a:gd name="T80" fmla="*/ 119 w 401"/>
                      <a:gd name="T81" fmla="*/ 38 h 170"/>
                      <a:gd name="T82" fmla="*/ 145 w 401"/>
                      <a:gd name="T83" fmla="*/ 33 h 170"/>
                      <a:gd name="T84" fmla="*/ 169 w 401"/>
                      <a:gd name="T85" fmla="*/ 30 h 170"/>
                      <a:gd name="T86" fmla="*/ 181 w 401"/>
                      <a:gd name="T87" fmla="*/ 29 h 170"/>
                      <a:gd name="T88" fmla="*/ 196 w 401"/>
                      <a:gd name="T89" fmla="*/ 28 h 170"/>
                      <a:gd name="T90" fmla="*/ 209 w 401"/>
                      <a:gd name="T91" fmla="*/ 25 h 170"/>
                      <a:gd name="T92" fmla="*/ 250 w 401"/>
                      <a:gd name="T93" fmla="*/ 20 h 170"/>
                      <a:gd name="T94" fmla="*/ 291 w 401"/>
                      <a:gd name="T95" fmla="*/ 15 h 170"/>
                      <a:gd name="T96" fmla="*/ 301 w 401"/>
                      <a:gd name="T97" fmla="*/ 12 h 170"/>
                      <a:gd name="T98" fmla="*/ 323 w 401"/>
                      <a:gd name="T99" fmla="*/ 9 h 170"/>
                      <a:gd name="T100" fmla="*/ 369 w 401"/>
                      <a:gd name="T10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1" h="170">
                        <a:moveTo>
                          <a:pt x="372" y="0"/>
                        </a:moveTo>
                        <a:lnTo>
                          <a:pt x="373" y="0"/>
                        </a:lnTo>
                        <a:lnTo>
                          <a:pt x="376" y="3"/>
                        </a:lnTo>
                        <a:lnTo>
                          <a:pt x="377" y="5"/>
                        </a:lnTo>
                        <a:lnTo>
                          <a:pt x="378" y="9"/>
                        </a:lnTo>
                        <a:lnTo>
                          <a:pt x="378" y="11"/>
                        </a:lnTo>
                        <a:lnTo>
                          <a:pt x="378" y="13"/>
                        </a:lnTo>
                        <a:lnTo>
                          <a:pt x="376" y="15"/>
                        </a:lnTo>
                        <a:lnTo>
                          <a:pt x="373" y="17"/>
                        </a:lnTo>
                        <a:lnTo>
                          <a:pt x="368" y="23"/>
                        </a:lnTo>
                        <a:lnTo>
                          <a:pt x="378" y="24"/>
                        </a:lnTo>
                        <a:lnTo>
                          <a:pt x="384" y="25"/>
                        </a:lnTo>
                        <a:lnTo>
                          <a:pt x="388" y="26"/>
                        </a:lnTo>
                        <a:lnTo>
                          <a:pt x="391" y="29"/>
                        </a:lnTo>
                        <a:lnTo>
                          <a:pt x="395" y="32"/>
                        </a:lnTo>
                        <a:lnTo>
                          <a:pt x="398" y="36"/>
                        </a:lnTo>
                        <a:lnTo>
                          <a:pt x="399" y="38"/>
                        </a:lnTo>
                        <a:lnTo>
                          <a:pt x="401" y="41"/>
                        </a:lnTo>
                        <a:lnTo>
                          <a:pt x="399" y="43"/>
                        </a:lnTo>
                        <a:lnTo>
                          <a:pt x="398" y="46"/>
                        </a:lnTo>
                        <a:lnTo>
                          <a:pt x="397" y="49"/>
                        </a:lnTo>
                        <a:lnTo>
                          <a:pt x="393" y="53"/>
                        </a:lnTo>
                        <a:lnTo>
                          <a:pt x="390" y="57"/>
                        </a:lnTo>
                        <a:lnTo>
                          <a:pt x="388" y="59"/>
                        </a:lnTo>
                        <a:lnTo>
                          <a:pt x="385" y="63"/>
                        </a:lnTo>
                        <a:lnTo>
                          <a:pt x="384" y="64"/>
                        </a:lnTo>
                        <a:lnTo>
                          <a:pt x="382" y="67"/>
                        </a:lnTo>
                        <a:lnTo>
                          <a:pt x="380" y="68"/>
                        </a:lnTo>
                        <a:lnTo>
                          <a:pt x="374" y="68"/>
                        </a:lnTo>
                        <a:lnTo>
                          <a:pt x="369" y="70"/>
                        </a:lnTo>
                        <a:lnTo>
                          <a:pt x="364" y="68"/>
                        </a:lnTo>
                        <a:lnTo>
                          <a:pt x="363" y="70"/>
                        </a:lnTo>
                        <a:lnTo>
                          <a:pt x="363" y="72"/>
                        </a:lnTo>
                        <a:lnTo>
                          <a:pt x="363" y="75"/>
                        </a:lnTo>
                        <a:lnTo>
                          <a:pt x="363" y="79"/>
                        </a:lnTo>
                        <a:lnTo>
                          <a:pt x="363" y="88"/>
                        </a:lnTo>
                        <a:lnTo>
                          <a:pt x="370" y="88"/>
                        </a:lnTo>
                        <a:lnTo>
                          <a:pt x="374" y="88"/>
                        </a:lnTo>
                        <a:lnTo>
                          <a:pt x="377" y="89"/>
                        </a:lnTo>
                        <a:lnTo>
                          <a:pt x="378" y="91"/>
                        </a:lnTo>
                        <a:lnTo>
                          <a:pt x="378" y="92"/>
                        </a:lnTo>
                        <a:lnTo>
                          <a:pt x="377" y="95"/>
                        </a:lnTo>
                        <a:lnTo>
                          <a:pt x="374" y="98"/>
                        </a:lnTo>
                        <a:lnTo>
                          <a:pt x="369" y="104"/>
                        </a:lnTo>
                        <a:lnTo>
                          <a:pt x="365" y="106"/>
                        </a:lnTo>
                        <a:lnTo>
                          <a:pt x="363" y="109"/>
                        </a:lnTo>
                        <a:lnTo>
                          <a:pt x="360" y="110"/>
                        </a:lnTo>
                        <a:lnTo>
                          <a:pt x="356" y="112"/>
                        </a:lnTo>
                        <a:lnTo>
                          <a:pt x="353" y="112"/>
                        </a:lnTo>
                        <a:lnTo>
                          <a:pt x="348" y="113"/>
                        </a:lnTo>
                        <a:lnTo>
                          <a:pt x="344" y="115"/>
                        </a:lnTo>
                        <a:lnTo>
                          <a:pt x="338" y="121"/>
                        </a:lnTo>
                        <a:lnTo>
                          <a:pt x="329" y="130"/>
                        </a:lnTo>
                        <a:lnTo>
                          <a:pt x="319" y="139"/>
                        </a:lnTo>
                        <a:lnTo>
                          <a:pt x="314" y="146"/>
                        </a:lnTo>
                        <a:lnTo>
                          <a:pt x="312" y="151"/>
                        </a:lnTo>
                        <a:lnTo>
                          <a:pt x="312" y="155"/>
                        </a:lnTo>
                        <a:lnTo>
                          <a:pt x="312" y="159"/>
                        </a:lnTo>
                        <a:lnTo>
                          <a:pt x="310" y="161"/>
                        </a:lnTo>
                        <a:lnTo>
                          <a:pt x="309" y="163"/>
                        </a:lnTo>
                        <a:lnTo>
                          <a:pt x="306" y="165"/>
                        </a:lnTo>
                        <a:lnTo>
                          <a:pt x="302" y="167"/>
                        </a:lnTo>
                        <a:lnTo>
                          <a:pt x="300" y="168"/>
                        </a:lnTo>
                        <a:lnTo>
                          <a:pt x="297" y="169"/>
                        </a:lnTo>
                        <a:lnTo>
                          <a:pt x="295" y="170"/>
                        </a:lnTo>
                        <a:lnTo>
                          <a:pt x="293" y="170"/>
                        </a:lnTo>
                        <a:lnTo>
                          <a:pt x="293" y="170"/>
                        </a:lnTo>
                        <a:lnTo>
                          <a:pt x="291" y="169"/>
                        </a:lnTo>
                        <a:lnTo>
                          <a:pt x="288" y="167"/>
                        </a:lnTo>
                        <a:lnTo>
                          <a:pt x="285" y="165"/>
                        </a:lnTo>
                        <a:lnTo>
                          <a:pt x="281" y="163"/>
                        </a:lnTo>
                        <a:lnTo>
                          <a:pt x="279" y="160"/>
                        </a:lnTo>
                        <a:lnTo>
                          <a:pt x="275" y="157"/>
                        </a:lnTo>
                        <a:lnTo>
                          <a:pt x="271" y="156"/>
                        </a:lnTo>
                        <a:lnTo>
                          <a:pt x="267" y="153"/>
                        </a:lnTo>
                        <a:lnTo>
                          <a:pt x="260" y="148"/>
                        </a:lnTo>
                        <a:lnTo>
                          <a:pt x="253" y="143"/>
                        </a:lnTo>
                        <a:lnTo>
                          <a:pt x="243" y="135"/>
                        </a:lnTo>
                        <a:lnTo>
                          <a:pt x="222" y="118"/>
                        </a:lnTo>
                        <a:lnTo>
                          <a:pt x="198" y="119"/>
                        </a:lnTo>
                        <a:lnTo>
                          <a:pt x="184" y="119"/>
                        </a:lnTo>
                        <a:lnTo>
                          <a:pt x="177" y="119"/>
                        </a:lnTo>
                        <a:lnTo>
                          <a:pt x="171" y="118"/>
                        </a:lnTo>
                        <a:lnTo>
                          <a:pt x="167" y="117"/>
                        </a:lnTo>
                        <a:lnTo>
                          <a:pt x="162" y="113"/>
                        </a:lnTo>
                        <a:lnTo>
                          <a:pt x="156" y="110"/>
                        </a:lnTo>
                        <a:lnTo>
                          <a:pt x="147" y="110"/>
                        </a:lnTo>
                        <a:lnTo>
                          <a:pt x="131" y="110"/>
                        </a:lnTo>
                        <a:lnTo>
                          <a:pt x="110" y="112"/>
                        </a:lnTo>
                        <a:lnTo>
                          <a:pt x="90" y="115"/>
                        </a:lnTo>
                        <a:lnTo>
                          <a:pt x="71" y="123"/>
                        </a:lnTo>
                        <a:lnTo>
                          <a:pt x="64" y="125"/>
                        </a:lnTo>
                        <a:lnTo>
                          <a:pt x="59" y="127"/>
                        </a:lnTo>
                        <a:lnTo>
                          <a:pt x="52" y="129"/>
                        </a:lnTo>
                        <a:lnTo>
                          <a:pt x="42" y="129"/>
                        </a:lnTo>
                        <a:lnTo>
                          <a:pt x="26" y="130"/>
                        </a:lnTo>
                        <a:lnTo>
                          <a:pt x="16" y="131"/>
                        </a:lnTo>
                        <a:lnTo>
                          <a:pt x="8" y="132"/>
                        </a:lnTo>
                        <a:lnTo>
                          <a:pt x="2" y="132"/>
                        </a:lnTo>
                        <a:lnTo>
                          <a:pt x="1" y="132"/>
                        </a:lnTo>
                        <a:lnTo>
                          <a:pt x="0" y="132"/>
                        </a:lnTo>
                        <a:lnTo>
                          <a:pt x="0" y="132"/>
                        </a:lnTo>
                        <a:lnTo>
                          <a:pt x="1" y="131"/>
                        </a:lnTo>
                        <a:lnTo>
                          <a:pt x="4" y="130"/>
                        </a:lnTo>
                        <a:lnTo>
                          <a:pt x="5" y="129"/>
                        </a:lnTo>
                        <a:lnTo>
                          <a:pt x="8" y="126"/>
                        </a:lnTo>
                        <a:lnTo>
                          <a:pt x="10" y="123"/>
                        </a:lnTo>
                        <a:lnTo>
                          <a:pt x="14" y="119"/>
                        </a:lnTo>
                        <a:lnTo>
                          <a:pt x="17" y="117"/>
                        </a:lnTo>
                        <a:lnTo>
                          <a:pt x="22" y="113"/>
                        </a:lnTo>
                        <a:lnTo>
                          <a:pt x="27" y="108"/>
                        </a:lnTo>
                        <a:lnTo>
                          <a:pt x="33" y="105"/>
                        </a:lnTo>
                        <a:lnTo>
                          <a:pt x="38" y="101"/>
                        </a:lnTo>
                        <a:lnTo>
                          <a:pt x="44" y="97"/>
                        </a:lnTo>
                        <a:lnTo>
                          <a:pt x="52" y="92"/>
                        </a:lnTo>
                        <a:lnTo>
                          <a:pt x="59" y="87"/>
                        </a:lnTo>
                        <a:lnTo>
                          <a:pt x="67" y="80"/>
                        </a:lnTo>
                        <a:lnTo>
                          <a:pt x="77" y="75"/>
                        </a:lnTo>
                        <a:lnTo>
                          <a:pt x="88" y="68"/>
                        </a:lnTo>
                        <a:lnTo>
                          <a:pt x="102" y="60"/>
                        </a:lnTo>
                        <a:lnTo>
                          <a:pt x="112" y="51"/>
                        </a:lnTo>
                        <a:lnTo>
                          <a:pt x="118" y="43"/>
                        </a:lnTo>
                        <a:lnTo>
                          <a:pt x="119" y="38"/>
                        </a:lnTo>
                        <a:lnTo>
                          <a:pt x="124" y="36"/>
                        </a:lnTo>
                        <a:lnTo>
                          <a:pt x="132" y="34"/>
                        </a:lnTo>
                        <a:lnTo>
                          <a:pt x="145" y="33"/>
                        </a:lnTo>
                        <a:lnTo>
                          <a:pt x="156" y="32"/>
                        </a:lnTo>
                        <a:lnTo>
                          <a:pt x="165" y="32"/>
                        </a:lnTo>
                        <a:lnTo>
                          <a:pt x="169" y="30"/>
                        </a:lnTo>
                        <a:lnTo>
                          <a:pt x="171" y="30"/>
                        </a:lnTo>
                        <a:lnTo>
                          <a:pt x="177" y="29"/>
                        </a:lnTo>
                        <a:lnTo>
                          <a:pt x="181" y="29"/>
                        </a:lnTo>
                        <a:lnTo>
                          <a:pt x="187" y="29"/>
                        </a:lnTo>
                        <a:lnTo>
                          <a:pt x="192" y="28"/>
                        </a:lnTo>
                        <a:lnTo>
                          <a:pt x="196" y="28"/>
                        </a:lnTo>
                        <a:lnTo>
                          <a:pt x="202" y="26"/>
                        </a:lnTo>
                        <a:lnTo>
                          <a:pt x="204" y="26"/>
                        </a:lnTo>
                        <a:lnTo>
                          <a:pt x="209" y="25"/>
                        </a:lnTo>
                        <a:lnTo>
                          <a:pt x="220" y="24"/>
                        </a:lnTo>
                        <a:lnTo>
                          <a:pt x="233" y="23"/>
                        </a:lnTo>
                        <a:lnTo>
                          <a:pt x="250" y="20"/>
                        </a:lnTo>
                        <a:lnTo>
                          <a:pt x="266" y="17"/>
                        </a:lnTo>
                        <a:lnTo>
                          <a:pt x="280" y="16"/>
                        </a:lnTo>
                        <a:lnTo>
                          <a:pt x="291" y="15"/>
                        </a:lnTo>
                        <a:lnTo>
                          <a:pt x="296" y="13"/>
                        </a:lnTo>
                        <a:lnTo>
                          <a:pt x="297" y="13"/>
                        </a:lnTo>
                        <a:lnTo>
                          <a:pt x="301" y="12"/>
                        </a:lnTo>
                        <a:lnTo>
                          <a:pt x="305" y="12"/>
                        </a:lnTo>
                        <a:lnTo>
                          <a:pt x="309" y="11"/>
                        </a:lnTo>
                        <a:lnTo>
                          <a:pt x="323" y="9"/>
                        </a:lnTo>
                        <a:lnTo>
                          <a:pt x="339" y="7"/>
                        </a:lnTo>
                        <a:lnTo>
                          <a:pt x="356" y="3"/>
                        </a:lnTo>
                        <a:lnTo>
                          <a:pt x="369" y="0"/>
                        </a:lnTo>
                        <a:lnTo>
                          <a:pt x="372"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9" name="Freeform 106">
                    <a:extLst>
                      <a:ext uri="{FF2B5EF4-FFF2-40B4-BE49-F238E27FC236}">
                        <a16:creationId xmlns:a16="http://schemas.microsoft.com/office/drawing/2014/main" id="{97153CA0-42DD-4C2D-B9D2-3D20AE5DCD07}"/>
                      </a:ext>
                    </a:extLst>
                  </p:cNvPr>
                  <p:cNvSpPr>
                    <a:spLocks/>
                  </p:cNvSpPr>
                  <p:nvPr/>
                </p:nvSpPr>
                <p:spPr bwMode="auto">
                  <a:xfrm>
                    <a:off x="-563706" y="4886098"/>
                    <a:ext cx="76452" cy="175706"/>
                  </a:xfrm>
                  <a:custGeom>
                    <a:avLst/>
                    <a:gdLst>
                      <a:gd name="T0" fmla="*/ 23 w 57"/>
                      <a:gd name="T1" fmla="*/ 2 h 131"/>
                      <a:gd name="T2" fmla="*/ 43 w 57"/>
                      <a:gd name="T3" fmla="*/ 10 h 131"/>
                      <a:gd name="T4" fmla="*/ 50 w 57"/>
                      <a:gd name="T5" fmla="*/ 17 h 131"/>
                      <a:gd name="T6" fmla="*/ 50 w 57"/>
                      <a:gd name="T7" fmla="*/ 23 h 131"/>
                      <a:gd name="T8" fmla="*/ 51 w 57"/>
                      <a:gd name="T9" fmla="*/ 42 h 131"/>
                      <a:gd name="T10" fmla="*/ 56 w 57"/>
                      <a:gd name="T11" fmla="*/ 57 h 131"/>
                      <a:gd name="T12" fmla="*/ 57 w 57"/>
                      <a:gd name="T13" fmla="*/ 64 h 131"/>
                      <a:gd name="T14" fmla="*/ 56 w 57"/>
                      <a:gd name="T15" fmla="*/ 70 h 131"/>
                      <a:gd name="T16" fmla="*/ 55 w 57"/>
                      <a:gd name="T17" fmla="*/ 80 h 131"/>
                      <a:gd name="T18" fmla="*/ 48 w 57"/>
                      <a:gd name="T19" fmla="*/ 99 h 131"/>
                      <a:gd name="T20" fmla="*/ 37 w 57"/>
                      <a:gd name="T21" fmla="*/ 122 h 131"/>
                      <a:gd name="T22" fmla="*/ 29 w 57"/>
                      <a:gd name="T23" fmla="*/ 128 h 131"/>
                      <a:gd name="T24" fmla="*/ 26 w 57"/>
                      <a:gd name="T25" fmla="*/ 131 h 131"/>
                      <a:gd name="T26" fmla="*/ 22 w 57"/>
                      <a:gd name="T27" fmla="*/ 129 h 131"/>
                      <a:gd name="T28" fmla="*/ 16 w 57"/>
                      <a:gd name="T29" fmla="*/ 125 h 131"/>
                      <a:gd name="T30" fmla="*/ 1 w 57"/>
                      <a:gd name="T31" fmla="*/ 112 h 131"/>
                      <a:gd name="T32" fmla="*/ 0 w 57"/>
                      <a:gd name="T33" fmla="*/ 98 h 131"/>
                      <a:gd name="T34" fmla="*/ 0 w 57"/>
                      <a:gd name="T35" fmla="*/ 91 h 131"/>
                      <a:gd name="T36" fmla="*/ 0 w 57"/>
                      <a:gd name="T37" fmla="*/ 89 h 131"/>
                      <a:gd name="T38" fmla="*/ 4 w 57"/>
                      <a:gd name="T39" fmla="*/ 84 h 131"/>
                      <a:gd name="T40" fmla="*/ 10 w 57"/>
                      <a:gd name="T41" fmla="*/ 76 h 131"/>
                      <a:gd name="T42" fmla="*/ 17 w 57"/>
                      <a:gd name="T43" fmla="*/ 68 h 131"/>
                      <a:gd name="T44" fmla="*/ 21 w 57"/>
                      <a:gd name="T45" fmla="*/ 63 h 131"/>
                      <a:gd name="T46" fmla="*/ 21 w 57"/>
                      <a:gd name="T47" fmla="*/ 60 h 131"/>
                      <a:gd name="T48" fmla="*/ 17 w 57"/>
                      <a:gd name="T49" fmla="*/ 55 h 131"/>
                      <a:gd name="T50" fmla="*/ 8 w 57"/>
                      <a:gd name="T51" fmla="*/ 48 h 131"/>
                      <a:gd name="T52" fmla="*/ 1 w 57"/>
                      <a:gd name="T53" fmla="*/ 40 h 131"/>
                      <a:gd name="T54" fmla="*/ 2 w 57"/>
                      <a:gd name="T55" fmla="*/ 34 h 131"/>
                      <a:gd name="T56" fmla="*/ 5 w 57"/>
                      <a:gd name="T57" fmla="*/ 29 h 131"/>
                      <a:gd name="T58" fmla="*/ 8 w 57"/>
                      <a:gd name="T59" fmla="*/ 12 h 131"/>
                      <a:gd name="T60" fmla="*/ 9 w 57"/>
                      <a:gd name="T61" fmla="*/ 4 h 131"/>
                      <a:gd name="T62" fmla="*/ 10 w 57"/>
                      <a:gd name="T6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131">
                        <a:moveTo>
                          <a:pt x="14" y="0"/>
                        </a:moveTo>
                        <a:lnTo>
                          <a:pt x="23" y="2"/>
                        </a:lnTo>
                        <a:lnTo>
                          <a:pt x="34" y="6"/>
                        </a:lnTo>
                        <a:lnTo>
                          <a:pt x="43" y="10"/>
                        </a:lnTo>
                        <a:lnTo>
                          <a:pt x="48" y="14"/>
                        </a:lnTo>
                        <a:lnTo>
                          <a:pt x="50" y="17"/>
                        </a:lnTo>
                        <a:lnTo>
                          <a:pt x="51" y="19"/>
                        </a:lnTo>
                        <a:lnTo>
                          <a:pt x="50" y="23"/>
                        </a:lnTo>
                        <a:lnTo>
                          <a:pt x="50" y="31"/>
                        </a:lnTo>
                        <a:lnTo>
                          <a:pt x="51" y="42"/>
                        </a:lnTo>
                        <a:lnTo>
                          <a:pt x="55" y="53"/>
                        </a:lnTo>
                        <a:lnTo>
                          <a:pt x="56" y="57"/>
                        </a:lnTo>
                        <a:lnTo>
                          <a:pt x="57" y="61"/>
                        </a:lnTo>
                        <a:lnTo>
                          <a:pt x="57" y="64"/>
                        </a:lnTo>
                        <a:lnTo>
                          <a:pt x="57" y="68"/>
                        </a:lnTo>
                        <a:lnTo>
                          <a:pt x="56" y="70"/>
                        </a:lnTo>
                        <a:lnTo>
                          <a:pt x="56" y="76"/>
                        </a:lnTo>
                        <a:lnTo>
                          <a:pt x="55" y="80"/>
                        </a:lnTo>
                        <a:lnTo>
                          <a:pt x="54" y="89"/>
                        </a:lnTo>
                        <a:lnTo>
                          <a:pt x="48" y="99"/>
                        </a:lnTo>
                        <a:lnTo>
                          <a:pt x="42" y="112"/>
                        </a:lnTo>
                        <a:lnTo>
                          <a:pt x="37" y="122"/>
                        </a:lnTo>
                        <a:lnTo>
                          <a:pt x="31" y="127"/>
                        </a:lnTo>
                        <a:lnTo>
                          <a:pt x="29" y="128"/>
                        </a:lnTo>
                        <a:lnTo>
                          <a:pt x="27" y="129"/>
                        </a:lnTo>
                        <a:lnTo>
                          <a:pt x="26" y="131"/>
                        </a:lnTo>
                        <a:lnTo>
                          <a:pt x="25" y="131"/>
                        </a:lnTo>
                        <a:lnTo>
                          <a:pt x="22" y="129"/>
                        </a:lnTo>
                        <a:lnTo>
                          <a:pt x="20" y="128"/>
                        </a:lnTo>
                        <a:lnTo>
                          <a:pt x="16" y="125"/>
                        </a:lnTo>
                        <a:lnTo>
                          <a:pt x="6" y="120"/>
                        </a:lnTo>
                        <a:lnTo>
                          <a:pt x="1" y="112"/>
                        </a:lnTo>
                        <a:lnTo>
                          <a:pt x="0" y="102"/>
                        </a:lnTo>
                        <a:lnTo>
                          <a:pt x="0" y="98"/>
                        </a:lnTo>
                        <a:lnTo>
                          <a:pt x="0" y="95"/>
                        </a:lnTo>
                        <a:lnTo>
                          <a:pt x="0" y="91"/>
                        </a:lnTo>
                        <a:lnTo>
                          <a:pt x="0" y="90"/>
                        </a:lnTo>
                        <a:lnTo>
                          <a:pt x="0" y="89"/>
                        </a:lnTo>
                        <a:lnTo>
                          <a:pt x="1" y="86"/>
                        </a:lnTo>
                        <a:lnTo>
                          <a:pt x="4" y="84"/>
                        </a:lnTo>
                        <a:lnTo>
                          <a:pt x="6" y="80"/>
                        </a:lnTo>
                        <a:lnTo>
                          <a:pt x="10" y="76"/>
                        </a:lnTo>
                        <a:lnTo>
                          <a:pt x="14" y="72"/>
                        </a:lnTo>
                        <a:lnTo>
                          <a:pt x="17" y="68"/>
                        </a:lnTo>
                        <a:lnTo>
                          <a:pt x="20" y="65"/>
                        </a:lnTo>
                        <a:lnTo>
                          <a:pt x="21" y="63"/>
                        </a:lnTo>
                        <a:lnTo>
                          <a:pt x="22" y="61"/>
                        </a:lnTo>
                        <a:lnTo>
                          <a:pt x="21" y="60"/>
                        </a:lnTo>
                        <a:lnTo>
                          <a:pt x="20" y="57"/>
                        </a:lnTo>
                        <a:lnTo>
                          <a:pt x="17" y="55"/>
                        </a:lnTo>
                        <a:lnTo>
                          <a:pt x="13" y="52"/>
                        </a:lnTo>
                        <a:lnTo>
                          <a:pt x="8" y="48"/>
                        </a:lnTo>
                        <a:lnTo>
                          <a:pt x="4" y="43"/>
                        </a:lnTo>
                        <a:lnTo>
                          <a:pt x="1" y="40"/>
                        </a:lnTo>
                        <a:lnTo>
                          <a:pt x="1" y="36"/>
                        </a:lnTo>
                        <a:lnTo>
                          <a:pt x="2" y="34"/>
                        </a:lnTo>
                        <a:lnTo>
                          <a:pt x="4" y="31"/>
                        </a:lnTo>
                        <a:lnTo>
                          <a:pt x="5" y="29"/>
                        </a:lnTo>
                        <a:lnTo>
                          <a:pt x="6" y="22"/>
                        </a:lnTo>
                        <a:lnTo>
                          <a:pt x="8" y="12"/>
                        </a:lnTo>
                        <a:lnTo>
                          <a:pt x="8" y="8"/>
                        </a:lnTo>
                        <a:lnTo>
                          <a:pt x="9" y="4"/>
                        </a:lnTo>
                        <a:lnTo>
                          <a:pt x="9" y="1"/>
                        </a:lnTo>
                        <a:lnTo>
                          <a:pt x="10" y="0"/>
                        </a:lnTo>
                        <a:lnTo>
                          <a:pt x="14"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0" name="Freeform 110">
                    <a:extLst>
                      <a:ext uri="{FF2B5EF4-FFF2-40B4-BE49-F238E27FC236}">
                        <a16:creationId xmlns:a16="http://schemas.microsoft.com/office/drawing/2014/main" id="{2B4E9759-B0D2-4289-84F9-B0E295CA0323}"/>
                      </a:ext>
                    </a:extLst>
                  </p:cNvPr>
                  <p:cNvSpPr>
                    <a:spLocks/>
                  </p:cNvSpPr>
                  <p:nvPr/>
                </p:nvSpPr>
                <p:spPr bwMode="auto">
                  <a:xfrm>
                    <a:off x="-1109601" y="4882074"/>
                    <a:ext cx="229356" cy="277642"/>
                  </a:xfrm>
                  <a:custGeom>
                    <a:avLst/>
                    <a:gdLst>
                      <a:gd name="T0" fmla="*/ 168 w 171"/>
                      <a:gd name="T1" fmla="*/ 0 h 207"/>
                      <a:gd name="T2" fmla="*/ 171 w 171"/>
                      <a:gd name="T3" fmla="*/ 60 h 207"/>
                      <a:gd name="T4" fmla="*/ 167 w 171"/>
                      <a:gd name="T5" fmla="*/ 118 h 207"/>
                      <a:gd name="T6" fmla="*/ 166 w 171"/>
                      <a:gd name="T7" fmla="*/ 125 h 207"/>
                      <a:gd name="T8" fmla="*/ 163 w 171"/>
                      <a:gd name="T9" fmla="*/ 134 h 207"/>
                      <a:gd name="T10" fmla="*/ 159 w 171"/>
                      <a:gd name="T11" fmla="*/ 142 h 207"/>
                      <a:gd name="T12" fmla="*/ 153 w 171"/>
                      <a:gd name="T13" fmla="*/ 148 h 207"/>
                      <a:gd name="T14" fmla="*/ 137 w 171"/>
                      <a:gd name="T15" fmla="*/ 161 h 207"/>
                      <a:gd name="T16" fmla="*/ 129 w 171"/>
                      <a:gd name="T17" fmla="*/ 177 h 207"/>
                      <a:gd name="T18" fmla="*/ 125 w 171"/>
                      <a:gd name="T19" fmla="*/ 181 h 207"/>
                      <a:gd name="T20" fmla="*/ 119 w 171"/>
                      <a:gd name="T21" fmla="*/ 183 h 207"/>
                      <a:gd name="T22" fmla="*/ 115 w 171"/>
                      <a:gd name="T23" fmla="*/ 190 h 207"/>
                      <a:gd name="T24" fmla="*/ 112 w 171"/>
                      <a:gd name="T25" fmla="*/ 199 h 207"/>
                      <a:gd name="T26" fmla="*/ 108 w 171"/>
                      <a:gd name="T27" fmla="*/ 206 h 207"/>
                      <a:gd name="T28" fmla="*/ 106 w 171"/>
                      <a:gd name="T29" fmla="*/ 206 h 207"/>
                      <a:gd name="T30" fmla="*/ 102 w 171"/>
                      <a:gd name="T31" fmla="*/ 204 h 207"/>
                      <a:gd name="T32" fmla="*/ 98 w 171"/>
                      <a:gd name="T33" fmla="*/ 199 h 207"/>
                      <a:gd name="T34" fmla="*/ 89 w 171"/>
                      <a:gd name="T35" fmla="*/ 198 h 207"/>
                      <a:gd name="T36" fmla="*/ 58 w 171"/>
                      <a:gd name="T37" fmla="*/ 198 h 207"/>
                      <a:gd name="T38" fmla="*/ 31 w 171"/>
                      <a:gd name="T39" fmla="*/ 189 h 207"/>
                      <a:gd name="T40" fmla="*/ 22 w 171"/>
                      <a:gd name="T41" fmla="*/ 183 h 207"/>
                      <a:gd name="T42" fmla="*/ 11 w 171"/>
                      <a:gd name="T43" fmla="*/ 181 h 207"/>
                      <a:gd name="T44" fmla="*/ 6 w 171"/>
                      <a:gd name="T45" fmla="*/ 180 h 207"/>
                      <a:gd name="T46" fmla="*/ 6 w 171"/>
                      <a:gd name="T47" fmla="*/ 173 h 207"/>
                      <a:gd name="T48" fmla="*/ 5 w 171"/>
                      <a:gd name="T49" fmla="*/ 157 h 207"/>
                      <a:gd name="T50" fmla="*/ 3 w 171"/>
                      <a:gd name="T51" fmla="*/ 135 h 207"/>
                      <a:gd name="T52" fmla="*/ 2 w 171"/>
                      <a:gd name="T53" fmla="*/ 104 h 207"/>
                      <a:gd name="T54" fmla="*/ 1 w 171"/>
                      <a:gd name="T55" fmla="*/ 71 h 207"/>
                      <a:gd name="T56" fmla="*/ 0 w 171"/>
                      <a:gd name="T57" fmla="*/ 42 h 207"/>
                      <a:gd name="T58" fmla="*/ 2 w 171"/>
                      <a:gd name="T59" fmla="*/ 34 h 207"/>
                      <a:gd name="T60" fmla="*/ 7 w 171"/>
                      <a:gd name="T61" fmla="*/ 33 h 207"/>
                      <a:gd name="T62" fmla="*/ 15 w 171"/>
                      <a:gd name="T63" fmla="*/ 33 h 207"/>
                      <a:gd name="T64" fmla="*/ 37 w 171"/>
                      <a:gd name="T65" fmla="*/ 30 h 207"/>
                      <a:gd name="T66" fmla="*/ 56 w 171"/>
                      <a:gd name="T67" fmla="*/ 29 h 207"/>
                      <a:gd name="T68" fmla="*/ 61 w 171"/>
                      <a:gd name="T69" fmla="*/ 29 h 207"/>
                      <a:gd name="T70" fmla="*/ 66 w 171"/>
                      <a:gd name="T71" fmla="*/ 32 h 207"/>
                      <a:gd name="T72" fmla="*/ 74 w 171"/>
                      <a:gd name="T73" fmla="*/ 36 h 207"/>
                      <a:gd name="T74" fmla="*/ 98 w 171"/>
                      <a:gd name="T75" fmla="*/ 41 h 207"/>
                      <a:gd name="T76" fmla="*/ 107 w 171"/>
                      <a:gd name="T77" fmla="*/ 36 h 207"/>
                      <a:gd name="T78" fmla="*/ 115 w 171"/>
                      <a:gd name="T79" fmla="*/ 33 h 207"/>
                      <a:gd name="T80" fmla="*/ 123 w 171"/>
                      <a:gd name="T81" fmla="*/ 29 h 207"/>
                      <a:gd name="T82" fmla="*/ 130 w 171"/>
                      <a:gd name="T83" fmla="*/ 25 h 207"/>
                      <a:gd name="T84" fmla="*/ 142 w 171"/>
                      <a:gd name="T85" fmla="*/ 16 h 207"/>
                      <a:gd name="T86" fmla="*/ 159 w 171"/>
                      <a:gd name="T87"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207">
                        <a:moveTo>
                          <a:pt x="166" y="0"/>
                        </a:moveTo>
                        <a:lnTo>
                          <a:pt x="168" y="0"/>
                        </a:lnTo>
                        <a:lnTo>
                          <a:pt x="171" y="29"/>
                        </a:lnTo>
                        <a:lnTo>
                          <a:pt x="171" y="60"/>
                        </a:lnTo>
                        <a:lnTo>
                          <a:pt x="170" y="91"/>
                        </a:lnTo>
                        <a:lnTo>
                          <a:pt x="167" y="118"/>
                        </a:lnTo>
                        <a:lnTo>
                          <a:pt x="167" y="121"/>
                        </a:lnTo>
                        <a:lnTo>
                          <a:pt x="166" y="125"/>
                        </a:lnTo>
                        <a:lnTo>
                          <a:pt x="165" y="128"/>
                        </a:lnTo>
                        <a:lnTo>
                          <a:pt x="163" y="134"/>
                        </a:lnTo>
                        <a:lnTo>
                          <a:pt x="161" y="138"/>
                        </a:lnTo>
                        <a:lnTo>
                          <a:pt x="159" y="142"/>
                        </a:lnTo>
                        <a:lnTo>
                          <a:pt x="157" y="145"/>
                        </a:lnTo>
                        <a:lnTo>
                          <a:pt x="153" y="148"/>
                        </a:lnTo>
                        <a:lnTo>
                          <a:pt x="149" y="151"/>
                        </a:lnTo>
                        <a:lnTo>
                          <a:pt x="137" y="161"/>
                        </a:lnTo>
                        <a:lnTo>
                          <a:pt x="130" y="174"/>
                        </a:lnTo>
                        <a:lnTo>
                          <a:pt x="129" y="177"/>
                        </a:lnTo>
                        <a:lnTo>
                          <a:pt x="128" y="180"/>
                        </a:lnTo>
                        <a:lnTo>
                          <a:pt x="125" y="181"/>
                        </a:lnTo>
                        <a:lnTo>
                          <a:pt x="123" y="182"/>
                        </a:lnTo>
                        <a:lnTo>
                          <a:pt x="119" y="183"/>
                        </a:lnTo>
                        <a:lnTo>
                          <a:pt x="116" y="186"/>
                        </a:lnTo>
                        <a:lnTo>
                          <a:pt x="115" y="190"/>
                        </a:lnTo>
                        <a:lnTo>
                          <a:pt x="113" y="194"/>
                        </a:lnTo>
                        <a:lnTo>
                          <a:pt x="112" y="199"/>
                        </a:lnTo>
                        <a:lnTo>
                          <a:pt x="111" y="202"/>
                        </a:lnTo>
                        <a:lnTo>
                          <a:pt x="108" y="206"/>
                        </a:lnTo>
                        <a:lnTo>
                          <a:pt x="107" y="207"/>
                        </a:lnTo>
                        <a:lnTo>
                          <a:pt x="106" y="206"/>
                        </a:lnTo>
                        <a:lnTo>
                          <a:pt x="104" y="206"/>
                        </a:lnTo>
                        <a:lnTo>
                          <a:pt x="102" y="204"/>
                        </a:lnTo>
                        <a:lnTo>
                          <a:pt x="100" y="202"/>
                        </a:lnTo>
                        <a:lnTo>
                          <a:pt x="98" y="199"/>
                        </a:lnTo>
                        <a:lnTo>
                          <a:pt x="94" y="198"/>
                        </a:lnTo>
                        <a:lnTo>
                          <a:pt x="89" y="198"/>
                        </a:lnTo>
                        <a:lnTo>
                          <a:pt x="78" y="198"/>
                        </a:lnTo>
                        <a:lnTo>
                          <a:pt x="58" y="198"/>
                        </a:lnTo>
                        <a:lnTo>
                          <a:pt x="43" y="195"/>
                        </a:lnTo>
                        <a:lnTo>
                          <a:pt x="31" y="189"/>
                        </a:lnTo>
                        <a:lnTo>
                          <a:pt x="27" y="185"/>
                        </a:lnTo>
                        <a:lnTo>
                          <a:pt x="22" y="183"/>
                        </a:lnTo>
                        <a:lnTo>
                          <a:pt x="15" y="182"/>
                        </a:lnTo>
                        <a:lnTo>
                          <a:pt x="11" y="181"/>
                        </a:lnTo>
                        <a:lnTo>
                          <a:pt x="7" y="181"/>
                        </a:lnTo>
                        <a:lnTo>
                          <a:pt x="6" y="180"/>
                        </a:lnTo>
                        <a:lnTo>
                          <a:pt x="6" y="177"/>
                        </a:lnTo>
                        <a:lnTo>
                          <a:pt x="6" y="173"/>
                        </a:lnTo>
                        <a:lnTo>
                          <a:pt x="5" y="166"/>
                        </a:lnTo>
                        <a:lnTo>
                          <a:pt x="5" y="157"/>
                        </a:lnTo>
                        <a:lnTo>
                          <a:pt x="5" y="148"/>
                        </a:lnTo>
                        <a:lnTo>
                          <a:pt x="3" y="135"/>
                        </a:lnTo>
                        <a:lnTo>
                          <a:pt x="3" y="119"/>
                        </a:lnTo>
                        <a:lnTo>
                          <a:pt x="2" y="104"/>
                        </a:lnTo>
                        <a:lnTo>
                          <a:pt x="2" y="88"/>
                        </a:lnTo>
                        <a:lnTo>
                          <a:pt x="1" y="71"/>
                        </a:lnTo>
                        <a:lnTo>
                          <a:pt x="0" y="55"/>
                        </a:lnTo>
                        <a:lnTo>
                          <a:pt x="0" y="42"/>
                        </a:lnTo>
                        <a:lnTo>
                          <a:pt x="0" y="36"/>
                        </a:lnTo>
                        <a:lnTo>
                          <a:pt x="2" y="34"/>
                        </a:lnTo>
                        <a:lnTo>
                          <a:pt x="3" y="33"/>
                        </a:lnTo>
                        <a:lnTo>
                          <a:pt x="7" y="33"/>
                        </a:lnTo>
                        <a:lnTo>
                          <a:pt x="10" y="33"/>
                        </a:lnTo>
                        <a:lnTo>
                          <a:pt x="15" y="33"/>
                        </a:lnTo>
                        <a:lnTo>
                          <a:pt x="26" y="32"/>
                        </a:lnTo>
                        <a:lnTo>
                          <a:pt x="37" y="30"/>
                        </a:lnTo>
                        <a:lnTo>
                          <a:pt x="48" y="30"/>
                        </a:lnTo>
                        <a:lnTo>
                          <a:pt x="56" y="29"/>
                        </a:lnTo>
                        <a:lnTo>
                          <a:pt x="60" y="29"/>
                        </a:lnTo>
                        <a:lnTo>
                          <a:pt x="61" y="29"/>
                        </a:lnTo>
                        <a:lnTo>
                          <a:pt x="62" y="30"/>
                        </a:lnTo>
                        <a:lnTo>
                          <a:pt x="66" y="32"/>
                        </a:lnTo>
                        <a:lnTo>
                          <a:pt x="70" y="33"/>
                        </a:lnTo>
                        <a:lnTo>
                          <a:pt x="74" y="36"/>
                        </a:lnTo>
                        <a:lnTo>
                          <a:pt x="87" y="39"/>
                        </a:lnTo>
                        <a:lnTo>
                          <a:pt x="98" y="41"/>
                        </a:lnTo>
                        <a:lnTo>
                          <a:pt x="106" y="38"/>
                        </a:lnTo>
                        <a:lnTo>
                          <a:pt x="107" y="36"/>
                        </a:lnTo>
                        <a:lnTo>
                          <a:pt x="111" y="34"/>
                        </a:lnTo>
                        <a:lnTo>
                          <a:pt x="115" y="33"/>
                        </a:lnTo>
                        <a:lnTo>
                          <a:pt x="119" y="32"/>
                        </a:lnTo>
                        <a:lnTo>
                          <a:pt x="123" y="29"/>
                        </a:lnTo>
                        <a:lnTo>
                          <a:pt x="127" y="28"/>
                        </a:lnTo>
                        <a:lnTo>
                          <a:pt x="130" y="25"/>
                        </a:lnTo>
                        <a:lnTo>
                          <a:pt x="133" y="24"/>
                        </a:lnTo>
                        <a:lnTo>
                          <a:pt x="142" y="16"/>
                        </a:lnTo>
                        <a:lnTo>
                          <a:pt x="151" y="9"/>
                        </a:lnTo>
                        <a:lnTo>
                          <a:pt x="159" y="4"/>
                        </a:lnTo>
                        <a:lnTo>
                          <a:pt x="166"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1" name="Freeform 113">
                    <a:extLst>
                      <a:ext uri="{FF2B5EF4-FFF2-40B4-BE49-F238E27FC236}">
                        <a16:creationId xmlns:a16="http://schemas.microsoft.com/office/drawing/2014/main" id="{654E5CA2-A869-4C54-863C-E8D030F32E58}"/>
                      </a:ext>
                    </a:extLst>
                  </p:cNvPr>
                  <p:cNvSpPr>
                    <a:spLocks/>
                  </p:cNvSpPr>
                  <p:nvPr/>
                </p:nvSpPr>
                <p:spPr bwMode="auto">
                  <a:xfrm>
                    <a:off x="-873538" y="4837812"/>
                    <a:ext cx="327268" cy="211920"/>
                  </a:xfrm>
                  <a:custGeom>
                    <a:avLst/>
                    <a:gdLst>
                      <a:gd name="T0" fmla="*/ 213 w 244"/>
                      <a:gd name="T1" fmla="*/ 8 h 158"/>
                      <a:gd name="T2" fmla="*/ 218 w 244"/>
                      <a:gd name="T3" fmla="*/ 15 h 158"/>
                      <a:gd name="T4" fmla="*/ 220 w 244"/>
                      <a:gd name="T5" fmla="*/ 19 h 158"/>
                      <a:gd name="T6" fmla="*/ 222 w 244"/>
                      <a:gd name="T7" fmla="*/ 23 h 158"/>
                      <a:gd name="T8" fmla="*/ 228 w 244"/>
                      <a:gd name="T9" fmla="*/ 27 h 158"/>
                      <a:gd name="T10" fmla="*/ 232 w 244"/>
                      <a:gd name="T11" fmla="*/ 31 h 158"/>
                      <a:gd name="T12" fmla="*/ 235 w 244"/>
                      <a:gd name="T13" fmla="*/ 32 h 158"/>
                      <a:gd name="T14" fmla="*/ 231 w 244"/>
                      <a:gd name="T15" fmla="*/ 44 h 158"/>
                      <a:gd name="T16" fmla="*/ 228 w 244"/>
                      <a:gd name="T17" fmla="*/ 61 h 158"/>
                      <a:gd name="T18" fmla="*/ 227 w 244"/>
                      <a:gd name="T19" fmla="*/ 67 h 158"/>
                      <a:gd name="T20" fmla="*/ 224 w 244"/>
                      <a:gd name="T21" fmla="*/ 74 h 158"/>
                      <a:gd name="T22" fmla="*/ 233 w 244"/>
                      <a:gd name="T23" fmla="*/ 89 h 158"/>
                      <a:gd name="T24" fmla="*/ 231 w 244"/>
                      <a:gd name="T25" fmla="*/ 112 h 158"/>
                      <a:gd name="T26" fmla="*/ 223 w 244"/>
                      <a:gd name="T27" fmla="*/ 118 h 158"/>
                      <a:gd name="T28" fmla="*/ 216 w 244"/>
                      <a:gd name="T29" fmla="*/ 125 h 158"/>
                      <a:gd name="T30" fmla="*/ 213 w 244"/>
                      <a:gd name="T31" fmla="*/ 127 h 158"/>
                      <a:gd name="T32" fmla="*/ 193 w 244"/>
                      <a:gd name="T33" fmla="*/ 131 h 158"/>
                      <a:gd name="T34" fmla="*/ 163 w 244"/>
                      <a:gd name="T35" fmla="*/ 137 h 158"/>
                      <a:gd name="T36" fmla="*/ 146 w 244"/>
                      <a:gd name="T37" fmla="*/ 139 h 158"/>
                      <a:gd name="T38" fmla="*/ 131 w 244"/>
                      <a:gd name="T39" fmla="*/ 142 h 158"/>
                      <a:gd name="T40" fmla="*/ 102 w 244"/>
                      <a:gd name="T41" fmla="*/ 147 h 158"/>
                      <a:gd name="T42" fmla="*/ 70 w 244"/>
                      <a:gd name="T43" fmla="*/ 152 h 158"/>
                      <a:gd name="T44" fmla="*/ 54 w 244"/>
                      <a:gd name="T45" fmla="*/ 155 h 158"/>
                      <a:gd name="T46" fmla="*/ 42 w 244"/>
                      <a:gd name="T47" fmla="*/ 156 h 158"/>
                      <a:gd name="T48" fmla="*/ 28 w 244"/>
                      <a:gd name="T49" fmla="*/ 158 h 158"/>
                      <a:gd name="T50" fmla="*/ 19 w 244"/>
                      <a:gd name="T51" fmla="*/ 158 h 158"/>
                      <a:gd name="T52" fmla="*/ 16 w 244"/>
                      <a:gd name="T53" fmla="*/ 156 h 158"/>
                      <a:gd name="T54" fmla="*/ 13 w 244"/>
                      <a:gd name="T55" fmla="*/ 152 h 158"/>
                      <a:gd name="T56" fmla="*/ 12 w 244"/>
                      <a:gd name="T57" fmla="*/ 144 h 158"/>
                      <a:gd name="T58" fmla="*/ 10 w 244"/>
                      <a:gd name="T59" fmla="*/ 134 h 158"/>
                      <a:gd name="T60" fmla="*/ 7 w 244"/>
                      <a:gd name="T61" fmla="*/ 122 h 158"/>
                      <a:gd name="T62" fmla="*/ 7 w 244"/>
                      <a:gd name="T63" fmla="*/ 117 h 158"/>
                      <a:gd name="T64" fmla="*/ 6 w 244"/>
                      <a:gd name="T65" fmla="*/ 114 h 158"/>
                      <a:gd name="T66" fmla="*/ 4 w 244"/>
                      <a:gd name="T67" fmla="*/ 112 h 158"/>
                      <a:gd name="T68" fmla="*/ 3 w 244"/>
                      <a:gd name="T69" fmla="*/ 93 h 158"/>
                      <a:gd name="T70" fmla="*/ 2 w 244"/>
                      <a:gd name="T71" fmla="*/ 58 h 158"/>
                      <a:gd name="T72" fmla="*/ 0 w 244"/>
                      <a:gd name="T73" fmla="*/ 36 h 158"/>
                      <a:gd name="T74" fmla="*/ 0 w 244"/>
                      <a:gd name="T75" fmla="*/ 29 h 158"/>
                      <a:gd name="T76" fmla="*/ 6 w 244"/>
                      <a:gd name="T77" fmla="*/ 25 h 158"/>
                      <a:gd name="T78" fmla="*/ 12 w 244"/>
                      <a:gd name="T79" fmla="*/ 20 h 158"/>
                      <a:gd name="T80" fmla="*/ 17 w 244"/>
                      <a:gd name="T81" fmla="*/ 16 h 158"/>
                      <a:gd name="T82" fmla="*/ 20 w 244"/>
                      <a:gd name="T83" fmla="*/ 16 h 158"/>
                      <a:gd name="T84" fmla="*/ 21 w 244"/>
                      <a:gd name="T85" fmla="*/ 21 h 158"/>
                      <a:gd name="T86" fmla="*/ 36 w 244"/>
                      <a:gd name="T87" fmla="*/ 27 h 158"/>
                      <a:gd name="T88" fmla="*/ 45 w 244"/>
                      <a:gd name="T89" fmla="*/ 25 h 158"/>
                      <a:gd name="T90" fmla="*/ 51 w 244"/>
                      <a:gd name="T91" fmla="*/ 24 h 158"/>
                      <a:gd name="T92" fmla="*/ 59 w 244"/>
                      <a:gd name="T93" fmla="*/ 23 h 158"/>
                      <a:gd name="T94" fmla="*/ 70 w 244"/>
                      <a:gd name="T95" fmla="*/ 21 h 158"/>
                      <a:gd name="T96" fmla="*/ 93 w 244"/>
                      <a:gd name="T97" fmla="*/ 17 h 158"/>
                      <a:gd name="T98" fmla="*/ 114 w 244"/>
                      <a:gd name="T99" fmla="*/ 15 h 158"/>
                      <a:gd name="T100" fmla="*/ 154 w 244"/>
                      <a:gd name="T101"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158">
                        <a:moveTo>
                          <a:pt x="205" y="0"/>
                        </a:moveTo>
                        <a:lnTo>
                          <a:pt x="213" y="8"/>
                        </a:lnTo>
                        <a:lnTo>
                          <a:pt x="215" y="12"/>
                        </a:lnTo>
                        <a:lnTo>
                          <a:pt x="218" y="15"/>
                        </a:lnTo>
                        <a:lnTo>
                          <a:pt x="219" y="17"/>
                        </a:lnTo>
                        <a:lnTo>
                          <a:pt x="220" y="19"/>
                        </a:lnTo>
                        <a:lnTo>
                          <a:pt x="220" y="20"/>
                        </a:lnTo>
                        <a:lnTo>
                          <a:pt x="222" y="23"/>
                        </a:lnTo>
                        <a:lnTo>
                          <a:pt x="224" y="24"/>
                        </a:lnTo>
                        <a:lnTo>
                          <a:pt x="228" y="27"/>
                        </a:lnTo>
                        <a:lnTo>
                          <a:pt x="231" y="28"/>
                        </a:lnTo>
                        <a:lnTo>
                          <a:pt x="232" y="31"/>
                        </a:lnTo>
                        <a:lnTo>
                          <a:pt x="233" y="32"/>
                        </a:lnTo>
                        <a:lnTo>
                          <a:pt x="235" y="32"/>
                        </a:lnTo>
                        <a:lnTo>
                          <a:pt x="233" y="36"/>
                        </a:lnTo>
                        <a:lnTo>
                          <a:pt x="231" y="44"/>
                        </a:lnTo>
                        <a:lnTo>
                          <a:pt x="230" y="57"/>
                        </a:lnTo>
                        <a:lnTo>
                          <a:pt x="228" y="61"/>
                        </a:lnTo>
                        <a:lnTo>
                          <a:pt x="228" y="65"/>
                        </a:lnTo>
                        <a:lnTo>
                          <a:pt x="227" y="67"/>
                        </a:lnTo>
                        <a:lnTo>
                          <a:pt x="226" y="69"/>
                        </a:lnTo>
                        <a:lnTo>
                          <a:pt x="224" y="74"/>
                        </a:lnTo>
                        <a:lnTo>
                          <a:pt x="227" y="80"/>
                        </a:lnTo>
                        <a:lnTo>
                          <a:pt x="233" y="89"/>
                        </a:lnTo>
                        <a:lnTo>
                          <a:pt x="244" y="99"/>
                        </a:lnTo>
                        <a:lnTo>
                          <a:pt x="231" y="112"/>
                        </a:lnTo>
                        <a:lnTo>
                          <a:pt x="227" y="116"/>
                        </a:lnTo>
                        <a:lnTo>
                          <a:pt x="223" y="118"/>
                        </a:lnTo>
                        <a:lnTo>
                          <a:pt x="220" y="122"/>
                        </a:lnTo>
                        <a:lnTo>
                          <a:pt x="216" y="125"/>
                        </a:lnTo>
                        <a:lnTo>
                          <a:pt x="214" y="126"/>
                        </a:lnTo>
                        <a:lnTo>
                          <a:pt x="213" y="127"/>
                        </a:lnTo>
                        <a:lnTo>
                          <a:pt x="205" y="129"/>
                        </a:lnTo>
                        <a:lnTo>
                          <a:pt x="193" y="131"/>
                        </a:lnTo>
                        <a:lnTo>
                          <a:pt x="177" y="134"/>
                        </a:lnTo>
                        <a:lnTo>
                          <a:pt x="163" y="137"/>
                        </a:lnTo>
                        <a:lnTo>
                          <a:pt x="151" y="139"/>
                        </a:lnTo>
                        <a:lnTo>
                          <a:pt x="146" y="139"/>
                        </a:lnTo>
                        <a:lnTo>
                          <a:pt x="140" y="141"/>
                        </a:lnTo>
                        <a:lnTo>
                          <a:pt x="131" y="142"/>
                        </a:lnTo>
                        <a:lnTo>
                          <a:pt x="117" y="144"/>
                        </a:lnTo>
                        <a:lnTo>
                          <a:pt x="102" y="147"/>
                        </a:lnTo>
                        <a:lnTo>
                          <a:pt x="83" y="150"/>
                        </a:lnTo>
                        <a:lnTo>
                          <a:pt x="70" y="152"/>
                        </a:lnTo>
                        <a:lnTo>
                          <a:pt x="61" y="154"/>
                        </a:lnTo>
                        <a:lnTo>
                          <a:pt x="54" y="155"/>
                        </a:lnTo>
                        <a:lnTo>
                          <a:pt x="47" y="156"/>
                        </a:lnTo>
                        <a:lnTo>
                          <a:pt x="42" y="156"/>
                        </a:lnTo>
                        <a:lnTo>
                          <a:pt x="34" y="156"/>
                        </a:lnTo>
                        <a:lnTo>
                          <a:pt x="28" y="158"/>
                        </a:lnTo>
                        <a:lnTo>
                          <a:pt x="23" y="158"/>
                        </a:lnTo>
                        <a:lnTo>
                          <a:pt x="19" y="158"/>
                        </a:lnTo>
                        <a:lnTo>
                          <a:pt x="17" y="156"/>
                        </a:lnTo>
                        <a:lnTo>
                          <a:pt x="16" y="156"/>
                        </a:lnTo>
                        <a:lnTo>
                          <a:pt x="15" y="154"/>
                        </a:lnTo>
                        <a:lnTo>
                          <a:pt x="13" y="152"/>
                        </a:lnTo>
                        <a:lnTo>
                          <a:pt x="12" y="148"/>
                        </a:lnTo>
                        <a:lnTo>
                          <a:pt x="12" y="144"/>
                        </a:lnTo>
                        <a:lnTo>
                          <a:pt x="11" y="139"/>
                        </a:lnTo>
                        <a:lnTo>
                          <a:pt x="10" y="134"/>
                        </a:lnTo>
                        <a:lnTo>
                          <a:pt x="8" y="127"/>
                        </a:lnTo>
                        <a:lnTo>
                          <a:pt x="7" y="122"/>
                        </a:lnTo>
                        <a:lnTo>
                          <a:pt x="7" y="118"/>
                        </a:lnTo>
                        <a:lnTo>
                          <a:pt x="7" y="117"/>
                        </a:lnTo>
                        <a:lnTo>
                          <a:pt x="6" y="116"/>
                        </a:lnTo>
                        <a:lnTo>
                          <a:pt x="6" y="114"/>
                        </a:lnTo>
                        <a:lnTo>
                          <a:pt x="6" y="114"/>
                        </a:lnTo>
                        <a:lnTo>
                          <a:pt x="4" y="112"/>
                        </a:lnTo>
                        <a:lnTo>
                          <a:pt x="4" y="105"/>
                        </a:lnTo>
                        <a:lnTo>
                          <a:pt x="3" y="93"/>
                        </a:lnTo>
                        <a:lnTo>
                          <a:pt x="2" y="75"/>
                        </a:lnTo>
                        <a:lnTo>
                          <a:pt x="2" y="58"/>
                        </a:lnTo>
                        <a:lnTo>
                          <a:pt x="0" y="45"/>
                        </a:lnTo>
                        <a:lnTo>
                          <a:pt x="0" y="36"/>
                        </a:lnTo>
                        <a:lnTo>
                          <a:pt x="0" y="32"/>
                        </a:lnTo>
                        <a:lnTo>
                          <a:pt x="0" y="29"/>
                        </a:lnTo>
                        <a:lnTo>
                          <a:pt x="2" y="27"/>
                        </a:lnTo>
                        <a:lnTo>
                          <a:pt x="6" y="25"/>
                        </a:lnTo>
                        <a:lnTo>
                          <a:pt x="8" y="23"/>
                        </a:lnTo>
                        <a:lnTo>
                          <a:pt x="12" y="20"/>
                        </a:lnTo>
                        <a:lnTo>
                          <a:pt x="16" y="17"/>
                        </a:lnTo>
                        <a:lnTo>
                          <a:pt x="17" y="16"/>
                        </a:lnTo>
                        <a:lnTo>
                          <a:pt x="20" y="16"/>
                        </a:lnTo>
                        <a:lnTo>
                          <a:pt x="20" y="16"/>
                        </a:lnTo>
                        <a:lnTo>
                          <a:pt x="21" y="17"/>
                        </a:lnTo>
                        <a:lnTo>
                          <a:pt x="21" y="21"/>
                        </a:lnTo>
                        <a:lnTo>
                          <a:pt x="24" y="28"/>
                        </a:lnTo>
                        <a:lnTo>
                          <a:pt x="36" y="27"/>
                        </a:lnTo>
                        <a:lnTo>
                          <a:pt x="40" y="27"/>
                        </a:lnTo>
                        <a:lnTo>
                          <a:pt x="45" y="25"/>
                        </a:lnTo>
                        <a:lnTo>
                          <a:pt x="49" y="25"/>
                        </a:lnTo>
                        <a:lnTo>
                          <a:pt x="51" y="24"/>
                        </a:lnTo>
                        <a:lnTo>
                          <a:pt x="54" y="24"/>
                        </a:lnTo>
                        <a:lnTo>
                          <a:pt x="59" y="23"/>
                        </a:lnTo>
                        <a:lnTo>
                          <a:pt x="65" y="23"/>
                        </a:lnTo>
                        <a:lnTo>
                          <a:pt x="70" y="21"/>
                        </a:lnTo>
                        <a:lnTo>
                          <a:pt x="83" y="20"/>
                        </a:lnTo>
                        <a:lnTo>
                          <a:pt x="93" y="17"/>
                        </a:lnTo>
                        <a:lnTo>
                          <a:pt x="101" y="16"/>
                        </a:lnTo>
                        <a:lnTo>
                          <a:pt x="114" y="15"/>
                        </a:lnTo>
                        <a:lnTo>
                          <a:pt x="133" y="12"/>
                        </a:lnTo>
                        <a:lnTo>
                          <a:pt x="154" y="8"/>
                        </a:lnTo>
                        <a:lnTo>
                          <a:pt x="205"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2" name="Freeform 115">
                    <a:extLst>
                      <a:ext uri="{FF2B5EF4-FFF2-40B4-BE49-F238E27FC236}">
                        <a16:creationId xmlns:a16="http://schemas.microsoft.com/office/drawing/2014/main" id="{B0853BFB-87F9-444C-A054-494AADB2DA2D}"/>
                      </a:ext>
                    </a:extLst>
                  </p:cNvPr>
                  <p:cNvSpPr>
                    <a:spLocks/>
                  </p:cNvSpPr>
                  <p:nvPr/>
                </p:nvSpPr>
                <p:spPr bwMode="auto">
                  <a:xfrm>
                    <a:off x="-982180" y="5419920"/>
                    <a:ext cx="301785" cy="226674"/>
                  </a:xfrm>
                  <a:custGeom>
                    <a:avLst/>
                    <a:gdLst>
                      <a:gd name="T0" fmla="*/ 97 w 225"/>
                      <a:gd name="T1" fmla="*/ 1 h 169"/>
                      <a:gd name="T2" fmla="*/ 110 w 225"/>
                      <a:gd name="T3" fmla="*/ 8 h 169"/>
                      <a:gd name="T4" fmla="*/ 122 w 225"/>
                      <a:gd name="T5" fmla="*/ 10 h 169"/>
                      <a:gd name="T6" fmla="*/ 153 w 225"/>
                      <a:gd name="T7" fmla="*/ 10 h 169"/>
                      <a:gd name="T8" fmla="*/ 168 w 225"/>
                      <a:gd name="T9" fmla="*/ 13 h 169"/>
                      <a:gd name="T10" fmla="*/ 173 w 225"/>
                      <a:gd name="T11" fmla="*/ 17 h 169"/>
                      <a:gd name="T12" fmla="*/ 177 w 225"/>
                      <a:gd name="T13" fmla="*/ 19 h 169"/>
                      <a:gd name="T14" fmla="*/ 183 w 225"/>
                      <a:gd name="T15" fmla="*/ 25 h 169"/>
                      <a:gd name="T16" fmla="*/ 191 w 225"/>
                      <a:gd name="T17" fmla="*/ 31 h 169"/>
                      <a:gd name="T18" fmla="*/ 207 w 225"/>
                      <a:gd name="T19" fmla="*/ 43 h 169"/>
                      <a:gd name="T20" fmla="*/ 218 w 225"/>
                      <a:gd name="T21" fmla="*/ 48 h 169"/>
                      <a:gd name="T22" fmla="*/ 224 w 225"/>
                      <a:gd name="T23" fmla="*/ 52 h 169"/>
                      <a:gd name="T24" fmla="*/ 225 w 225"/>
                      <a:gd name="T25" fmla="*/ 53 h 169"/>
                      <a:gd name="T26" fmla="*/ 221 w 225"/>
                      <a:gd name="T27" fmla="*/ 57 h 169"/>
                      <a:gd name="T28" fmla="*/ 218 w 225"/>
                      <a:gd name="T29" fmla="*/ 64 h 169"/>
                      <a:gd name="T30" fmla="*/ 207 w 225"/>
                      <a:gd name="T31" fmla="*/ 78 h 169"/>
                      <a:gd name="T32" fmla="*/ 203 w 225"/>
                      <a:gd name="T33" fmla="*/ 91 h 169"/>
                      <a:gd name="T34" fmla="*/ 198 w 225"/>
                      <a:gd name="T35" fmla="*/ 102 h 169"/>
                      <a:gd name="T36" fmla="*/ 189 w 225"/>
                      <a:gd name="T37" fmla="*/ 111 h 169"/>
                      <a:gd name="T38" fmla="*/ 181 w 225"/>
                      <a:gd name="T39" fmla="*/ 122 h 169"/>
                      <a:gd name="T40" fmla="*/ 169 w 225"/>
                      <a:gd name="T41" fmla="*/ 133 h 169"/>
                      <a:gd name="T42" fmla="*/ 149 w 225"/>
                      <a:gd name="T43" fmla="*/ 153 h 169"/>
                      <a:gd name="T44" fmla="*/ 135 w 225"/>
                      <a:gd name="T45" fmla="*/ 166 h 169"/>
                      <a:gd name="T46" fmla="*/ 128 w 225"/>
                      <a:gd name="T47" fmla="*/ 169 h 169"/>
                      <a:gd name="T48" fmla="*/ 122 w 225"/>
                      <a:gd name="T49" fmla="*/ 165 h 169"/>
                      <a:gd name="T50" fmla="*/ 117 w 225"/>
                      <a:gd name="T51" fmla="*/ 158 h 169"/>
                      <a:gd name="T52" fmla="*/ 113 w 225"/>
                      <a:gd name="T53" fmla="*/ 150 h 169"/>
                      <a:gd name="T54" fmla="*/ 109 w 225"/>
                      <a:gd name="T55" fmla="*/ 145 h 169"/>
                      <a:gd name="T56" fmla="*/ 106 w 225"/>
                      <a:gd name="T57" fmla="*/ 144 h 169"/>
                      <a:gd name="T58" fmla="*/ 101 w 225"/>
                      <a:gd name="T59" fmla="*/ 140 h 169"/>
                      <a:gd name="T60" fmla="*/ 97 w 225"/>
                      <a:gd name="T61" fmla="*/ 133 h 169"/>
                      <a:gd name="T62" fmla="*/ 94 w 225"/>
                      <a:gd name="T63" fmla="*/ 129 h 169"/>
                      <a:gd name="T64" fmla="*/ 93 w 225"/>
                      <a:gd name="T65" fmla="*/ 125 h 169"/>
                      <a:gd name="T66" fmla="*/ 89 w 225"/>
                      <a:gd name="T67" fmla="*/ 119 h 169"/>
                      <a:gd name="T68" fmla="*/ 83 w 225"/>
                      <a:gd name="T69" fmla="*/ 111 h 169"/>
                      <a:gd name="T70" fmla="*/ 75 w 225"/>
                      <a:gd name="T71" fmla="*/ 102 h 169"/>
                      <a:gd name="T72" fmla="*/ 70 w 225"/>
                      <a:gd name="T73" fmla="*/ 94 h 169"/>
                      <a:gd name="T74" fmla="*/ 62 w 225"/>
                      <a:gd name="T75" fmla="*/ 86 h 169"/>
                      <a:gd name="T76" fmla="*/ 54 w 225"/>
                      <a:gd name="T77" fmla="*/ 80 h 169"/>
                      <a:gd name="T78" fmla="*/ 38 w 225"/>
                      <a:gd name="T79" fmla="*/ 64 h 169"/>
                      <a:gd name="T80" fmla="*/ 28 w 225"/>
                      <a:gd name="T81" fmla="*/ 52 h 169"/>
                      <a:gd name="T82" fmla="*/ 20 w 225"/>
                      <a:gd name="T83" fmla="*/ 43 h 169"/>
                      <a:gd name="T84" fmla="*/ 12 w 225"/>
                      <a:gd name="T85" fmla="*/ 38 h 169"/>
                      <a:gd name="T86" fmla="*/ 4 w 225"/>
                      <a:gd name="T87" fmla="*/ 32 h 169"/>
                      <a:gd name="T88" fmla="*/ 0 w 225"/>
                      <a:gd name="T89" fmla="*/ 27 h 169"/>
                      <a:gd name="T90" fmla="*/ 4 w 225"/>
                      <a:gd name="T91" fmla="*/ 19 h 169"/>
                      <a:gd name="T92" fmla="*/ 21 w 225"/>
                      <a:gd name="T93" fmla="*/ 10 h 169"/>
                      <a:gd name="T94" fmla="*/ 53 w 225"/>
                      <a:gd name="T95" fmla="*/ 1 h 169"/>
                      <a:gd name="T96" fmla="*/ 84 w 225"/>
                      <a:gd name="T9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169">
                        <a:moveTo>
                          <a:pt x="84" y="0"/>
                        </a:moveTo>
                        <a:lnTo>
                          <a:pt x="97" y="1"/>
                        </a:lnTo>
                        <a:lnTo>
                          <a:pt x="106" y="4"/>
                        </a:lnTo>
                        <a:lnTo>
                          <a:pt x="110" y="8"/>
                        </a:lnTo>
                        <a:lnTo>
                          <a:pt x="113" y="9"/>
                        </a:lnTo>
                        <a:lnTo>
                          <a:pt x="122" y="10"/>
                        </a:lnTo>
                        <a:lnTo>
                          <a:pt x="138" y="10"/>
                        </a:lnTo>
                        <a:lnTo>
                          <a:pt x="153" y="10"/>
                        </a:lnTo>
                        <a:lnTo>
                          <a:pt x="164" y="10"/>
                        </a:lnTo>
                        <a:lnTo>
                          <a:pt x="168" y="13"/>
                        </a:lnTo>
                        <a:lnTo>
                          <a:pt x="170" y="14"/>
                        </a:lnTo>
                        <a:lnTo>
                          <a:pt x="173" y="17"/>
                        </a:lnTo>
                        <a:lnTo>
                          <a:pt x="176" y="18"/>
                        </a:lnTo>
                        <a:lnTo>
                          <a:pt x="177" y="19"/>
                        </a:lnTo>
                        <a:lnTo>
                          <a:pt x="180" y="22"/>
                        </a:lnTo>
                        <a:lnTo>
                          <a:pt x="183" y="25"/>
                        </a:lnTo>
                        <a:lnTo>
                          <a:pt x="187" y="27"/>
                        </a:lnTo>
                        <a:lnTo>
                          <a:pt x="191" y="31"/>
                        </a:lnTo>
                        <a:lnTo>
                          <a:pt x="199" y="38"/>
                        </a:lnTo>
                        <a:lnTo>
                          <a:pt x="207" y="43"/>
                        </a:lnTo>
                        <a:lnTo>
                          <a:pt x="215" y="47"/>
                        </a:lnTo>
                        <a:lnTo>
                          <a:pt x="218" y="48"/>
                        </a:lnTo>
                        <a:lnTo>
                          <a:pt x="221" y="51"/>
                        </a:lnTo>
                        <a:lnTo>
                          <a:pt x="224" y="52"/>
                        </a:lnTo>
                        <a:lnTo>
                          <a:pt x="225" y="52"/>
                        </a:lnTo>
                        <a:lnTo>
                          <a:pt x="225" y="53"/>
                        </a:lnTo>
                        <a:lnTo>
                          <a:pt x="224" y="55"/>
                        </a:lnTo>
                        <a:lnTo>
                          <a:pt x="221" y="57"/>
                        </a:lnTo>
                        <a:lnTo>
                          <a:pt x="220" y="60"/>
                        </a:lnTo>
                        <a:lnTo>
                          <a:pt x="218" y="64"/>
                        </a:lnTo>
                        <a:lnTo>
                          <a:pt x="211" y="72"/>
                        </a:lnTo>
                        <a:lnTo>
                          <a:pt x="207" y="78"/>
                        </a:lnTo>
                        <a:lnTo>
                          <a:pt x="204" y="84"/>
                        </a:lnTo>
                        <a:lnTo>
                          <a:pt x="203" y="91"/>
                        </a:lnTo>
                        <a:lnTo>
                          <a:pt x="201" y="97"/>
                        </a:lnTo>
                        <a:lnTo>
                          <a:pt x="198" y="102"/>
                        </a:lnTo>
                        <a:lnTo>
                          <a:pt x="193" y="107"/>
                        </a:lnTo>
                        <a:lnTo>
                          <a:pt x="189" y="111"/>
                        </a:lnTo>
                        <a:lnTo>
                          <a:pt x="185" y="116"/>
                        </a:lnTo>
                        <a:lnTo>
                          <a:pt x="181" y="122"/>
                        </a:lnTo>
                        <a:lnTo>
                          <a:pt x="177" y="125"/>
                        </a:lnTo>
                        <a:lnTo>
                          <a:pt x="169" y="133"/>
                        </a:lnTo>
                        <a:lnTo>
                          <a:pt x="160" y="142"/>
                        </a:lnTo>
                        <a:lnTo>
                          <a:pt x="149" y="153"/>
                        </a:lnTo>
                        <a:lnTo>
                          <a:pt x="140" y="161"/>
                        </a:lnTo>
                        <a:lnTo>
                          <a:pt x="135" y="166"/>
                        </a:lnTo>
                        <a:lnTo>
                          <a:pt x="131" y="167"/>
                        </a:lnTo>
                        <a:lnTo>
                          <a:pt x="128" y="169"/>
                        </a:lnTo>
                        <a:lnTo>
                          <a:pt x="125" y="167"/>
                        </a:lnTo>
                        <a:lnTo>
                          <a:pt x="122" y="165"/>
                        </a:lnTo>
                        <a:lnTo>
                          <a:pt x="119" y="162"/>
                        </a:lnTo>
                        <a:lnTo>
                          <a:pt x="117" y="158"/>
                        </a:lnTo>
                        <a:lnTo>
                          <a:pt x="114" y="154"/>
                        </a:lnTo>
                        <a:lnTo>
                          <a:pt x="113" y="150"/>
                        </a:lnTo>
                        <a:lnTo>
                          <a:pt x="110" y="148"/>
                        </a:lnTo>
                        <a:lnTo>
                          <a:pt x="109" y="145"/>
                        </a:lnTo>
                        <a:lnTo>
                          <a:pt x="108" y="145"/>
                        </a:lnTo>
                        <a:lnTo>
                          <a:pt x="106" y="144"/>
                        </a:lnTo>
                        <a:lnTo>
                          <a:pt x="104" y="142"/>
                        </a:lnTo>
                        <a:lnTo>
                          <a:pt x="101" y="140"/>
                        </a:lnTo>
                        <a:lnTo>
                          <a:pt x="100" y="137"/>
                        </a:lnTo>
                        <a:lnTo>
                          <a:pt x="97" y="133"/>
                        </a:lnTo>
                        <a:lnTo>
                          <a:pt x="96" y="131"/>
                        </a:lnTo>
                        <a:lnTo>
                          <a:pt x="94" y="129"/>
                        </a:lnTo>
                        <a:lnTo>
                          <a:pt x="94" y="127"/>
                        </a:lnTo>
                        <a:lnTo>
                          <a:pt x="93" y="125"/>
                        </a:lnTo>
                        <a:lnTo>
                          <a:pt x="92" y="122"/>
                        </a:lnTo>
                        <a:lnTo>
                          <a:pt x="89" y="119"/>
                        </a:lnTo>
                        <a:lnTo>
                          <a:pt x="87" y="115"/>
                        </a:lnTo>
                        <a:lnTo>
                          <a:pt x="83" y="111"/>
                        </a:lnTo>
                        <a:lnTo>
                          <a:pt x="79" y="106"/>
                        </a:lnTo>
                        <a:lnTo>
                          <a:pt x="75" y="102"/>
                        </a:lnTo>
                        <a:lnTo>
                          <a:pt x="72" y="97"/>
                        </a:lnTo>
                        <a:lnTo>
                          <a:pt x="70" y="94"/>
                        </a:lnTo>
                        <a:lnTo>
                          <a:pt x="66" y="90"/>
                        </a:lnTo>
                        <a:lnTo>
                          <a:pt x="62" y="86"/>
                        </a:lnTo>
                        <a:lnTo>
                          <a:pt x="58" y="82"/>
                        </a:lnTo>
                        <a:lnTo>
                          <a:pt x="54" y="80"/>
                        </a:lnTo>
                        <a:lnTo>
                          <a:pt x="46" y="73"/>
                        </a:lnTo>
                        <a:lnTo>
                          <a:pt x="38" y="64"/>
                        </a:lnTo>
                        <a:lnTo>
                          <a:pt x="32" y="56"/>
                        </a:lnTo>
                        <a:lnTo>
                          <a:pt x="28" y="52"/>
                        </a:lnTo>
                        <a:lnTo>
                          <a:pt x="24" y="47"/>
                        </a:lnTo>
                        <a:lnTo>
                          <a:pt x="20" y="43"/>
                        </a:lnTo>
                        <a:lnTo>
                          <a:pt x="16" y="40"/>
                        </a:lnTo>
                        <a:lnTo>
                          <a:pt x="12" y="38"/>
                        </a:lnTo>
                        <a:lnTo>
                          <a:pt x="7" y="35"/>
                        </a:lnTo>
                        <a:lnTo>
                          <a:pt x="4" y="32"/>
                        </a:lnTo>
                        <a:lnTo>
                          <a:pt x="1" y="30"/>
                        </a:lnTo>
                        <a:lnTo>
                          <a:pt x="0" y="27"/>
                        </a:lnTo>
                        <a:lnTo>
                          <a:pt x="1" y="23"/>
                        </a:lnTo>
                        <a:lnTo>
                          <a:pt x="4" y="19"/>
                        </a:lnTo>
                        <a:lnTo>
                          <a:pt x="11" y="15"/>
                        </a:lnTo>
                        <a:lnTo>
                          <a:pt x="21" y="10"/>
                        </a:lnTo>
                        <a:lnTo>
                          <a:pt x="38" y="5"/>
                        </a:lnTo>
                        <a:lnTo>
                          <a:pt x="53" y="1"/>
                        </a:lnTo>
                        <a:lnTo>
                          <a:pt x="68" y="0"/>
                        </a:lnTo>
                        <a:lnTo>
                          <a:pt x="84"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3" name="Freeform 117">
                    <a:extLst>
                      <a:ext uri="{FF2B5EF4-FFF2-40B4-BE49-F238E27FC236}">
                        <a16:creationId xmlns:a16="http://schemas.microsoft.com/office/drawing/2014/main" id="{32930419-C7BE-4CFC-8DEA-F326A45C0450}"/>
                      </a:ext>
                    </a:extLst>
                  </p:cNvPr>
                  <p:cNvSpPr>
                    <a:spLocks/>
                  </p:cNvSpPr>
                  <p:nvPr/>
                </p:nvSpPr>
                <p:spPr bwMode="auto">
                  <a:xfrm>
                    <a:off x="-1412726" y="5312619"/>
                    <a:ext cx="505657" cy="136809"/>
                  </a:xfrm>
                  <a:custGeom>
                    <a:avLst/>
                    <a:gdLst>
                      <a:gd name="T0" fmla="*/ 374 w 377"/>
                      <a:gd name="T1" fmla="*/ 0 h 102"/>
                      <a:gd name="T2" fmla="*/ 377 w 377"/>
                      <a:gd name="T3" fmla="*/ 0 h 102"/>
                      <a:gd name="T4" fmla="*/ 375 w 377"/>
                      <a:gd name="T5" fmla="*/ 5 h 102"/>
                      <a:gd name="T6" fmla="*/ 370 w 377"/>
                      <a:gd name="T7" fmla="*/ 12 h 102"/>
                      <a:gd name="T8" fmla="*/ 366 w 377"/>
                      <a:gd name="T9" fmla="*/ 16 h 102"/>
                      <a:gd name="T10" fmla="*/ 358 w 377"/>
                      <a:gd name="T11" fmla="*/ 21 h 102"/>
                      <a:gd name="T12" fmla="*/ 347 w 377"/>
                      <a:gd name="T13" fmla="*/ 26 h 102"/>
                      <a:gd name="T14" fmla="*/ 328 w 377"/>
                      <a:gd name="T15" fmla="*/ 38 h 102"/>
                      <a:gd name="T16" fmla="*/ 312 w 377"/>
                      <a:gd name="T17" fmla="*/ 50 h 102"/>
                      <a:gd name="T18" fmla="*/ 296 w 377"/>
                      <a:gd name="T19" fmla="*/ 59 h 102"/>
                      <a:gd name="T20" fmla="*/ 288 w 377"/>
                      <a:gd name="T21" fmla="*/ 64 h 102"/>
                      <a:gd name="T22" fmla="*/ 281 w 377"/>
                      <a:gd name="T23" fmla="*/ 72 h 102"/>
                      <a:gd name="T24" fmla="*/ 273 w 377"/>
                      <a:gd name="T25" fmla="*/ 78 h 102"/>
                      <a:gd name="T26" fmla="*/ 263 w 377"/>
                      <a:gd name="T27" fmla="*/ 86 h 102"/>
                      <a:gd name="T28" fmla="*/ 257 w 377"/>
                      <a:gd name="T29" fmla="*/ 90 h 102"/>
                      <a:gd name="T30" fmla="*/ 252 w 377"/>
                      <a:gd name="T31" fmla="*/ 94 h 102"/>
                      <a:gd name="T32" fmla="*/ 249 w 377"/>
                      <a:gd name="T33" fmla="*/ 95 h 102"/>
                      <a:gd name="T34" fmla="*/ 232 w 377"/>
                      <a:gd name="T35" fmla="*/ 98 h 102"/>
                      <a:gd name="T36" fmla="*/ 193 w 377"/>
                      <a:gd name="T37" fmla="*/ 99 h 102"/>
                      <a:gd name="T38" fmla="*/ 123 w 377"/>
                      <a:gd name="T39" fmla="*/ 99 h 102"/>
                      <a:gd name="T40" fmla="*/ 68 w 377"/>
                      <a:gd name="T41" fmla="*/ 101 h 102"/>
                      <a:gd name="T42" fmla="*/ 28 w 377"/>
                      <a:gd name="T43" fmla="*/ 102 h 102"/>
                      <a:gd name="T44" fmla="*/ 9 w 377"/>
                      <a:gd name="T45" fmla="*/ 102 h 102"/>
                      <a:gd name="T46" fmla="*/ 2 w 377"/>
                      <a:gd name="T47" fmla="*/ 102 h 102"/>
                      <a:gd name="T48" fmla="*/ 0 w 377"/>
                      <a:gd name="T49" fmla="*/ 101 h 102"/>
                      <a:gd name="T50" fmla="*/ 4 w 377"/>
                      <a:gd name="T51" fmla="*/ 82 h 102"/>
                      <a:gd name="T52" fmla="*/ 20 w 377"/>
                      <a:gd name="T53" fmla="*/ 54 h 102"/>
                      <a:gd name="T54" fmla="*/ 26 w 377"/>
                      <a:gd name="T55" fmla="*/ 30 h 102"/>
                      <a:gd name="T56" fmla="*/ 30 w 377"/>
                      <a:gd name="T57" fmla="*/ 22 h 102"/>
                      <a:gd name="T58" fmla="*/ 37 w 377"/>
                      <a:gd name="T59" fmla="*/ 20 h 102"/>
                      <a:gd name="T60" fmla="*/ 55 w 377"/>
                      <a:gd name="T61" fmla="*/ 18 h 102"/>
                      <a:gd name="T62" fmla="*/ 83 w 377"/>
                      <a:gd name="T63" fmla="*/ 17 h 102"/>
                      <a:gd name="T64" fmla="*/ 97 w 377"/>
                      <a:gd name="T65" fmla="*/ 14 h 102"/>
                      <a:gd name="T66" fmla="*/ 101 w 377"/>
                      <a:gd name="T67" fmla="*/ 10 h 102"/>
                      <a:gd name="T68" fmla="*/ 110 w 377"/>
                      <a:gd name="T69" fmla="*/ 9 h 102"/>
                      <a:gd name="T70" fmla="*/ 135 w 377"/>
                      <a:gd name="T71" fmla="*/ 8 h 102"/>
                      <a:gd name="T72" fmla="*/ 201 w 377"/>
                      <a:gd name="T73" fmla="*/ 5 h 102"/>
                      <a:gd name="T74" fmla="*/ 267 w 377"/>
                      <a:gd name="T75" fmla="*/ 4 h 102"/>
                      <a:gd name="T76" fmla="*/ 312 w 377"/>
                      <a:gd name="T77" fmla="*/ 3 h 102"/>
                      <a:gd name="T78" fmla="*/ 341 w 377"/>
                      <a:gd name="T79" fmla="*/ 1 h 102"/>
                      <a:gd name="T80" fmla="*/ 362 w 377"/>
                      <a:gd name="T81" fmla="*/ 0 h 102"/>
                      <a:gd name="T82" fmla="*/ 371 w 377"/>
                      <a:gd name="T8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02">
                        <a:moveTo>
                          <a:pt x="371" y="0"/>
                        </a:moveTo>
                        <a:lnTo>
                          <a:pt x="374" y="0"/>
                        </a:lnTo>
                        <a:lnTo>
                          <a:pt x="376" y="0"/>
                        </a:lnTo>
                        <a:lnTo>
                          <a:pt x="377" y="0"/>
                        </a:lnTo>
                        <a:lnTo>
                          <a:pt x="376" y="3"/>
                        </a:lnTo>
                        <a:lnTo>
                          <a:pt x="375" y="5"/>
                        </a:lnTo>
                        <a:lnTo>
                          <a:pt x="372" y="9"/>
                        </a:lnTo>
                        <a:lnTo>
                          <a:pt x="370" y="12"/>
                        </a:lnTo>
                        <a:lnTo>
                          <a:pt x="367" y="14"/>
                        </a:lnTo>
                        <a:lnTo>
                          <a:pt x="366" y="16"/>
                        </a:lnTo>
                        <a:lnTo>
                          <a:pt x="362" y="18"/>
                        </a:lnTo>
                        <a:lnTo>
                          <a:pt x="358" y="21"/>
                        </a:lnTo>
                        <a:lnTo>
                          <a:pt x="353" y="23"/>
                        </a:lnTo>
                        <a:lnTo>
                          <a:pt x="347" y="26"/>
                        </a:lnTo>
                        <a:lnTo>
                          <a:pt x="337" y="31"/>
                        </a:lnTo>
                        <a:lnTo>
                          <a:pt x="328" y="38"/>
                        </a:lnTo>
                        <a:lnTo>
                          <a:pt x="319" y="44"/>
                        </a:lnTo>
                        <a:lnTo>
                          <a:pt x="312" y="50"/>
                        </a:lnTo>
                        <a:lnTo>
                          <a:pt x="303" y="56"/>
                        </a:lnTo>
                        <a:lnTo>
                          <a:pt x="296" y="59"/>
                        </a:lnTo>
                        <a:lnTo>
                          <a:pt x="292" y="61"/>
                        </a:lnTo>
                        <a:lnTo>
                          <a:pt x="288" y="64"/>
                        </a:lnTo>
                        <a:lnTo>
                          <a:pt x="283" y="68"/>
                        </a:lnTo>
                        <a:lnTo>
                          <a:pt x="281" y="72"/>
                        </a:lnTo>
                        <a:lnTo>
                          <a:pt x="277" y="75"/>
                        </a:lnTo>
                        <a:lnTo>
                          <a:pt x="273" y="78"/>
                        </a:lnTo>
                        <a:lnTo>
                          <a:pt x="267" y="82"/>
                        </a:lnTo>
                        <a:lnTo>
                          <a:pt x="263" y="86"/>
                        </a:lnTo>
                        <a:lnTo>
                          <a:pt x="260" y="89"/>
                        </a:lnTo>
                        <a:lnTo>
                          <a:pt x="257" y="90"/>
                        </a:lnTo>
                        <a:lnTo>
                          <a:pt x="254" y="93"/>
                        </a:lnTo>
                        <a:lnTo>
                          <a:pt x="252" y="94"/>
                        </a:lnTo>
                        <a:lnTo>
                          <a:pt x="252" y="94"/>
                        </a:lnTo>
                        <a:lnTo>
                          <a:pt x="249" y="95"/>
                        </a:lnTo>
                        <a:lnTo>
                          <a:pt x="243" y="97"/>
                        </a:lnTo>
                        <a:lnTo>
                          <a:pt x="232" y="98"/>
                        </a:lnTo>
                        <a:lnTo>
                          <a:pt x="215" y="98"/>
                        </a:lnTo>
                        <a:lnTo>
                          <a:pt x="193" y="99"/>
                        </a:lnTo>
                        <a:lnTo>
                          <a:pt x="163" y="99"/>
                        </a:lnTo>
                        <a:lnTo>
                          <a:pt x="123" y="99"/>
                        </a:lnTo>
                        <a:lnTo>
                          <a:pt x="95" y="101"/>
                        </a:lnTo>
                        <a:lnTo>
                          <a:pt x="68" y="101"/>
                        </a:lnTo>
                        <a:lnTo>
                          <a:pt x="46" y="101"/>
                        </a:lnTo>
                        <a:lnTo>
                          <a:pt x="28" y="102"/>
                        </a:lnTo>
                        <a:lnTo>
                          <a:pt x="15" y="102"/>
                        </a:lnTo>
                        <a:lnTo>
                          <a:pt x="9" y="102"/>
                        </a:lnTo>
                        <a:lnTo>
                          <a:pt x="4" y="102"/>
                        </a:lnTo>
                        <a:lnTo>
                          <a:pt x="2" y="102"/>
                        </a:lnTo>
                        <a:lnTo>
                          <a:pt x="0" y="101"/>
                        </a:lnTo>
                        <a:lnTo>
                          <a:pt x="0" y="101"/>
                        </a:lnTo>
                        <a:lnTo>
                          <a:pt x="2" y="93"/>
                        </a:lnTo>
                        <a:lnTo>
                          <a:pt x="4" y="82"/>
                        </a:lnTo>
                        <a:lnTo>
                          <a:pt x="9" y="73"/>
                        </a:lnTo>
                        <a:lnTo>
                          <a:pt x="20" y="54"/>
                        </a:lnTo>
                        <a:lnTo>
                          <a:pt x="25" y="35"/>
                        </a:lnTo>
                        <a:lnTo>
                          <a:pt x="26" y="30"/>
                        </a:lnTo>
                        <a:lnTo>
                          <a:pt x="28" y="25"/>
                        </a:lnTo>
                        <a:lnTo>
                          <a:pt x="30" y="22"/>
                        </a:lnTo>
                        <a:lnTo>
                          <a:pt x="33" y="21"/>
                        </a:lnTo>
                        <a:lnTo>
                          <a:pt x="37" y="20"/>
                        </a:lnTo>
                        <a:lnTo>
                          <a:pt x="43" y="20"/>
                        </a:lnTo>
                        <a:lnTo>
                          <a:pt x="55" y="18"/>
                        </a:lnTo>
                        <a:lnTo>
                          <a:pt x="70" y="18"/>
                        </a:lnTo>
                        <a:lnTo>
                          <a:pt x="83" y="17"/>
                        </a:lnTo>
                        <a:lnTo>
                          <a:pt x="92" y="16"/>
                        </a:lnTo>
                        <a:lnTo>
                          <a:pt x="97" y="14"/>
                        </a:lnTo>
                        <a:lnTo>
                          <a:pt x="100" y="12"/>
                        </a:lnTo>
                        <a:lnTo>
                          <a:pt x="101" y="10"/>
                        </a:lnTo>
                        <a:lnTo>
                          <a:pt x="105" y="9"/>
                        </a:lnTo>
                        <a:lnTo>
                          <a:pt x="110" y="9"/>
                        </a:lnTo>
                        <a:lnTo>
                          <a:pt x="121" y="8"/>
                        </a:lnTo>
                        <a:lnTo>
                          <a:pt x="135" y="8"/>
                        </a:lnTo>
                        <a:lnTo>
                          <a:pt x="157" y="6"/>
                        </a:lnTo>
                        <a:lnTo>
                          <a:pt x="201" y="5"/>
                        </a:lnTo>
                        <a:lnTo>
                          <a:pt x="237" y="5"/>
                        </a:lnTo>
                        <a:lnTo>
                          <a:pt x="267" y="4"/>
                        </a:lnTo>
                        <a:lnTo>
                          <a:pt x="292" y="3"/>
                        </a:lnTo>
                        <a:lnTo>
                          <a:pt x="312" y="3"/>
                        </a:lnTo>
                        <a:lnTo>
                          <a:pt x="328" y="1"/>
                        </a:lnTo>
                        <a:lnTo>
                          <a:pt x="341" y="1"/>
                        </a:lnTo>
                        <a:lnTo>
                          <a:pt x="353" y="0"/>
                        </a:lnTo>
                        <a:lnTo>
                          <a:pt x="362" y="0"/>
                        </a:lnTo>
                        <a:lnTo>
                          <a:pt x="367" y="0"/>
                        </a:lnTo>
                        <a:lnTo>
                          <a:pt x="37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4" name="Freeform 120">
                    <a:extLst>
                      <a:ext uri="{FF2B5EF4-FFF2-40B4-BE49-F238E27FC236}">
                        <a16:creationId xmlns:a16="http://schemas.microsoft.com/office/drawing/2014/main" id="{E5454B04-3B4F-475F-B078-D2C078CC7361}"/>
                      </a:ext>
                    </a:extLst>
                  </p:cNvPr>
                  <p:cNvSpPr>
                    <a:spLocks/>
                  </p:cNvSpPr>
                  <p:nvPr/>
                </p:nvSpPr>
                <p:spPr bwMode="auto">
                  <a:xfrm>
                    <a:off x="-987545" y="5075216"/>
                    <a:ext cx="431887" cy="232039"/>
                  </a:xfrm>
                  <a:custGeom>
                    <a:avLst/>
                    <a:gdLst>
                      <a:gd name="T0" fmla="*/ 223 w 322"/>
                      <a:gd name="T1" fmla="*/ 0 h 173"/>
                      <a:gd name="T2" fmla="*/ 229 w 322"/>
                      <a:gd name="T3" fmla="*/ 7 h 173"/>
                      <a:gd name="T4" fmla="*/ 235 w 322"/>
                      <a:gd name="T5" fmla="*/ 8 h 173"/>
                      <a:gd name="T6" fmla="*/ 245 w 322"/>
                      <a:gd name="T7" fmla="*/ 12 h 173"/>
                      <a:gd name="T8" fmla="*/ 246 w 322"/>
                      <a:gd name="T9" fmla="*/ 16 h 173"/>
                      <a:gd name="T10" fmla="*/ 243 w 322"/>
                      <a:gd name="T11" fmla="*/ 24 h 173"/>
                      <a:gd name="T12" fmla="*/ 245 w 322"/>
                      <a:gd name="T13" fmla="*/ 33 h 173"/>
                      <a:gd name="T14" fmla="*/ 253 w 322"/>
                      <a:gd name="T15" fmla="*/ 42 h 173"/>
                      <a:gd name="T16" fmla="*/ 267 w 322"/>
                      <a:gd name="T17" fmla="*/ 50 h 173"/>
                      <a:gd name="T18" fmla="*/ 279 w 322"/>
                      <a:gd name="T19" fmla="*/ 55 h 173"/>
                      <a:gd name="T20" fmla="*/ 288 w 322"/>
                      <a:gd name="T21" fmla="*/ 59 h 173"/>
                      <a:gd name="T22" fmla="*/ 290 w 322"/>
                      <a:gd name="T23" fmla="*/ 67 h 173"/>
                      <a:gd name="T24" fmla="*/ 291 w 322"/>
                      <a:gd name="T25" fmla="*/ 73 h 173"/>
                      <a:gd name="T26" fmla="*/ 299 w 322"/>
                      <a:gd name="T27" fmla="*/ 84 h 173"/>
                      <a:gd name="T28" fmla="*/ 301 w 322"/>
                      <a:gd name="T29" fmla="*/ 98 h 173"/>
                      <a:gd name="T30" fmla="*/ 304 w 322"/>
                      <a:gd name="T31" fmla="*/ 108 h 173"/>
                      <a:gd name="T32" fmla="*/ 316 w 322"/>
                      <a:gd name="T33" fmla="*/ 118 h 173"/>
                      <a:gd name="T34" fmla="*/ 321 w 322"/>
                      <a:gd name="T35" fmla="*/ 125 h 173"/>
                      <a:gd name="T36" fmla="*/ 322 w 322"/>
                      <a:gd name="T37" fmla="*/ 128 h 173"/>
                      <a:gd name="T38" fmla="*/ 320 w 322"/>
                      <a:gd name="T39" fmla="*/ 132 h 173"/>
                      <a:gd name="T40" fmla="*/ 291 w 322"/>
                      <a:gd name="T41" fmla="*/ 138 h 173"/>
                      <a:gd name="T42" fmla="*/ 244 w 322"/>
                      <a:gd name="T43" fmla="*/ 145 h 173"/>
                      <a:gd name="T44" fmla="*/ 193 w 322"/>
                      <a:gd name="T45" fmla="*/ 153 h 173"/>
                      <a:gd name="T46" fmla="*/ 180 w 322"/>
                      <a:gd name="T47" fmla="*/ 155 h 173"/>
                      <a:gd name="T48" fmla="*/ 172 w 322"/>
                      <a:gd name="T49" fmla="*/ 156 h 173"/>
                      <a:gd name="T50" fmla="*/ 156 w 322"/>
                      <a:gd name="T51" fmla="*/ 159 h 173"/>
                      <a:gd name="T52" fmla="*/ 146 w 322"/>
                      <a:gd name="T53" fmla="*/ 160 h 173"/>
                      <a:gd name="T54" fmla="*/ 98 w 322"/>
                      <a:gd name="T55" fmla="*/ 165 h 173"/>
                      <a:gd name="T56" fmla="*/ 66 w 322"/>
                      <a:gd name="T57" fmla="*/ 168 h 173"/>
                      <a:gd name="T58" fmla="*/ 30 w 322"/>
                      <a:gd name="T59" fmla="*/ 170 h 173"/>
                      <a:gd name="T60" fmla="*/ 0 w 322"/>
                      <a:gd name="T61" fmla="*/ 173 h 173"/>
                      <a:gd name="T62" fmla="*/ 3 w 322"/>
                      <a:gd name="T63" fmla="*/ 169 h 173"/>
                      <a:gd name="T64" fmla="*/ 12 w 322"/>
                      <a:gd name="T65" fmla="*/ 156 h 173"/>
                      <a:gd name="T66" fmla="*/ 41 w 322"/>
                      <a:gd name="T67" fmla="*/ 128 h 173"/>
                      <a:gd name="T68" fmla="*/ 49 w 322"/>
                      <a:gd name="T69" fmla="*/ 130 h 173"/>
                      <a:gd name="T70" fmla="*/ 53 w 322"/>
                      <a:gd name="T71" fmla="*/ 132 h 173"/>
                      <a:gd name="T72" fmla="*/ 74 w 322"/>
                      <a:gd name="T73" fmla="*/ 131 h 173"/>
                      <a:gd name="T74" fmla="*/ 109 w 322"/>
                      <a:gd name="T75" fmla="*/ 119 h 173"/>
                      <a:gd name="T76" fmla="*/ 117 w 322"/>
                      <a:gd name="T77" fmla="*/ 108 h 173"/>
                      <a:gd name="T78" fmla="*/ 126 w 322"/>
                      <a:gd name="T79" fmla="*/ 94 h 173"/>
                      <a:gd name="T80" fmla="*/ 135 w 322"/>
                      <a:gd name="T81" fmla="*/ 71 h 173"/>
                      <a:gd name="T82" fmla="*/ 140 w 322"/>
                      <a:gd name="T83" fmla="*/ 59 h 173"/>
                      <a:gd name="T84" fmla="*/ 143 w 322"/>
                      <a:gd name="T85" fmla="*/ 55 h 173"/>
                      <a:gd name="T86" fmla="*/ 152 w 322"/>
                      <a:gd name="T87" fmla="*/ 54 h 173"/>
                      <a:gd name="T88" fmla="*/ 165 w 322"/>
                      <a:gd name="T89" fmla="*/ 50 h 173"/>
                      <a:gd name="T90" fmla="*/ 169 w 322"/>
                      <a:gd name="T91" fmla="*/ 41 h 173"/>
                      <a:gd name="T92" fmla="*/ 173 w 322"/>
                      <a:gd name="T93" fmla="*/ 32 h 173"/>
                      <a:gd name="T94" fmla="*/ 182 w 322"/>
                      <a:gd name="T95" fmla="*/ 21 h 173"/>
                      <a:gd name="T96" fmla="*/ 191 w 322"/>
                      <a:gd name="T97" fmla="*/ 12 h 173"/>
                      <a:gd name="T98" fmla="*/ 194 w 322"/>
                      <a:gd name="T99" fmla="*/ 7 h 173"/>
                      <a:gd name="T100" fmla="*/ 197 w 322"/>
                      <a:gd name="T101" fmla="*/ 4 h 173"/>
                      <a:gd name="T102" fmla="*/ 210 w 322"/>
                      <a:gd name="T103" fmla="*/ 7 h 173"/>
                      <a:gd name="T104" fmla="*/ 218 w 322"/>
                      <a:gd name="T105" fmla="*/ 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173">
                        <a:moveTo>
                          <a:pt x="220" y="0"/>
                        </a:moveTo>
                        <a:lnTo>
                          <a:pt x="222" y="0"/>
                        </a:lnTo>
                        <a:lnTo>
                          <a:pt x="223" y="0"/>
                        </a:lnTo>
                        <a:lnTo>
                          <a:pt x="225" y="3"/>
                        </a:lnTo>
                        <a:lnTo>
                          <a:pt x="227" y="5"/>
                        </a:lnTo>
                        <a:lnTo>
                          <a:pt x="229" y="7"/>
                        </a:lnTo>
                        <a:lnTo>
                          <a:pt x="231" y="7"/>
                        </a:lnTo>
                        <a:lnTo>
                          <a:pt x="232" y="7"/>
                        </a:lnTo>
                        <a:lnTo>
                          <a:pt x="235" y="8"/>
                        </a:lnTo>
                        <a:lnTo>
                          <a:pt x="237" y="9"/>
                        </a:lnTo>
                        <a:lnTo>
                          <a:pt x="241" y="11"/>
                        </a:lnTo>
                        <a:lnTo>
                          <a:pt x="245" y="12"/>
                        </a:lnTo>
                        <a:lnTo>
                          <a:pt x="246" y="13"/>
                        </a:lnTo>
                        <a:lnTo>
                          <a:pt x="248" y="15"/>
                        </a:lnTo>
                        <a:lnTo>
                          <a:pt x="246" y="16"/>
                        </a:lnTo>
                        <a:lnTo>
                          <a:pt x="245" y="19"/>
                        </a:lnTo>
                        <a:lnTo>
                          <a:pt x="244" y="21"/>
                        </a:lnTo>
                        <a:lnTo>
                          <a:pt x="243" y="24"/>
                        </a:lnTo>
                        <a:lnTo>
                          <a:pt x="243" y="26"/>
                        </a:lnTo>
                        <a:lnTo>
                          <a:pt x="244" y="29"/>
                        </a:lnTo>
                        <a:lnTo>
                          <a:pt x="245" y="33"/>
                        </a:lnTo>
                        <a:lnTo>
                          <a:pt x="248" y="37"/>
                        </a:lnTo>
                        <a:lnTo>
                          <a:pt x="250" y="39"/>
                        </a:lnTo>
                        <a:lnTo>
                          <a:pt x="253" y="42"/>
                        </a:lnTo>
                        <a:lnTo>
                          <a:pt x="257" y="45"/>
                        </a:lnTo>
                        <a:lnTo>
                          <a:pt x="262" y="47"/>
                        </a:lnTo>
                        <a:lnTo>
                          <a:pt x="267" y="50"/>
                        </a:lnTo>
                        <a:lnTo>
                          <a:pt x="271" y="53"/>
                        </a:lnTo>
                        <a:lnTo>
                          <a:pt x="275" y="54"/>
                        </a:lnTo>
                        <a:lnTo>
                          <a:pt x="279" y="55"/>
                        </a:lnTo>
                        <a:lnTo>
                          <a:pt x="282" y="55"/>
                        </a:lnTo>
                        <a:lnTo>
                          <a:pt x="286" y="58"/>
                        </a:lnTo>
                        <a:lnTo>
                          <a:pt x="288" y="59"/>
                        </a:lnTo>
                        <a:lnTo>
                          <a:pt x="290" y="62"/>
                        </a:lnTo>
                        <a:lnTo>
                          <a:pt x="291" y="64"/>
                        </a:lnTo>
                        <a:lnTo>
                          <a:pt x="290" y="67"/>
                        </a:lnTo>
                        <a:lnTo>
                          <a:pt x="290" y="68"/>
                        </a:lnTo>
                        <a:lnTo>
                          <a:pt x="290" y="71"/>
                        </a:lnTo>
                        <a:lnTo>
                          <a:pt x="291" y="73"/>
                        </a:lnTo>
                        <a:lnTo>
                          <a:pt x="294" y="76"/>
                        </a:lnTo>
                        <a:lnTo>
                          <a:pt x="298" y="80"/>
                        </a:lnTo>
                        <a:lnTo>
                          <a:pt x="299" y="84"/>
                        </a:lnTo>
                        <a:lnTo>
                          <a:pt x="300" y="89"/>
                        </a:lnTo>
                        <a:lnTo>
                          <a:pt x="300" y="94"/>
                        </a:lnTo>
                        <a:lnTo>
                          <a:pt x="301" y="98"/>
                        </a:lnTo>
                        <a:lnTo>
                          <a:pt x="301" y="102"/>
                        </a:lnTo>
                        <a:lnTo>
                          <a:pt x="303" y="105"/>
                        </a:lnTo>
                        <a:lnTo>
                          <a:pt x="304" y="108"/>
                        </a:lnTo>
                        <a:lnTo>
                          <a:pt x="308" y="110"/>
                        </a:lnTo>
                        <a:lnTo>
                          <a:pt x="312" y="114"/>
                        </a:lnTo>
                        <a:lnTo>
                          <a:pt x="316" y="118"/>
                        </a:lnTo>
                        <a:lnTo>
                          <a:pt x="318" y="121"/>
                        </a:lnTo>
                        <a:lnTo>
                          <a:pt x="320" y="122"/>
                        </a:lnTo>
                        <a:lnTo>
                          <a:pt x="321" y="125"/>
                        </a:lnTo>
                        <a:lnTo>
                          <a:pt x="322" y="126"/>
                        </a:lnTo>
                        <a:lnTo>
                          <a:pt x="322" y="127"/>
                        </a:lnTo>
                        <a:lnTo>
                          <a:pt x="322" y="128"/>
                        </a:lnTo>
                        <a:lnTo>
                          <a:pt x="322" y="131"/>
                        </a:lnTo>
                        <a:lnTo>
                          <a:pt x="321" y="132"/>
                        </a:lnTo>
                        <a:lnTo>
                          <a:pt x="320" y="132"/>
                        </a:lnTo>
                        <a:lnTo>
                          <a:pt x="315" y="134"/>
                        </a:lnTo>
                        <a:lnTo>
                          <a:pt x="305" y="135"/>
                        </a:lnTo>
                        <a:lnTo>
                          <a:pt x="291" y="138"/>
                        </a:lnTo>
                        <a:lnTo>
                          <a:pt x="280" y="140"/>
                        </a:lnTo>
                        <a:lnTo>
                          <a:pt x="263" y="143"/>
                        </a:lnTo>
                        <a:lnTo>
                          <a:pt x="244" y="145"/>
                        </a:lnTo>
                        <a:lnTo>
                          <a:pt x="224" y="149"/>
                        </a:lnTo>
                        <a:lnTo>
                          <a:pt x="206" y="152"/>
                        </a:lnTo>
                        <a:lnTo>
                          <a:pt x="193" y="153"/>
                        </a:lnTo>
                        <a:lnTo>
                          <a:pt x="187" y="153"/>
                        </a:lnTo>
                        <a:lnTo>
                          <a:pt x="182" y="155"/>
                        </a:lnTo>
                        <a:lnTo>
                          <a:pt x="180" y="155"/>
                        </a:lnTo>
                        <a:lnTo>
                          <a:pt x="177" y="156"/>
                        </a:lnTo>
                        <a:lnTo>
                          <a:pt x="174" y="156"/>
                        </a:lnTo>
                        <a:lnTo>
                          <a:pt x="172" y="156"/>
                        </a:lnTo>
                        <a:lnTo>
                          <a:pt x="167" y="157"/>
                        </a:lnTo>
                        <a:lnTo>
                          <a:pt x="161" y="157"/>
                        </a:lnTo>
                        <a:lnTo>
                          <a:pt x="156" y="159"/>
                        </a:lnTo>
                        <a:lnTo>
                          <a:pt x="152" y="159"/>
                        </a:lnTo>
                        <a:lnTo>
                          <a:pt x="148" y="159"/>
                        </a:lnTo>
                        <a:lnTo>
                          <a:pt x="146" y="160"/>
                        </a:lnTo>
                        <a:lnTo>
                          <a:pt x="135" y="161"/>
                        </a:lnTo>
                        <a:lnTo>
                          <a:pt x="119" y="163"/>
                        </a:lnTo>
                        <a:lnTo>
                          <a:pt x="98" y="165"/>
                        </a:lnTo>
                        <a:lnTo>
                          <a:pt x="85" y="166"/>
                        </a:lnTo>
                        <a:lnTo>
                          <a:pt x="74" y="168"/>
                        </a:lnTo>
                        <a:lnTo>
                          <a:pt x="66" y="168"/>
                        </a:lnTo>
                        <a:lnTo>
                          <a:pt x="58" y="169"/>
                        </a:lnTo>
                        <a:lnTo>
                          <a:pt x="45" y="170"/>
                        </a:lnTo>
                        <a:lnTo>
                          <a:pt x="30" y="170"/>
                        </a:lnTo>
                        <a:lnTo>
                          <a:pt x="17" y="172"/>
                        </a:lnTo>
                        <a:lnTo>
                          <a:pt x="7" y="172"/>
                        </a:lnTo>
                        <a:lnTo>
                          <a:pt x="0" y="173"/>
                        </a:lnTo>
                        <a:lnTo>
                          <a:pt x="0" y="173"/>
                        </a:lnTo>
                        <a:lnTo>
                          <a:pt x="0" y="172"/>
                        </a:lnTo>
                        <a:lnTo>
                          <a:pt x="3" y="169"/>
                        </a:lnTo>
                        <a:lnTo>
                          <a:pt x="4" y="165"/>
                        </a:lnTo>
                        <a:lnTo>
                          <a:pt x="8" y="161"/>
                        </a:lnTo>
                        <a:lnTo>
                          <a:pt x="12" y="156"/>
                        </a:lnTo>
                        <a:lnTo>
                          <a:pt x="24" y="143"/>
                        </a:lnTo>
                        <a:lnTo>
                          <a:pt x="34" y="132"/>
                        </a:lnTo>
                        <a:lnTo>
                          <a:pt x="41" y="128"/>
                        </a:lnTo>
                        <a:lnTo>
                          <a:pt x="46" y="127"/>
                        </a:lnTo>
                        <a:lnTo>
                          <a:pt x="47" y="128"/>
                        </a:lnTo>
                        <a:lnTo>
                          <a:pt x="49" y="130"/>
                        </a:lnTo>
                        <a:lnTo>
                          <a:pt x="49" y="131"/>
                        </a:lnTo>
                        <a:lnTo>
                          <a:pt x="50" y="131"/>
                        </a:lnTo>
                        <a:lnTo>
                          <a:pt x="53" y="132"/>
                        </a:lnTo>
                        <a:lnTo>
                          <a:pt x="57" y="134"/>
                        </a:lnTo>
                        <a:lnTo>
                          <a:pt x="63" y="134"/>
                        </a:lnTo>
                        <a:lnTo>
                          <a:pt x="74" y="131"/>
                        </a:lnTo>
                        <a:lnTo>
                          <a:pt x="88" y="127"/>
                        </a:lnTo>
                        <a:lnTo>
                          <a:pt x="101" y="122"/>
                        </a:lnTo>
                        <a:lnTo>
                          <a:pt x="109" y="119"/>
                        </a:lnTo>
                        <a:lnTo>
                          <a:pt x="113" y="117"/>
                        </a:lnTo>
                        <a:lnTo>
                          <a:pt x="115" y="113"/>
                        </a:lnTo>
                        <a:lnTo>
                          <a:pt x="117" y="108"/>
                        </a:lnTo>
                        <a:lnTo>
                          <a:pt x="119" y="104"/>
                        </a:lnTo>
                        <a:lnTo>
                          <a:pt x="122" y="100"/>
                        </a:lnTo>
                        <a:lnTo>
                          <a:pt x="126" y="94"/>
                        </a:lnTo>
                        <a:lnTo>
                          <a:pt x="130" y="87"/>
                        </a:lnTo>
                        <a:lnTo>
                          <a:pt x="134" y="76"/>
                        </a:lnTo>
                        <a:lnTo>
                          <a:pt x="135" y="71"/>
                        </a:lnTo>
                        <a:lnTo>
                          <a:pt x="138" y="67"/>
                        </a:lnTo>
                        <a:lnTo>
                          <a:pt x="139" y="63"/>
                        </a:lnTo>
                        <a:lnTo>
                          <a:pt x="140" y="59"/>
                        </a:lnTo>
                        <a:lnTo>
                          <a:pt x="142" y="58"/>
                        </a:lnTo>
                        <a:lnTo>
                          <a:pt x="142" y="56"/>
                        </a:lnTo>
                        <a:lnTo>
                          <a:pt x="143" y="55"/>
                        </a:lnTo>
                        <a:lnTo>
                          <a:pt x="146" y="55"/>
                        </a:lnTo>
                        <a:lnTo>
                          <a:pt x="148" y="54"/>
                        </a:lnTo>
                        <a:lnTo>
                          <a:pt x="152" y="54"/>
                        </a:lnTo>
                        <a:lnTo>
                          <a:pt x="159" y="53"/>
                        </a:lnTo>
                        <a:lnTo>
                          <a:pt x="163" y="51"/>
                        </a:lnTo>
                        <a:lnTo>
                          <a:pt x="165" y="50"/>
                        </a:lnTo>
                        <a:lnTo>
                          <a:pt x="168" y="49"/>
                        </a:lnTo>
                        <a:lnTo>
                          <a:pt x="169" y="45"/>
                        </a:lnTo>
                        <a:lnTo>
                          <a:pt x="169" y="41"/>
                        </a:lnTo>
                        <a:lnTo>
                          <a:pt x="170" y="38"/>
                        </a:lnTo>
                        <a:lnTo>
                          <a:pt x="172" y="34"/>
                        </a:lnTo>
                        <a:lnTo>
                          <a:pt x="173" y="32"/>
                        </a:lnTo>
                        <a:lnTo>
                          <a:pt x="176" y="29"/>
                        </a:lnTo>
                        <a:lnTo>
                          <a:pt x="178" y="25"/>
                        </a:lnTo>
                        <a:lnTo>
                          <a:pt x="182" y="21"/>
                        </a:lnTo>
                        <a:lnTo>
                          <a:pt x="186" y="19"/>
                        </a:lnTo>
                        <a:lnTo>
                          <a:pt x="190" y="15"/>
                        </a:lnTo>
                        <a:lnTo>
                          <a:pt x="191" y="12"/>
                        </a:lnTo>
                        <a:lnTo>
                          <a:pt x="194" y="11"/>
                        </a:lnTo>
                        <a:lnTo>
                          <a:pt x="194" y="9"/>
                        </a:lnTo>
                        <a:lnTo>
                          <a:pt x="194" y="7"/>
                        </a:lnTo>
                        <a:lnTo>
                          <a:pt x="194" y="5"/>
                        </a:lnTo>
                        <a:lnTo>
                          <a:pt x="195" y="4"/>
                        </a:lnTo>
                        <a:lnTo>
                          <a:pt x="197" y="4"/>
                        </a:lnTo>
                        <a:lnTo>
                          <a:pt x="201" y="5"/>
                        </a:lnTo>
                        <a:lnTo>
                          <a:pt x="205" y="7"/>
                        </a:lnTo>
                        <a:lnTo>
                          <a:pt x="210" y="7"/>
                        </a:lnTo>
                        <a:lnTo>
                          <a:pt x="214" y="7"/>
                        </a:lnTo>
                        <a:lnTo>
                          <a:pt x="216" y="5"/>
                        </a:lnTo>
                        <a:lnTo>
                          <a:pt x="218" y="3"/>
                        </a:lnTo>
                        <a:lnTo>
                          <a:pt x="219" y="0"/>
                        </a:lnTo>
                        <a:lnTo>
                          <a:pt x="22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5" name="Freeform 121">
                    <a:extLst>
                      <a:ext uri="{FF2B5EF4-FFF2-40B4-BE49-F238E27FC236}">
                        <a16:creationId xmlns:a16="http://schemas.microsoft.com/office/drawing/2014/main" id="{BD88C70F-2660-4CF2-9757-5EE1B64D79A0}"/>
                      </a:ext>
                    </a:extLst>
                  </p:cNvPr>
                  <p:cNvSpPr>
                    <a:spLocks/>
                  </p:cNvSpPr>
                  <p:nvPr/>
                </p:nvSpPr>
                <p:spPr bwMode="auto">
                  <a:xfrm>
                    <a:off x="-569071" y="5148985"/>
                    <a:ext cx="33532" cy="68405"/>
                  </a:xfrm>
                  <a:custGeom>
                    <a:avLst/>
                    <a:gdLst>
                      <a:gd name="T0" fmla="*/ 21 w 25"/>
                      <a:gd name="T1" fmla="*/ 0 h 51"/>
                      <a:gd name="T2" fmla="*/ 24 w 25"/>
                      <a:gd name="T3" fmla="*/ 0 h 51"/>
                      <a:gd name="T4" fmla="*/ 25 w 25"/>
                      <a:gd name="T5" fmla="*/ 0 h 51"/>
                      <a:gd name="T6" fmla="*/ 25 w 25"/>
                      <a:gd name="T7" fmla="*/ 1 h 51"/>
                      <a:gd name="T8" fmla="*/ 25 w 25"/>
                      <a:gd name="T9" fmla="*/ 3 h 51"/>
                      <a:gd name="T10" fmla="*/ 24 w 25"/>
                      <a:gd name="T11" fmla="*/ 5 h 51"/>
                      <a:gd name="T12" fmla="*/ 22 w 25"/>
                      <a:gd name="T13" fmla="*/ 9 h 51"/>
                      <a:gd name="T14" fmla="*/ 21 w 25"/>
                      <a:gd name="T15" fmla="*/ 13 h 51"/>
                      <a:gd name="T16" fmla="*/ 20 w 25"/>
                      <a:gd name="T17" fmla="*/ 17 h 51"/>
                      <a:gd name="T18" fmla="*/ 18 w 25"/>
                      <a:gd name="T19" fmla="*/ 21 h 51"/>
                      <a:gd name="T20" fmla="*/ 16 w 25"/>
                      <a:gd name="T21" fmla="*/ 25 h 51"/>
                      <a:gd name="T22" fmla="*/ 14 w 25"/>
                      <a:gd name="T23" fmla="*/ 28 h 51"/>
                      <a:gd name="T24" fmla="*/ 12 w 25"/>
                      <a:gd name="T25" fmla="*/ 30 h 51"/>
                      <a:gd name="T26" fmla="*/ 9 w 25"/>
                      <a:gd name="T27" fmla="*/ 33 h 51"/>
                      <a:gd name="T28" fmla="*/ 8 w 25"/>
                      <a:gd name="T29" fmla="*/ 36 h 51"/>
                      <a:gd name="T30" fmla="*/ 9 w 25"/>
                      <a:gd name="T31" fmla="*/ 38 h 51"/>
                      <a:gd name="T32" fmla="*/ 10 w 25"/>
                      <a:gd name="T33" fmla="*/ 39 h 51"/>
                      <a:gd name="T34" fmla="*/ 12 w 25"/>
                      <a:gd name="T35" fmla="*/ 39 h 51"/>
                      <a:gd name="T36" fmla="*/ 12 w 25"/>
                      <a:gd name="T37" fmla="*/ 41 h 51"/>
                      <a:gd name="T38" fmla="*/ 10 w 25"/>
                      <a:gd name="T39" fmla="*/ 43 h 51"/>
                      <a:gd name="T40" fmla="*/ 9 w 25"/>
                      <a:gd name="T41" fmla="*/ 46 h 51"/>
                      <a:gd name="T42" fmla="*/ 6 w 25"/>
                      <a:gd name="T43" fmla="*/ 50 h 51"/>
                      <a:gd name="T44" fmla="*/ 4 w 25"/>
                      <a:gd name="T45" fmla="*/ 51 h 51"/>
                      <a:gd name="T46" fmla="*/ 3 w 25"/>
                      <a:gd name="T47" fmla="*/ 51 h 51"/>
                      <a:gd name="T48" fmla="*/ 1 w 25"/>
                      <a:gd name="T49" fmla="*/ 50 h 51"/>
                      <a:gd name="T50" fmla="*/ 0 w 25"/>
                      <a:gd name="T51" fmla="*/ 45 h 51"/>
                      <a:gd name="T52" fmla="*/ 1 w 25"/>
                      <a:gd name="T53" fmla="*/ 37 h 51"/>
                      <a:gd name="T54" fmla="*/ 3 w 25"/>
                      <a:gd name="T55" fmla="*/ 28 h 51"/>
                      <a:gd name="T56" fmla="*/ 5 w 25"/>
                      <a:gd name="T57" fmla="*/ 18 h 51"/>
                      <a:gd name="T58" fmla="*/ 6 w 25"/>
                      <a:gd name="T59" fmla="*/ 15 h 51"/>
                      <a:gd name="T60" fmla="*/ 8 w 25"/>
                      <a:gd name="T61" fmla="*/ 12 h 51"/>
                      <a:gd name="T62" fmla="*/ 8 w 25"/>
                      <a:gd name="T63" fmla="*/ 8 h 51"/>
                      <a:gd name="T64" fmla="*/ 8 w 25"/>
                      <a:gd name="T65" fmla="*/ 7 h 51"/>
                      <a:gd name="T66" fmla="*/ 8 w 25"/>
                      <a:gd name="T67" fmla="*/ 4 h 51"/>
                      <a:gd name="T68" fmla="*/ 9 w 25"/>
                      <a:gd name="T69" fmla="*/ 1 h 51"/>
                      <a:gd name="T70" fmla="*/ 12 w 25"/>
                      <a:gd name="T71" fmla="*/ 0 h 51"/>
                      <a:gd name="T72" fmla="*/ 16 w 25"/>
                      <a:gd name="T73" fmla="*/ 0 h 51"/>
                      <a:gd name="T74" fmla="*/ 21 w 25"/>
                      <a:gd name="T7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 h="51">
                        <a:moveTo>
                          <a:pt x="21" y="0"/>
                        </a:moveTo>
                        <a:lnTo>
                          <a:pt x="24" y="0"/>
                        </a:lnTo>
                        <a:lnTo>
                          <a:pt x="25" y="0"/>
                        </a:lnTo>
                        <a:lnTo>
                          <a:pt x="25" y="1"/>
                        </a:lnTo>
                        <a:lnTo>
                          <a:pt x="25" y="3"/>
                        </a:lnTo>
                        <a:lnTo>
                          <a:pt x="24" y="5"/>
                        </a:lnTo>
                        <a:lnTo>
                          <a:pt x="22" y="9"/>
                        </a:lnTo>
                        <a:lnTo>
                          <a:pt x="21" y="13"/>
                        </a:lnTo>
                        <a:lnTo>
                          <a:pt x="20" y="17"/>
                        </a:lnTo>
                        <a:lnTo>
                          <a:pt x="18" y="21"/>
                        </a:lnTo>
                        <a:lnTo>
                          <a:pt x="16" y="25"/>
                        </a:lnTo>
                        <a:lnTo>
                          <a:pt x="14" y="28"/>
                        </a:lnTo>
                        <a:lnTo>
                          <a:pt x="12" y="30"/>
                        </a:lnTo>
                        <a:lnTo>
                          <a:pt x="9" y="33"/>
                        </a:lnTo>
                        <a:lnTo>
                          <a:pt x="8" y="36"/>
                        </a:lnTo>
                        <a:lnTo>
                          <a:pt x="9" y="38"/>
                        </a:lnTo>
                        <a:lnTo>
                          <a:pt x="10" y="39"/>
                        </a:lnTo>
                        <a:lnTo>
                          <a:pt x="12" y="39"/>
                        </a:lnTo>
                        <a:lnTo>
                          <a:pt x="12" y="41"/>
                        </a:lnTo>
                        <a:lnTo>
                          <a:pt x="10" y="43"/>
                        </a:lnTo>
                        <a:lnTo>
                          <a:pt x="9" y="46"/>
                        </a:lnTo>
                        <a:lnTo>
                          <a:pt x="6" y="50"/>
                        </a:lnTo>
                        <a:lnTo>
                          <a:pt x="4" y="51"/>
                        </a:lnTo>
                        <a:lnTo>
                          <a:pt x="3" y="51"/>
                        </a:lnTo>
                        <a:lnTo>
                          <a:pt x="1" y="50"/>
                        </a:lnTo>
                        <a:lnTo>
                          <a:pt x="0" y="45"/>
                        </a:lnTo>
                        <a:lnTo>
                          <a:pt x="1" y="37"/>
                        </a:lnTo>
                        <a:lnTo>
                          <a:pt x="3" y="28"/>
                        </a:lnTo>
                        <a:lnTo>
                          <a:pt x="5" y="18"/>
                        </a:lnTo>
                        <a:lnTo>
                          <a:pt x="6" y="15"/>
                        </a:lnTo>
                        <a:lnTo>
                          <a:pt x="8" y="12"/>
                        </a:lnTo>
                        <a:lnTo>
                          <a:pt x="8" y="8"/>
                        </a:lnTo>
                        <a:lnTo>
                          <a:pt x="8" y="7"/>
                        </a:lnTo>
                        <a:lnTo>
                          <a:pt x="8" y="4"/>
                        </a:lnTo>
                        <a:lnTo>
                          <a:pt x="9" y="1"/>
                        </a:lnTo>
                        <a:lnTo>
                          <a:pt x="12" y="0"/>
                        </a:lnTo>
                        <a:lnTo>
                          <a:pt x="16" y="0"/>
                        </a:lnTo>
                        <a:lnTo>
                          <a:pt x="2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6" name="Freeform 124">
                    <a:extLst>
                      <a:ext uri="{FF2B5EF4-FFF2-40B4-BE49-F238E27FC236}">
                        <a16:creationId xmlns:a16="http://schemas.microsoft.com/office/drawing/2014/main" id="{0A609DE9-CA30-4869-B2E7-743F25BA5708}"/>
                      </a:ext>
                    </a:extLst>
                  </p:cNvPr>
                  <p:cNvSpPr>
                    <a:spLocks/>
                  </p:cNvSpPr>
                  <p:nvPr/>
                </p:nvSpPr>
                <p:spPr bwMode="auto">
                  <a:xfrm>
                    <a:off x="-1556240" y="4538710"/>
                    <a:ext cx="307150" cy="331292"/>
                  </a:xfrm>
                  <a:custGeom>
                    <a:avLst/>
                    <a:gdLst>
                      <a:gd name="T0" fmla="*/ 74 w 229"/>
                      <a:gd name="T1" fmla="*/ 0 h 247"/>
                      <a:gd name="T2" fmla="*/ 76 w 229"/>
                      <a:gd name="T3" fmla="*/ 5 h 247"/>
                      <a:gd name="T4" fmla="*/ 76 w 229"/>
                      <a:gd name="T5" fmla="*/ 10 h 247"/>
                      <a:gd name="T6" fmla="*/ 80 w 229"/>
                      <a:gd name="T7" fmla="*/ 13 h 247"/>
                      <a:gd name="T8" fmla="*/ 89 w 229"/>
                      <a:gd name="T9" fmla="*/ 18 h 247"/>
                      <a:gd name="T10" fmla="*/ 95 w 229"/>
                      <a:gd name="T11" fmla="*/ 26 h 247"/>
                      <a:gd name="T12" fmla="*/ 99 w 229"/>
                      <a:gd name="T13" fmla="*/ 32 h 247"/>
                      <a:gd name="T14" fmla="*/ 119 w 229"/>
                      <a:gd name="T15" fmla="*/ 39 h 247"/>
                      <a:gd name="T16" fmla="*/ 150 w 229"/>
                      <a:gd name="T17" fmla="*/ 49 h 247"/>
                      <a:gd name="T18" fmla="*/ 175 w 229"/>
                      <a:gd name="T19" fmla="*/ 59 h 247"/>
                      <a:gd name="T20" fmla="*/ 187 w 229"/>
                      <a:gd name="T21" fmla="*/ 68 h 247"/>
                      <a:gd name="T22" fmla="*/ 200 w 229"/>
                      <a:gd name="T23" fmla="*/ 89 h 247"/>
                      <a:gd name="T24" fmla="*/ 204 w 229"/>
                      <a:gd name="T25" fmla="*/ 102 h 247"/>
                      <a:gd name="T26" fmla="*/ 205 w 229"/>
                      <a:gd name="T27" fmla="*/ 107 h 247"/>
                      <a:gd name="T28" fmla="*/ 209 w 229"/>
                      <a:gd name="T29" fmla="*/ 107 h 247"/>
                      <a:gd name="T30" fmla="*/ 216 w 229"/>
                      <a:gd name="T31" fmla="*/ 103 h 247"/>
                      <a:gd name="T32" fmla="*/ 221 w 229"/>
                      <a:gd name="T33" fmla="*/ 95 h 247"/>
                      <a:gd name="T34" fmla="*/ 225 w 229"/>
                      <a:gd name="T35" fmla="*/ 87 h 247"/>
                      <a:gd name="T36" fmla="*/ 228 w 229"/>
                      <a:gd name="T37" fmla="*/ 85 h 247"/>
                      <a:gd name="T38" fmla="*/ 229 w 229"/>
                      <a:gd name="T39" fmla="*/ 85 h 247"/>
                      <a:gd name="T40" fmla="*/ 229 w 229"/>
                      <a:gd name="T41" fmla="*/ 90 h 247"/>
                      <a:gd name="T42" fmla="*/ 228 w 229"/>
                      <a:gd name="T43" fmla="*/ 98 h 247"/>
                      <a:gd name="T44" fmla="*/ 228 w 229"/>
                      <a:gd name="T45" fmla="*/ 103 h 247"/>
                      <a:gd name="T46" fmla="*/ 226 w 229"/>
                      <a:gd name="T47" fmla="*/ 106 h 247"/>
                      <a:gd name="T48" fmla="*/ 221 w 229"/>
                      <a:gd name="T49" fmla="*/ 110 h 247"/>
                      <a:gd name="T50" fmla="*/ 217 w 229"/>
                      <a:gd name="T51" fmla="*/ 119 h 247"/>
                      <a:gd name="T52" fmla="*/ 212 w 229"/>
                      <a:gd name="T53" fmla="*/ 140 h 247"/>
                      <a:gd name="T54" fmla="*/ 205 w 229"/>
                      <a:gd name="T55" fmla="*/ 158 h 247"/>
                      <a:gd name="T56" fmla="*/ 200 w 229"/>
                      <a:gd name="T57" fmla="*/ 187 h 247"/>
                      <a:gd name="T58" fmla="*/ 202 w 229"/>
                      <a:gd name="T59" fmla="*/ 230 h 247"/>
                      <a:gd name="T60" fmla="*/ 175 w 229"/>
                      <a:gd name="T61" fmla="*/ 246 h 247"/>
                      <a:gd name="T62" fmla="*/ 135 w 229"/>
                      <a:gd name="T63" fmla="*/ 244 h 247"/>
                      <a:gd name="T64" fmla="*/ 93 w 229"/>
                      <a:gd name="T65" fmla="*/ 243 h 247"/>
                      <a:gd name="T66" fmla="*/ 72 w 229"/>
                      <a:gd name="T67" fmla="*/ 237 h 247"/>
                      <a:gd name="T68" fmla="*/ 67 w 229"/>
                      <a:gd name="T69" fmla="*/ 216 h 247"/>
                      <a:gd name="T70" fmla="*/ 59 w 229"/>
                      <a:gd name="T71" fmla="*/ 178 h 247"/>
                      <a:gd name="T72" fmla="*/ 47 w 229"/>
                      <a:gd name="T73" fmla="*/ 158 h 247"/>
                      <a:gd name="T74" fmla="*/ 38 w 229"/>
                      <a:gd name="T75" fmla="*/ 150 h 247"/>
                      <a:gd name="T76" fmla="*/ 21 w 229"/>
                      <a:gd name="T77" fmla="*/ 136 h 247"/>
                      <a:gd name="T78" fmla="*/ 0 w 229"/>
                      <a:gd name="T79" fmla="*/ 90 h 247"/>
                      <a:gd name="T80" fmla="*/ 0 w 229"/>
                      <a:gd name="T81" fmla="*/ 68 h 247"/>
                      <a:gd name="T82" fmla="*/ 4 w 229"/>
                      <a:gd name="T83" fmla="*/ 61 h 247"/>
                      <a:gd name="T84" fmla="*/ 18 w 229"/>
                      <a:gd name="T85" fmla="*/ 48 h 247"/>
                      <a:gd name="T86" fmla="*/ 21 w 229"/>
                      <a:gd name="T87" fmla="*/ 26 h 247"/>
                      <a:gd name="T88" fmla="*/ 27 w 229"/>
                      <a:gd name="T89" fmla="*/ 15 h 247"/>
                      <a:gd name="T90" fmla="*/ 46 w 229"/>
                      <a:gd name="T91" fmla="*/ 10 h 247"/>
                      <a:gd name="T92" fmla="*/ 67 w 229"/>
                      <a:gd name="T93" fmla="*/ 4 h 247"/>
                      <a:gd name="T94" fmla="*/ 73 w 229"/>
                      <a:gd name="T9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47">
                        <a:moveTo>
                          <a:pt x="73" y="0"/>
                        </a:moveTo>
                        <a:lnTo>
                          <a:pt x="74" y="0"/>
                        </a:lnTo>
                        <a:lnTo>
                          <a:pt x="76" y="1"/>
                        </a:lnTo>
                        <a:lnTo>
                          <a:pt x="76" y="5"/>
                        </a:lnTo>
                        <a:lnTo>
                          <a:pt x="76" y="7"/>
                        </a:lnTo>
                        <a:lnTo>
                          <a:pt x="76" y="10"/>
                        </a:lnTo>
                        <a:lnTo>
                          <a:pt x="77" y="11"/>
                        </a:lnTo>
                        <a:lnTo>
                          <a:pt x="80" y="13"/>
                        </a:lnTo>
                        <a:lnTo>
                          <a:pt x="85" y="15"/>
                        </a:lnTo>
                        <a:lnTo>
                          <a:pt x="89" y="18"/>
                        </a:lnTo>
                        <a:lnTo>
                          <a:pt x="92" y="22"/>
                        </a:lnTo>
                        <a:lnTo>
                          <a:pt x="95" y="26"/>
                        </a:lnTo>
                        <a:lnTo>
                          <a:pt x="97" y="28"/>
                        </a:lnTo>
                        <a:lnTo>
                          <a:pt x="99" y="32"/>
                        </a:lnTo>
                        <a:lnTo>
                          <a:pt x="106" y="35"/>
                        </a:lnTo>
                        <a:lnTo>
                          <a:pt x="119" y="39"/>
                        </a:lnTo>
                        <a:lnTo>
                          <a:pt x="135" y="44"/>
                        </a:lnTo>
                        <a:lnTo>
                          <a:pt x="150" y="49"/>
                        </a:lnTo>
                        <a:lnTo>
                          <a:pt x="165" y="55"/>
                        </a:lnTo>
                        <a:lnTo>
                          <a:pt x="175" y="59"/>
                        </a:lnTo>
                        <a:lnTo>
                          <a:pt x="182" y="61"/>
                        </a:lnTo>
                        <a:lnTo>
                          <a:pt x="187" y="68"/>
                        </a:lnTo>
                        <a:lnTo>
                          <a:pt x="195" y="78"/>
                        </a:lnTo>
                        <a:lnTo>
                          <a:pt x="200" y="89"/>
                        </a:lnTo>
                        <a:lnTo>
                          <a:pt x="203" y="99"/>
                        </a:lnTo>
                        <a:lnTo>
                          <a:pt x="204" y="102"/>
                        </a:lnTo>
                        <a:lnTo>
                          <a:pt x="205" y="106"/>
                        </a:lnTo>
                        <a:lnTo>
                          <a:pt x="205" y="107"/>
                        </a:lnTo>
                        <a:lnTo>
                          <a:pt x="207" y="108"/>
                        </a:lnTo>
                        <a:lnTo>
                          <a:pt x="209" y="107"/>
                        </a:lnTo>
                        <a:lnTo>
                          <a:pt x="212" y="106"/>
                        </a:lnTo>
                        <a:lnTo>
                          <a:pt x="216" y="103"/>
                        </a:lnTo>
                        <a:lnTo>
                          <a:pt x="219" y="99"/>
                        </a:lnTo>
                        <a:lnTo>
                          <a:pt x="221" y="95"/>
                        </a:lnTo>
                        <a:lnTo>
                          <a:pt x="222" y="91"/>
                        </a:lnTo>
                        <a:lnTo>
                          <a:pt x="225" y="87"/>
                        </a:lnTo>
                        <a:lnTo>
                          <a:pt x="226" y="86"/>
                        </a:lnTo>
                        <a:lnTo>
                          <a:pt x="228" y="85"/>
                        </a:lnTo>
                        <a:lnTo>
                          <a:pt x="229" y="83"/>
                        </a:lnTo>
                        <a:lnTo>
                          <a:pt x="229" y="85"/>
                        </a:lnTo>
                        <a:lnTo>
                          <a:pt x="229" y="87"/>
                        </a:lnTo>
                        <a:lnTo>
                          <a:pt x="229" y="90"/>
                        </a:lnTo>
                        <a:lnTo>
                          <a:pt x="228" y="94"/>
                        </a:lnTo>
                        <a:lnTo>
                          <a:pt x="228" y="98"/>
                        </a:lnTo>
                        <a:lnTo>
                          <a:pt x="228" y="100"/>
                        </a:lnTo>
                        <a:lnTo>
                          <a:pt x="228" y="103"/>
                        </a:lnTo>
                        <a:lnTo>
                          <a:pt x="226" y="104"/>
                        </a:lnTo>
                        <a:lnTo>
                          <a:pt x="226" y="106"/>
                        </a:lnTo>
                        <a:lnTo>
                          <a:pt x="224" y="107"/>
                        </a:lnTo>
                        <a:lnTo>
                          <a:pt x="221" y="110"/>
                        </a:lnTo>
                        <a:lnTo>
                          <a:pt x="219" y="113"/>
                        </a:lnTo>
                        <a:lnTo>
                          <a:pt x="217" y="119"/>
                        </a:lnTo>
                        <a:lnTo>
                          <a:pt x="215" y="124"/>
                        </a:lnTo>
                        <a:lnTo>
                          <a:pt x="212" y="140"/>
                        </a:lnTo>
                        <a:lnTo>
                          <a:pt x="209" y="151"/>
                        </a:lnTo>
                        <a:lnTo>
                          <a:pt x="205" y="158"/>
                        </a:lnTo>
                        <a:lnTo>
                          <a:pt x="203" y="170"/>
                        </a:lnTo>
                        <a:lnTo>
                          <a:pt x="200" y="187"/>
                        </a:lnTo>
                        <a:lnTo>
                          <a:pt x="200" y="206"/>
                        </a:lnTo>
                        <a:lnTo>
                          <a:pt x="202" y="230"/>
                        </a:lnTo>
                        <a:lnTo>
                          <a:pt x="203" y="247"/>
                        </a:lnTo>
                        <a:lnTo>
                          <a:pt x="175" y="246"/>
                        </a:lnTo>
                        <a:lnTo>
                          <a:pt x="156" y="246"/>
                        </a:lnTo>
                        <a:lnTo>
                          <a:pt x="135" y="244"/>
                        </a:lnTo>
                        <a:lnTo>
                          <a:pt x="114" y="244"/>
                        </a:lnTo>
                        <a:lnTo>
                          <a:pt x="93" y="243"/>
                        </a:lnTo>
                        <a:lnTo>
                          <a:pt x="80" y="242"/>
                        </a:lnTo>
                        <a:lnTo>
                          <a:pt x="72" y="237"/>
                        </a:lnTo>
                        <a:lnTo>
                          <a:pt x="69" y="229"/>
                        </a:lnTo>
                        <a:lnTo>
                          <a:pt x="67" y="216"/>
                        </a:lnTo>
                        <a:lnTo>
                          <a:pt x="63" y="195"/>
                        </a:lnTo>
                        <a:lnTo>
                          <a:pt x="59" y="178"/>
                        </a:lnTo>
                        <a:lnTo>
                          <a:pt x="54" y="165"/>
                        </a:lnTo>
                        <a:lnTo>
                          <a:pt x="47" y="158"/>
                        </a:lnTo>
                        <a:lnTo>
                          <a:pt x="44" y="155"/>
                        </a:lnTo>
                        <a:lnTo>
                          <a:pt x="38" y="150"/>
                        </a:lnTo>
                        <a:lnTo>
                          <a:pt x="30" y="144"/>
                        </a:lnTo>
                        <a:lnTo>
                          <a:pt x="21" y="136"/>
                        </a:lnTo>
                        <a:lnTo>
                          <a:pt x="0" y="116"/>
                        </a:lnTo>
                        <a:lnTo>
                          <a:pt x="0" y="90"/>
                        </a:lnTo>
                        <a:lnTo>
                          <a:pt x="0" y="76"/>
                        </a:lnTo>
                        <a:lnTo>
                          <a:pt x="0" y="68"/>
                        </a:lnTo>
                        <a:lnTo>
                          <a:pt x="1" y="64"/>
                        </a:lnTo>
                        <a:lnTo>
                          <a:pt x="4" y="61"/>
                        </a:lnTo>
                        <a:lnTo>
                          <a:pt x="13" y="55"/>
                        </a:lnTo>
                        <a:lnTo>
                          <a:pt x="18" y="48"/>
                        </a:lnTo>
                        <a:lnTo>
                          <a:pt x="19" y="39"/>
                        </a:lnTo>
                        <a:lnTo>
                          <a:pt x="21" y="26"/>
                        </a:lnTo>
                        <a:lnTo>
                          <a:pt x="23" y="18"/>
                        </a:lnTo>
                        <a:lnTo>
                          <a:pt x="27" y="15"/>
                        </a:lnTo>
                        <a:lnTo>
                          <a:pt x="35" y="14"/>
                        </a:lnTo>
                        <a:lnTo>
                          <a:pt x="46" y="10"/>
                        </a:lnTo>
                        <a:lnTo>
                          <a:pt x="57" y="7"/>
                        </a:lnTo>
                        <a:lnTo>
                          <a:pt x="67" y="4"/>
                        </a:lnTo>
                        <a:lnTo>
                          <a:pt x="71" y="1"/>
                        </a:lnTo>
                        <a:lnTo>
                          <a:pt x="7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 name="Freeform 125">
                    <a:extLst>
                      <a:ext uri="{FF2B5EF4-FFF2-40B4-BE49-F238E27FC236}">
                        <a16:creationId xmlns:a16="http://schemas.microsoft.com/office/drawing/2014/main" id="{B178125D-0D93-4D4C-80DE-583BF0358FA6}"/>
                      </a:ext>
                    </a:extLst>
                  </p:cNvPr>
                  <p:cNvSpPr>
                    <a:spLocks/>
                  </p:cNvSpPr>
                  <p:nvPr/>
                </p:nvSpPr>
                <p:spPr bwMode="auto">
                  <a:xfrm>
                    <a:off x="-964742" y="5013520"/>
                    <a:ext cx="266912" cy="230697"/>
                  </a:xfrm>
                  <a:custGeom>
                    <a:avLst/>
                    <a:gdLst>
                      <a:gd name="T0" fmla="*/ 70 w 199"/>
                      <a:gd name="T1" fmla="*/ 2 h 172"/>
                      <a:gd name="T2" fmla="*/ 72 w 199"/>
                      <a:gd name="T3" fmla="*/ 12 h 172"/>
                      <a:gd name="T4" fmla="*/ 79 w 199"/>
                      <a:gd name="T5" fmla="*/ 30 h 172"/>
                      <a:gd name="T6" fmla="*/ 102 w 199"/>
                      <a:gd name="T7" fmla="*/ 33 h 172"/>
                      <a:gd name="T8" fmla="*/ 125 w 199"/>
                      <a:gd name="T9" fmla="*/ 44 h 172"/>
                      <a:gd name="T10" fmla="*/ 126 w 199"/>
                      <a:gd name="T11" fmla="*/ 51 h 172"/>
                      <a:gd name="T12" fmla="*/ 130 w 199"/>
                      <a:gd name="T13" fmla="*/ 54 h 172"/>
                      <a:gd name="T14" fmla="*/ 134 w 199"/>
                      <a:gd name="T15" fmla="*/ 53 h 172"/>
                      <a:gd name="T16" fmla="*/ 142 w 199"/>
                      <a:gd name="T17" fmla="*/ 50 h 172"/>
                      <a:gd name="T18" fmla="*/ 150 w 199"/>
                      <a:gd name="T19" fmla="*/ 45 h 172"/>
                      <a:gd name="T20" fmla="*/ 173 w 199"/>
                      <a:gd name="T21" fmla="*/ 33 h 172"/>
                      <a:gd name="T22" fmla="*/ 194 w 199"/>
                      <a:gd name="T23" fmla="*/ 33 h 172"/>
                      <a:gd name="T24" fmla="*/ 198 w 199"/>
                      <a:gd name="T25" fmla="*/ 36 h 172"/>
                      <a:gd name="T26" fmla="*/ 198 w 199"/>
                      <a:gd name="T27" fmla="*/ 40 h 172"/>
                      <a:gd name="T28" fmla="*/ 195 w 199"/>
                      <a:gd name="T29" fmla="*/ 45 h 172"/>
                      <a:gd name="T30" fmla="*/ 193 w 199"/>
                      <a:gd name="T31" fmla="*/ 46 h 172"/>
                      <a:gd name="T32" fmla="*/ 188 w 199"/>
                      <a:gd name="T33" fmla="*/ 45 h 172"/>
                      <a:gd name="T34" fmla="*/ 180 w 199"/>
                      <a:gd name="T35" fmla="*/ 40 h 172"/>
                      <a:gd name="T36" fmla="*/ 173 w 199"/>
                      <a:gd name="T37" fmla="*/ 40 h 172"/>
                      <a:gd name="T38" fmla="*/ 170 w 199"/>
                      <a:gd name="T39" fmla="*/ 44 h 172"/>
                      <a:gd name="T40" fmla="*/ 168 w 199"/>
                      <a:gd name="T41" fmla="*/ 53 h 172"/>
                      <a:gd name="T42" fmla="*/ 161 w 199"/>
                      <a:gd name="T43" fmla="*/ 62 h 172"/>
                      <a:gd name="T44" fmla="*/ 151 w 199"/>
                      <a:gd name="T45" fmla="*/ 68 h 172"/>
                      <a:gd name="T46" fmla="*/ 147 w 199"/>
                      <a:gd name="T47" fmla="*/ 74 h 172"/>
                      <a:gd name="T48" fmla="*/ 146 w 199"/>
                      <a:gd name="T49" fmla="*/ 84 h 172"/>
                      <a:gd name="T50" fmla="*/ 143 w 199"/>
                      <a:gd name="T51" fmla="*/ 89 h 172"/>
                      <a:gd name="T52" fmla="*/ 136 w 199"/>
                      <a:gd name="T53" fmla="*/ 92 h 172"/>
                      <a:gd name="T54" fmla="*/ 126 w 199"/>
                      <a:gd name="T55" fmla="*/ 93 h 172"/>
                      <a:gd name="T56" fmla="*/ 121 w 199"/>
                      <a:gd name="T57" fmla="*/ 95 h 172"/>
                      <a:gd name="T58" fmla="*/ 119 w 199"/>
                      <a:gd name="T59" fmla="*/ 97 h 172"/>
                      <a:gd name="T60" fmla="*/ 112 w 199"/>
                      <a:gd name="T61" fmla="*/ 116 h 172"/>
                      <a:gd name="T62" fmla="*/ 101 w 199"/>
                      <a:gd name="T63" fmla="*/ 138 h 172"/>
                      <a:gd name="T64" fmla="*/ 95 w 199"/>
                      <a:gd name="T65" fmla="*/ 150 h 172"/>
                      <a:gd name="T66" fmla="*/ 92 w 199"/>
                      <a:gd name="T67" fmla="*/ 155 h 172"/>
                      <a:gd name="T68" fmla="*/ 91 w 199"/>
                      <a:gd name="T69" fmla="*/ 157 h 172"/>
                      <a:gd name="T70" fmla="*/ 75 w 199"/>
                      <a:gd name="T71" fmla="*/ 164 h 172"/>
                      <a:gd name="T72" fmla="*/ 50 w 199"/>
                      <a:gd name="T73" fmla="*/ 172 h 172"/>
                      <a:gd name="T74" fmla="*/ 41 w 199"/>
                      <a:gd name="T75" fmla="*/ 172 h 172"/>
                      <a:gd name="T76" fmla="*/ 21 w 199"/>
                      <a:gd name="T77" fmla="*/ 157 h 172"/>
                      <a:gd name="T78" fmla="*/ 4 w 199"/>
                      <a:gd name="T79" fmla="*/ 135 h 172"/>
                      <a:gd name="T80" fmla="*/ 0 w 199"/>
                      <a:gd name="T81" fmla="*/ 123 h 172"/>
                      <a:gd name="T82" fmla="*/ 3 w 199"/>
                      <a:gd name="T83" fmla="*/ 117 h 172"/>
                      <a:gd name="T84" fmla="*/ 8 w 199"/>
                      <a:gd name="T85" fmla="*/ 109 h 172"/>
                      <a:gd name="T86" fmla="*/ 12 w 199"/>
                      <a:gd name="T87" fmla="*/ 101 h 172"/>
                      <a:gd name="T88" fmla="*/ 13 w 199"/>
                      <a:gd name="T89" fmla="*/ 96 h 172"/>
                      <a:gd name="T90" fmla="*/ 20 w 199"/>
                      <a:gd name="T91" fmla="*/ 91 h 172"/>
                      <a:gd name="T92" fmla="*/ 26 w 199"/>
                      <a:gd name="T93" fmla="*/ 87 h 172"/>
                      <a:gd name="T94" fmla="*/ 29 w 199"/>
                      <a:gd name="T95" fmla="*/ 80 h 172"/>
                      <a:gd name="T96" fmla="*/ 49 w 199"/>
                      <a:gd name="T97" fmla="*/ 57 h 172"/>
                      <a:gd name="T98" fmla="*/ 64 w 199"/>
                      <a:gd name="T99" fmla="*/ 32 h 172"/>
                      <a:gd name="T100" fmla="*/ 67 w 199"/>
                      <a:gd name="T101" fmla="*/ 7 h 172"/>
                      <a:gd name="T102" fmla="*/ 68 w 199"/>
                      <a:gd name="T10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172">
                        <a:moveTo>
                          <a:pt x="70" y="0"/>
                        </a:moveTo>
                        <a:lnTo>
                          <a:pt x="70" y="2"/>
                        </a:lnTo>
                        <a:lnTo>
                          <a:pt x="71" y="6"/>
                        </a:lnTo>
                        <a:lnTo>
                          <a:pt x="72" y="12"/>
                        </a:lnTo>
                        <a:lnTo>
                          <a:pt x="75" y="24"/>
                        </a:lnTo>
                        <a:lnTo>
                          <a:pt x="79" y="30"/>
                        </a:lnTo>
                        <a:lnTo>
                          <a:pt x="88" y="33"/>
                        </a:lnTo>
                        <a:lnTo>
                          <a:pt x="102" y="33"/>
                        </a:lnTo>
                        <a:lnTo>
                          <a:pt x="122" y="32"/>
                        </a:lnTo>
                        <a:lnTo>
                          <a:pt x="125" y="44"/>
                        </a:lnTo>
                        <a:lnTo>
                          <a:pt x="126" y="47"/>
                        </a:lnTo>
                        <a:lnTo>
                          <a:pt x="126" y="51"/>
                        </a:lnTo>
                        <a:lnTo>
                          <a:pt x="127" y="53"/>
                        </a:lnTo>
                        <a:lnTo>
                          <a:pt x="130" y="54"/>
                        </a:lnTo>
                        <a:lnTo>
                          <a:pt x="133" y="54"/>
                        </a:lnTo>
                        <a:lnTo>
                          <a:pt x="134" y="53"/>
                        </a:lnTo>
                        <a:lnTo>
                          <a:pt x="138" y="51"/>
                        </a:lnTo>
                        <a:lnTo>
                          <a:pt x="142" y="50"/>
                        </a:lnTo>
                        <a:lnTo>
                          <a:pt x="146" y="47"/>
                        </a:lnTo>
                        <a:lnTo>
                          <a:pt x="150" y="45"/>
                        </a:lnTo>
                        <a:lnTo>
                          <a:pt x="161" y="38"/>
                        </a:lnTo>
                        <a:lnTo>
                          <a:pt x="173" y="33"/>
                        </a:lnTo>
                        <a:lnTo>
                          <a:pt x="185" y="32"/>
                        </a:lnTo>
                        <a:lnTo>
                          <a:pt x="194" y="33"/>
                        </a:lnTo>
                        <a:lnTo>
                          <a:pt x="197" y="34"/>
                        </a:lnTo>
                        <a:lnTo>
                          <a:pt x="198" y="36"/>
                        </a:lnTo>
                        <a:lnTo>
                          <a:pt x="199" y="38"/>
                        </a:lnTo>
                        <a:lnTo>
                          <a:pt x="198" y="40"/>
                        </a:lnTo>
                        <a:lnTo>
                          <a:pt x="197" y="44"/>
                        </a:lnTo>
                        <a:lnTo>
                          <a:pt x="195" y="45"/>
                        </a:lnTo>
                        <a:lnTo>
                          <a:pt x="194" y="46"/>
                        </a:lnTo>
                        <a:lnTo>
                          <a:pt x="193" y="46"/>
                        </a:lnTo>
                        <a:lnTo>
                          <a:pt x="190" y="45"/>
                        </a:lnTo>
                        <a:lnTo>
                          <a:pt x="188" y="45"/>
                        </a:lnTo>
                        <a:lnTo>
                          <a:pt x="184" y="42"/>
                        </a:lnTo>
                        <a:lnTo>
                          <a:pt x="180" y="40"/>
                        </a:lnTo>
                        <a:lnTo>
                          <a:pt x="176" y="40"/>
                        </a:lnTo>
                        <a:lnTo>
                          <a:pt x="173" y="40"/>
                        </a:lnTo>
                        <a:lnTo>
                          <a:pt x="172" y="41"/>
                        </a:lnTo>
                        <a:lnTo>
                          <a:pt x="170" y="44"/>
                        </a:lnTo>
                        <a:lnTo>
                          <a:pt x="170" y="49"/>
                        </a:lnTo>
                        <a:lnTo>
                          <a:pt x="168" y="53"/>
                        </a:lnTo>
                        <a:lnTo>
                          <a:pt x="165" y="58"/>
                        </a:lnTo>
                        <a:lnTo>
                          <a:pt x="161" y="62"/>
                        </a:lnTo>
                        <a:lnTo>
                          <a:pt x="156" y="66"/>
                        </a:lnTo>
                        <a:lnTo>
                          <a:pt x="151" y="68"/>
                        </a:lnTo>
                        <a:lnTo>
                          <a:pt x="150" y="71"/>
                        </a:lnTo>
                        <a:lnTo>
                          <a:pt x="147" y="74"/>
                        </a:lnTo>
                        <a:lnTo>
                          <a:pt x="146" y="80"/>
                        </a:lnTo>
                        <a:lnTo>
                          <a:pt x="146" y="84"/>
                        </a:lnTo>
                        <a:lnTo>
                          <a:pt x="144" y="88"/>
                        </a:lnTo>
                        <a:lnTo>
                          <a:pt x="143" y="89"/>
                        </a:lnTo>
                        <a:lnTo>
                          <a:pt x="140" y="91"/>
                        </a:lnTo>
                        <a:lnTo>
                          <a:pt x="136" y="92"/>
                        </a:lnTo>
                        <a:lnTo>
                          <a:pt x="130" y="92"/>
                        </a:lnTo>
                        <a:lnTo>
                          <a:pt x="126" y="93"/>
                        </a:lnTo>
                        <a:lnTo>
                          <a:pt x="123" y="93"/>
                        </a:lnTo>
                        <a:lnTo>
                          <a:pt x="121" y="95"/>
                        </a:lnTo>
                        <a:lnTo>
                          <a:pt x="121" y="95"/>
                        </a:lnTo>
                        <a:lnTo>
                          <a:pt x="119" y="97"/>
                        </a:lnTo>
                        <a:lnTo>
                          <a:pt x="115" y="105"/>
                        </a:lnTo>
                        <a:lnTo>
                          <a:pt x="112" y="116"/>
                        </a:lnTo>
                        <a:lnTo>
                          <a:pt x="106" y="127"/>
                        </a:lnTo>
                        <a:lnTo>
                          <a:pt x="101" y="138"/>
                        </a:lnTo>
                        <a:lnTo>
                          <a:pt x="97" y="146"/>
                        </a:lnTo>
                        <a:lnTo>
                          <a:pt x="95" y="150"/>
                        </a:lnTo>
                        <a:lnTo>
                          <a:pt x="93" y="152"/>
                        </a:lnTo>
                        <a:lnTo>
                          <a:pt x="92" y="155"/>
                        </a:lnTo>
                        <a:lnTo>
                          <a:pt x="91" y="156"/>
                        </a:lnTo>
                        <a:lnTo>
                          <a:pt x="91" y="157"/>
                        </a:lnTo>
                        <a:lnTo>
                          <a:pt x="87" y="160"/>
                        </a:lnTo>
                        <a:lnTo>
                          <a:pt x="75" y="164"/>
                        </a:lnTo>
                        <a:lnTo>
                          <a:pt x="57" y="171"/>
                        </a:lnTo>
                        <a:lnTo>
                          <a:pt x="50" y="172"/>
                        </a:lnTo>
                        <a:lnTo>
                          <a:pt x="45" y="172"/>
                        </a:lnTo>
                        <a:lnTo>
                          <a:pt x="41" y="172"/>
                        </a:lnTo>
                        <a:lnTo>
                          <a:pt x="32" y="167"/>
                        </a:lnTo>
                        <a:lnTo>
                          <a:pt x="21" y="157"/>
                        </a:lnTo>
                        <a:lnTo>
                          <a:pt x="12" y="147"/>
                        </a:lnTo>
                        <a:lnTo>
                          <a:pt x="4" y="135"/>
                        </a:lnTo>
                        <a:lnTo>
                          <a:pt x="0" y="127"/>
                        </a:lnTo>
                        <a:lnTo>
                          <a:pt x="0" y="123"/>
                        </a:lnTo>
                        <a:lnTo>
                          <a:pt x="2" y="119"/>
                        </a:lnTo>
                        <a:lnTo>
                          <a:pt x="3" y="117"/>
                        </a:lnTo>
                        <a:lnTo>
                          <a:pt x="7" y="112"/>
                        </a:lnTo>
                        <a:lnTo>
                          <a:pt x="8" y="109"/>
                        </a:lnTo>
                        <a:lnTo>
                          <a:pt x="11" y="105"/>
                        </a:lnTo>
                        <a:lnTo>
                          <a:pt x="12" y="101"/>
                        </a:lnTo>
                        <a:lnTo>
                          <a:pt x="12" y="99"/>
                        </a:lnTo>
                        <a:lnTo>
                          <a:pt x="13" y="96"/>
                        </a:lnTo>
                        <a:lnTo>
                          <a:pt x="16" y="93"/>
                        </a:lnTo>
                        <a:lnTo>
                          <a:pt x="20" y="91"/>
                        </a:lnTo>
                        <a:lnTo>
                          <a:pt x="24" y="89"/>
                        </a:lnTo>
                        <a:lnTo>
                          <a:pt x="26" y="87"/>
                        </a:lnTo>
                        <a:lnTo>
                          <a:pt x="28" y="84"/>
                        </a:lnTo>
                        <a:lnTo>
                          <a:pt x="29" y="80"/>
                        </a:lnTo>
                        <a:lnTo>
                          <a:pt x="34" y="67"/>
                        </a:lnTo>
                        <a:lnTo>
                          <a:pt x="49" y="57"/>
                        </a:lnTo>
                        <a:lnTo>
                          <a:pt x="58" y="46"/>
                        </a:lnTo>
                        <a:lnTo>
                          <a:pt x="64" y="32"/>
                        </a:lnTo>
                        <a:lnTo>
                          <a:pt x="67" y="13"/>
                        </a:lnTo>
                        <a:lnTo>
                          <a:pt x="67" y="7"/>
                        </a:lnTo>
                        <a:lnTo>
                          <a:pt x="67" y="3"/>
                        </a:lnTo>
                        <a:lnTo>
                          <a:pt x="68" y="0"/>
                        </a:lnTo>
                        <a:lnTo>
                          <a:pt x="7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38" name="Group 337">
                    <a:extLst>
                      <a:ext uri="{FF2B5EF4-FFF2-40B4-BE49-F238E27FC236}">
                        <a16:creationId xmlns:a16="http://schemas.microsoft.com/office/drawing/2014/main" id="{C12038DB-27D1-432A-9C79-C1D6AFEDE0FD}"/>
                      </a:ext>
                    </a:extLst>
                  </p:cNvPr>
                  <p:cNvGrpSpPr/>
                  <p:nvPr/>
                </p:nvGrpSpPr>
                <p:grpSpPr>
                  <a:xfrm>
                    <a:off x="-3341464" y="4171205"/>
                    <a:ext cx="1653779" cy="1453929"/>
                    <a:chOff x="-3341464" y="4171205"/>
                    <a:chExt cx="1653779" cy="1453929"/>
                  </a:xfrm>
                  <a:grpFill/>
                </p:grpSpPr>
                <p:sp>
                  <p:nvSpPr>
                    <p:cNvPr id="341" name="Freeform 67">
                      <a:extLst>
                        <a:ext uri="{FF2B5EF4-FFF2-40B4-BE49-F238E27FC236}">
                          <a16:creationId xmlns:a16="http://schemas.microsoft.com/office/drawing/2014/main" id="{A2A096FC-46B9-432A-ACB7-BEC5B54DD417}"/>
                        </a:ext>
                      </a:extLst>
                    </p:cNvPr>
                    <p:cNvSpPr>
                      <a:spLocks/>
                    </p:cNvSpPr>
                    <p:nvPr/>
                  </p:nvSpPr>
                  <p:spPr bwMode="auto">
                    <a:xfrm>
                      <a:off x="-2983346" y="5108747"/>
                      <a:ext cx="430546" cy="501632"/>
                    </a:xfrm>
                    <a:custGeom>
                      <a:avLst/>
                      <a:gdLst>
                        <a:gd name="T0" fmla="*/ 123 w 321"/>
                        <a:gd name="T1" fmla="*/ 4 h 374"/>
                        <a:gd name="T2" fmla="*/ 178 w 321"/>
                        <a:gd name="T3" fmla="*/ 17 h 374"/>
                        <a:gd name="T4" fmla="*/ 249 w 321"/>
                        <a:gd name="T5" fmla="*/ 34 h 374"/>
                        <a:gd name="T6" fmla="*/ 305 w 321"/>
                        <a:gd name="T7" fmla="*/ 48 h 374"/>
                        <a:gd name="T8" fmla="*/ 321 w 321"/>
                        <a:gd name="T9" fmla="*/ 54 h 374"/>
                        <a:gd name="T10" fmla="*/ 320 w 321"/>
                        <a:gd name="T11" fmla="*/ 62 h 374"/>
                        <a:gd name="T12" fmla="*/ 316 w 321"/>
                        <a:gd name="T13" fmla="*/ 76 h 374"/>
                        <a:gd name="T14" fmla="*/ 305 w 321"/>
                        <a:gd name="T15" fmla="*/ 122 h 374"/>
                        <a:gd name="T16" fmla="*/ 292 w 321"/>
                        <a:gd name="T17" fmla="*/ 183 h 374"/>
                        <a:gd name="T18" fmla="*/ 284 w 321"/>
                        <a:gd name="T19" fmla="*/ 215 h 374"/>
                        <a:gd name="T20" fmla="*/ 278 w 321"/>
                        <a:gd name="T21" fmla="*/ 242 h 374"/>
                        <a:gd name="T22" fmla="*/ 266 w 321"/>
                        <a:gd name="T23" fmla="*/ 296 h 374"/>
                        <a:gd name="T24" fmla="*/ 254 w 321"/>
                        <a:gd name="T25" fmla="*/ 351 h 374"/>
                        <a:gd name="T26" fmla="*/ 243 w 321"/>
                        <a:gd name="T27" fmla="*/ 374 h 374"/>
                        <a:gd name="T28" fmla="*/ 210 w 321"/>
                        <a:gd name="T29" fmla="*/ 369 h 374"/>
                        <a:gd name="T30" fmla="*/ 188 w 321"/>
                        <a:gd name="T31" fmla="*/ 363 h 374"/>
                        <a:gd name="T32" fmla="*/ 174 w 321"/>
                        <a:gd name="T33" fmla="*/ 357 h 374"/>
                        <a:gd name="T34" fmla="*/ 159 w 321"/>
                        <a:gd name="T35" fmla="*/ 351 h 374"/>
                        <a:gd name="T36" fmla="*/ 140 w 321"/>
                        <a:gd name="T37" fmla="*/ 336 h 374"/>
                        <a:gd name="T38" fmla="*/ 131 w 321"/>
                        <a:gd name="T39" fmla="*/ 329 h 374"/>
                        <a:gd name="T40" fmla="*/ 106 w 321"/>
                        <a:gd name="T41" fmla="*/ 310 h 374"/>
                        <a:gd name="T42" fmla="*/ 67 w 321"/>
                        <a:gd name="T43" fmla="*/ 284 h 374"/>
                        <a:gd name="T44" fmla="*/ 28 w 321"/>
                        <a:gd name="T45" fmla="*/ 257 h 374"/>
                        <a:gd name="T46" fmla="*/ 21 w 321"/>
                        <a:gd name="T47" fmla="*/ 247 h 374"/>
                        <a:gd name="T48" fmla="*/ 25 w 321"/>
                        <a:gd name="T49" fmla="*/ 242 h 374"/>
                        <a:gd name="T50" fmla="*/ 17 w 321"/>
                        <a:gd name="T51" fmla="*/ 237 h 374"/>
                        <a:gd name="T52" fmla="*/ 0 w 321"/>
                        <a:gd name="T53" fmla="*/ 232 h 374"/>
                        <a:gd name="T54" fmla="*/ 7 w 321"/>
                        <a:gd name="T55" fmla="*/ 228 h 374"/>
                        <a:gd name="T56" fmla="*/ 17 w 321"/>
                        <a:gd name="T57" fmla="*/ 223 h 374"/>
                        <a:gd name="T58" fmla="*/ 28 w 321"/>
                        <a:gd name="T59" fmla="*/ 217 h 374"/>
                        <a:gd name="T60" fmla="*/ 30 w 321"/>
                        <a:gd name="T61" fmla="*/ 211 h 374"/>
                        <a:gd name="T62" fmla="*/ 25 w 321"/>
                        <a:gd name="T63" fmla="*/ 200 h 374"/>
                        <a:gd name="T64" fmla="*/ 21 w 321"/>
                        <a:gd name="T65" fmla="*/ 191 h 374"/>
                        <a:gd name="T66" fmla="*/ 29 w 321"/>
                        <a:gd name="T67" fmla="*/ 179 h 374"/>
                        <a:gd name="T68" fmla="*/ 38 w 321"/>
                        <a:gd name="T69" fmla="*/ 168 h 374"/>
                        <a:gd name="T70" fmla="*/ 45 w 321"/>
                        <a:gd name="T71" fmla="*/ 157 h 374"/>
                        <a:gd name="T72" fmla="*/ 51 w 321"/>
                        <a:gd name="T73" fmla="*/ 155 h 374"/>
                        <a:gd name="T74" fmla="*/ 59 w 321"/>
                        <a:gd name="T75" fmla="*/ 149 h 374"/>
                        <a:gd name="T76" fmla="*/ 57 w 321"/>
                        <a:gd name="T77" fmla="*/ 126 h 374"/>
                        <a:gd name="T78" fmla="*/ 55 w 321"/>
                        <a:gd name="T79" fmla="*/ 100 h 374"/>
                        <a:gd name="T80" fmla="*/ 55 w 321"/>
                        <a:gd name="T81" fmla="*/ 86 h 374"/>
                        <a:gd name="T82" fmla="*/ 58 w 321"/>
                        <a:gd name="T83" fmla="*/ 83 h 374"/>
                        <a:gd name="T84" fmla="*/ 59 w 321"/>
                        <a:gd name="T85" fmla="*/ 67 h 374"/>
                        <a:gd name="T86" fmla="*/ 67 w 321"/>
                        <a:gd name="T87" fmla="*/ 39 h 374"/>
                        <a:gd name="T88" fmla="*/ 74 w 321"/>
                        <a:gd name="T89" fmla="*/ 37 h 374"/>
                        <a:gd name="T90" fmla="*/ 95 w 321"/>
                        <a:gd name="T91" fmla="*/ 39 h 374"/>
                        <a:gd name="T92" fmla="*/ 105 w 321"/>
                        <a:gd name="T93" fmla="*/ 11 h 374"/>
                        <a:gd name="T94" fmla="*/ 109 w 321"/>
                        <a:gd name="T95" fmla="*/ 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1" h="374">
                          <a:moveTo>
                            <a:pt x="110" y="0"/>
                          </a:moveTo>
                          <a:lnTo>
                            <a:pt x="114" y="1"/>
                          </a:lnTo>
                          <a:lnTo>
                            <a:pt x="123" y="4"/>
                          </a:lnTo>
                          <a:lnTo>
                            <a:pt x="138" y="7"/>
                          </a:lnTo>
                          <a:lnTo>
                            <a:pt x="157" y="12"/>
                          </a:lnTo>
                          <a:lnTo>
                            <a:pt x="178" y="17"/>
                          </a:lnTo>
                          <a:lnTo>
                            <a:pt x="202" y="22"/>
                          </a:lnTo>
                          <a:lnTo>
                            <a:pt x="226" y="28"/>
                          </a:lnTo>
                          <a:lnTo>
                            <a:pt x="249" y="34"/>
                          </a:lnTo>
                          <a:lnTo>
                            <a:pt x="271" y="39"/>
                          </a:lnTo>
                          <a:lnTo>
                            <a:pt x="291" y="45"/>
                          </a:lnTo>
                          <a:lnTo>
                            <a:pt x="305" y="48"/>
                          </a:lnTo>
                          <a:lnTo>
                            <a:pt x="316" y="51"/>
                          </a:lnTo>
                          <a:lnTo>
                            <a:pt x="320" y="52"/>
                          </a:lnTo>
                          <a:lnTo>
                            <a:pt x="321" y="54"/>
                          </a:lnTo>
                          <a:lnTo>
                            <a:pt x="321" y="56"/>
                          </a:lnTo>
                          <a:lnTo>
                            <a:pt x="321" y="59"/>
                          </a:lnTo>
                          <a:lnTo>
                            <a:pt x="320" y="62"/>
                          </a:lnTo>
                          <a:lnTo>
                            <a:pt x="319" y="66"/>
                          </a:lnTo>
                          <a:lnTo>
                            <a:pt x="317" y="69"/>
                          </a:lnTo>
                          <a:lnTo>
                            <a:pt x="316" y="76"/>
                          </a:lnTo>
                          <a:lnTo>
                            <a:pt x="315" y="86"/>
                          </a:lnTo>
                          <a:lnTo>
                            <a:pt x="311" y="102"/>
                          </a:lnTo>
                          <a:lnTo>
                            <a:pt x="305" y="122"/>
                          </a:lnTo>
                          <a:lnTo>
                            <a:pt x="302" y="144"/>
                          </a:lnTo>
                          <a:lnTo>
                            <a:pt x="296" y="165"/>
                          </a:lnTo>
                          <a:lnTo>
                            <a:pt x="292" y="183"/>
                          </a:lnTo>
                          <a:lnTo>
                            <a:pt x="288" y="199"/>
                          </a:lnTo>
                          <a:lnTo>
                            <a:pt x="286" y="210"/>
                          </a:lnTo>
                          <a:lnTo>
                            <a:pt x="284" y="215"/>
                          </a:lnTo>
                          <a:lnTo>
                            <a:pt x="283" y="220"/>
                          </a:lnTo>
                          <a:lnTo>
                            <a:pt x="282" y="229"/>
                          </a:lnTo>
                          <a:lnTo>
                            <a:pt x="278" y="242"/>
                          </a:lnTo>
                          <a:lnTo>
                            <a:pt x="275" y="258"/>
                          </a:lnTo>
                          <a:lnTo>
                            <a:pt x="271" y="276"/>
                          </a:lnTo>
                          <a:lnTo>
                            <a:pt x="266" y="296"/>
                          </a:lnTo>
                          <a:lnTo>
                            <a:pt x="262" y="317"/>
                          </a:lnTo>
                          <a:lnTo>
                            <a:pt x="258" y="334"/>
                          </a:lnTo>
                          <a:lnTo>
                            <a:pt x="254" y="351"/>
                          </a:lnTo>
                          <a:lnTo>
                            <a:pt x="250" y="364"/>
                          </a:lnTo>
                          <a:lnTo>
                            <a:pt x="248" y="371"/>
                          </a:lnTo>
                          <a:lnTo>
                            <a:pt x="243" y="374"/>
                          </a:lnTo>
                          <a:lnTo>
                            <a:pt x="233" y="374"/>
                          </a:lnTo>
                          <a:lnTo>
                            <a:pt x="220" y="372"/>
                          </a:lnTo>
                          <a:lnTo>
                            <a:pt x="210" y="369"/>
                          </a:lnTo>
                          <a:lnTo>
                            <a:pt x="199" y="367"/>
                          </a:lnTo>
                          <a:lnTo>
                            <a:pt x="191" y="364"/>
                          </a:lnTo>
                          <a:lnTo>
                            <a:pt x="188" y="363"/>
                          </a:lnTo>
                          <a:lnTo>
                            <a:pt x="182" y="361"/>
                          </a:lnTo>
                          <a:lnTo>
                            <a:pt x="178" y="359"/>
                          </a:lnTo>
                          <a:lnTo>
                            <a:pt x="174" y="357"/>
                          </a:lnTo>
                          <a:lnTo>
                            <a:pt x="172" y="357"/>
                          </a:lnTo>
                          <a:lnTo>
                            <a:pt x="165" y="356"/>
                          </a:lnTo>
                          <a:lnTo>
                            <a:pt x="159" y="351"/>
                          </a:lnTo>
                          <a:lnTo>
                            <a:pt x="150" y="343"/>
                          </a:lnTo>
                          <a:lnTo>
                            <a:pt x="144" y="339"/>
                          </a:lnTo>
                          <a:lnTo>
                            <a:pt x="140" y="336"/>
                          </a:lnTo>
                          <a:lnTo>
                            <a:pt x="136" y="333"/>
                          </a:lnTo>
                          <a:lnTo>
                            <a:pt x="133" y="330"/>
                          </a:lnTo>
                          <a:lnTo>
                            <a:pt x="131" y="329"/>
                          </a:lnTo>
                          <a:lnTo>
                            <a:pt x="126" y="325"/>
                          </a:lnTo>
                          <a:lnTo>
                            <a:pt x="117" y="318"/>
                          </a:lnTo>
                          <a:lnTo>
                            <a:pt x="106" y="310"/>
                          </a:lnTo>
                          <a:lnTo>
                            <a:pt x="96" y="302"/>
                          </a:lnTo>
                          <a:lnTo>
                            <a:pt x="81" y="293"/>
                          </a:lnTo>
                          <a:lnTo>
                            <a:pt x="67" y="284"/>
                          </a:lnTo>
                          <a:lnTo>
                            <a:pt x="51" y="274"/>
                          </a:lnTo>
                          <a:lnTo>
                            <a:pt x="38" y="264"/>
                          </a:lnTo>
                          <a:lnTo>
                            <a:pt x="28" y="257"/>
                          </a:lnTo>
                          <a:lnTo>
                            <a:pt x="21" y="251"/>
                          </a:lnTo>
                          <a:lnTo>
                            <a:pt x="20" y="249"/>
                          </a:lnTo>
                          <a:lnTo>
                            <a:pt x="21" y="247"/>
                          </a:lnTo>
                          <a:lnTo>
                            <a:pt x="23" y="245"/>
                          </a:lnTo>
                          <a:lnTo>
                            <a:pt x="24" y="244"/>
                          </a:lnTo>
                          <a:lnTo>
                            <a:pt x="25" y="242"/>
                          </a:lnTo>
                          <a:lnTo>
                            <a:pt x="26" y="241"/>
                          </a:lnTo>
                          <a:lnTo>
                            <a:pt x="25" y="240"/>
                          </a:lnTo>
                          <a:lnTo>
                            <a:pt x="17" y="237"/>
                          </a:lnTo>
                          <a:lnTo>
                            <a:pt x="9" y="236"/>
                          </a:lnTo>
                          <a:lnTo>
                            <a:pt x="3" y="233"/>
                          </a:lnTo>
                          <a:lnTo>
                            <a:pt x="0" y="232"/>
                          </a:lnTo>
                          <a:lnTo>
                            <a:pt x="2" y="230"/>
                          </a:lnTo>
                          <a:lnTo>
                            <a:pt x="4" y="229"/>
                          </a:lnTo>
                          <a:lnTo>
                            <a:pt x="7" y="228"/>
                          </a:lnTo>
                          <a:lnTo>
                            <a:pt x="11" y="225"/>
                          </a:lnTo>
                          <a:lnTo>
                            <a:pt x="15" y="224"/>
                          </a:lnTo>
                          <a:lnTo>
                            <a:pt x="17" y="223"/>
                          </a:lnTo>
                          <a:lnTo>
                            <a:pt x="23" y="220"/>
                          </a:lnTo>
                          <a:lnTo>
                            <a:pt x="26" y="219"/>
                          </a:lnTo>
                          <a:lnTo>
                            <a:pt x="28" y="217"/>
                          </a:lnTo>
                          <a:lnTo>
                            <a:pt x="29" y="216"/>
                          </a:lnTo>
                          <a:lnTo>
                            <a:pt x="29" y="213"/>
                          </a:lnTo>
                          <a:lnTo>
                            <a:pt x="30" y="211"/>
                          </a:lnTo>
                          <a:lnTo>
                            <a:pt x="29" y="207"/>
                          </a:lnTo>
                          <a:lnTo>
                            <a:pt x="28" y="203"/>
                          </a:lnTo>
                          <a:lnTo>
                            <a:pt x="25" y="200"/>
                          </a:lnTo>
                          <a:lnTo>
                            <a:pt x="23" y="196"/>
                          </a:lnTo>
                          <a:lnTo>
                            <a:pt x="21" y="194"/>
                          </a:lnTo>
                          <a:lnTo>
                            <a:pt x="21" y="191"/>
                          </a:lnTo>
                          <a:lnTo>
                            <a:pt x="23" y="187"/>
                          </a:lnTo>
                          <a:lnTo>
                            <a:pt x="25" y="185"/>
                          </a:lnTo>
                          <a:lnTo>
                            <a:pt x="29" y="179"/>
                          </a:lnTo>
                          <a:lnTo>
                            <a:pt x="32" y="177"/>
                          </a:lnTo>
                          <a:lnTo>
                            <a:pt x="36" y="172"/>
                          </a:lnTo>
                          <a:lnTo>
                            <a:pt x="38" y="168"/>
                          </a:lnTo>
                          <a:lnTo>
                            <a:pt x="41" y="164"/>
                          </a:lnTo>
                          <a:lnTo>
                            <a:pt x="43" y="160"/>
                          </a:lnTo>
                          <a:lnTo>
                            <a:pt x="45" y="157"/>
                          </a:lnTo>
                          <a:lnTo>
                            <a:pt x="47" y="156"/>
                          </a:lnTo>
                          <a:lnTo>
                            <a:pt x="49" y="156"/>
                          </a:lnTo>
                          <a:lnTo>
                            <a:pt x="51" y="155"/>
                          </a:lnTo>
                          <a:lnTo>
                            <a:pt x="54" y="153"/>
                          </a:lnTo>
                          <a:lnTo>
                            <a:pt x="57" y="152"/>
                          </a:lnTo>
                          <a:lnTo>
                            <a:pt x="59" y="149"/>
                          </a:lnTo>
                          <a:lnTo>
                            <a:pt x="64" y="143"/>
                          </a:lnTo>
                          <a:lnTo>
                            <a:pt x="61" y="134"/>
                          </a:lnTo>
                          <a:lnTo>
                            <a:pt x="57" y="126"/>
                          </a:lnTo>
                          <a:lnTo>
                            <a:pt x="55" y="118"/>
                          </a:lnTo>
                          <a:lnTo>
                            <a:pt x="55" y="105"/>
                          </a:lnTo>
                          <a:lnTo>
                            <a:pt x="55" y="100"/>
                          </a:lnTo>
                          <a:lnTo>
                            <a:pt x="55" y="94"/>
                          </a:lnTo>
                          <a:lnTo>
                            <a:pt x="55" y="89"/>
                          </a:lnTo>
                          <a:lnTo>
                            <a:pt x="55" y="86"/>
                          </a:lnTo>
                          <a:lnTo>
                            <a:pt x="57" y="86"/>
                          </a:lnTo>
                          <a:lnTo>
                            <a:pt x="57" y="85"/>
                          </a:lnTo>
                          <a:lnTo>
                            <a:pt x="58" y="83"/>
                          </a:lnTo>
                          <a:lnTo>
                            <a:pt x="58" y="79"/>
                          </a:lnTo>
                          <a:lnTo>
                            <a:pt x="58" y="73"/>
                          </a:lnTo>
                          <a:lnTo>
                            <a:pt x="59" y="67"/>
                          </a:lnTo>
                          <a:lnTo>
                            <a:pt x="62" y="51"/>
                          </a:lnTo>
                          <a:lnTo>
                            <a:pt x="64" y="42"/>
                          </a:lnTo>
                          <a:lnTo>
                            <a:pt x="67" y="39"/>
                          </a:lnTo>
                          <a:lnTo>
                            <a:pt x="68" y="38"/>
                          </a:lnTo>
                          <a:lnTo>
                            <a:pt x="71" y="37"/>
                          </a:lnTo>
                          <a:lnTo>
                            <a:pt x="74" y="37"/>
                          </a:lnTo>
                          <a:lnTo>
                            <a:pt x="76" y="37"/>
                          </a:lnTo>
                          <a:lnTo>
                            <a:pt x="81" y="37"/>
                          </a:lnTo>
                          <a:lnTo>
                            <a:pt x="95" y="39"/>
                          </a:lnTo>
                          <a:lnTo>
                            <a:pt x="101" y="20"/>
                          </a:lnTo>
                          <a:lnTo>
                            <a:pt x="104" y="16"/>
                          </a:lnTo>
                          <a:lnTo>
                            <a:pt x="105" y="11"/>
                          </a:lnTo>
                          <a:lnTo>
                            <a:pt x="106" y="7"/>
                          </a:lnTo>
                          <a:lnTo>
                            <a:pt x="108" y="4"/>
                          </a:lnTo>
                          <a:lnTo>
                            <a:pt x="109" y="1"/>
                          </a:lnTo>
                          <a:lnTo>
                            <a:pt x="11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2" name="Freeform 68">
                      <a:extLst>
                        <a:ext uri="{FF2B5EF4-FFF2-40B4-BE49-F238E27FC236}">
                          <a16:creationId xmlns:a16="http://schemas.microsoft.com/office/drawing/2014/main" id="{FD8BC0D0-7EB4-4BED-901F-499783DEB0B6}"/>
                        </a:ext>
                      </a:extLst>
                    </p:cNvPr>
                    <p:cNvSpPr>
                      <a:spLocks/>
                    </p:cNvSpPr>
                    <p:nvPr/>
                  </p:nvSpPr>
                  <p:spPr bwMode="auto">
                    <a:xfrm>
                      <a:off x="-3341464" y="4536028"/>
                      <a:ext cx="431887" cy="879868"/>
                    </a:xfrm>
                    <a:custGeom>
                      <a:avLst/>
                      <a:gdLst>
                        <a:gd name="T0" fmla="*/ 77 w 322"/>
                        <a:gd name="T1" fmla="*/ 11 h 656"/>
                        <a:gd name="T2" fmla="*/ 147 w 322"/>
                        <a:gd name="T3" fmla="*/ 36 h 656"/>
                        <a:gd name="T4" fmla="*/ 199 w 322"/>
                        <a:gd name="T5" fmla="*/ 55 h 656"/>
                        <a:gd name="T6" fmla="*/ 212 w 322"/>
                        <a:gd name="T7" fmla="*/ 61 h 656"/>
                        <a:gd name="T8" fmla="*/ 212 w 322"/>
                        <a:gd name="T9" fmla="*/ 66 h 656"/>
                        <a:gd name="T10" fmla="*/ 199 w 322"/>
                        <a:gd name="T11" fmla="*/ 101 h 656"/>
                        <a:gd name="T12" fmla="*/ 173 w 322"/>
                        <a:gd name="T13" fmla="*/ 174 h 656"/>
                        <a:gd name="T14" fmla="*/ 159 w 322"/>
                        <a:gd name="T15" fmla="*/ 219 h 656"/>
                        <a:gd name="T16" fmla="*/ 169 w 322"/>
                        <a:gd name="T17" fmla="*/ 252 h 656"/>
                        <a:gd name="T18" fmla="*/ 211 w 322"/>
                        <a:gd name="T19" fmla="*/ 329 h 656"/>
                        <a:gd name="T20" fmla="*/ 265 w 322"/>
                        <a:gd name="T21" fmla="*/ 431 h 656"/>
                        <a:gd name="T22" fmla="*/ 305 w 322"/>
                        <a:gd name="T23" fmla="*/ 507 h 656"/>
                        <a:gd name="T24" fmla="*/ 314 w 322"/>
                        <a:gd name="T25" fmla="*/ 525 h 656"/>
                        <a:gd name="T26" fmla="*/ 316 w 322"/>
                        <a:gd name="T27" fmla="*/ 554 h 656"/>
                        <a:gd name="T28" fmla="*/ 321 w 322"/>
                        <a:gd name="T29" fmla="*/ 571 h 656"/>
                        <a:gd name="T30" fmla="*/ 310 w 322"/>
                        <a:gd name="T31" fmla="*/ 576 h 656"/>
                        <a:gd name="T32" fmla="*/ 299 w 322"/>
                        <a:gd name="T33" fmla="*/ 591 h 656"/>
                        <a:gd name="T34" fmla="*/ 283 w 322"/>
                        <a:gd name="T35" fmla="*/ 613 h 656"/>
                        <a:gd name="T36" fmla="*/ 290 w 322"/>
                        <a:gd name="T37" fmla="*/ 637 h 656"/>
                        <a:gd name="T38" fmla="*/ 279 w 322"/>
                        <a:gd name="T39" fmla="*/ 644 h 656"/>
                        <a:gd name="T40" fmla="*/ 252 w 322"/>
                        <a:gd name="T41" fmla="*/ 655 h 656"/>
                        <a:gd name="T42" fmla="*/ 190 w 322"/>
                        <a:gd name="T43" fmla="*/ 644 h 656"/>
                        <a:gd name="T44" fmla="*/ 160 w 322"/>
                        <a:gd name="T45" fmla="*/ 621 h 656"/>
                        <a:gd name="T46" fmla="*/ 157 w 322"/>
                        <a:gd name="T47" fmla="*/ 572 h 656"/>
                        <a:gd name="T48" fmla="*/ 144 w 322"/>
                        <a:gd name="T49" fmla="*/ 549 h 656"/>
                        <a:gd name="T50" fmla="*/ 131 w 322"/>
                        <a:gd name="T51" fmla="*/ 537 h 656"/>
                        <a:gd name="T52" fmla="*/ 122 w 322"/>
                        <a:gd name="T53" fmla="*/ 525 h 656"/>
                        <a:gd name="T54" fmla="*/ 109 w 322"/>
                        <a:gd name="T55" fmla="*/ 512 h 656"/>
                        <a:gd name="T56" fmla="*/ 89 w 322"/>
                        <a:gd name="T57" fmla="*/ 489 h 656"/>
                        <a:gd name="T58" fmla="*/ 59 w 322"/>
                        <a:gd name="T59" fmla="*/ 473 h 656"/>
                        <a:gd name="T60" fmla="*/ 42 w 322"/>
                        <a:gd name="T61" fmla="*/ 444 h 656"/>
                        <a:gd name="T62" fmla="*/ 47 w 322"/>
                        <a:gd name="T63" fmla="*/ 413 h 656"/>
                        <a:gd name="T64" fmla="*/ 37 w 322"/>
                        <a:gd name="T65" fmla="*/ 368 h 656"/>
                        <a:gd name="T66" fmla="*/ 31 w 322"/>
                        <a:gd name="T67" fmla="*/ 354 h 656"/>
                        <a:gd name="T68" fmla="*/ 24 w 322"/>
                        <a:gd name="T69" fmla="*/ 333 h 656"/>
                        <a:gd name="T70" fmla="*/ 26 w 322"/>
                        <a:gd name="T71" fmla="*/ 292 h 656"/>
                        <a:gd name="T72" fmla="*/ 22 w 322"/>
                        <a:gd name="T73" fmla="*/ 279 h 656"/>
                        <a:gd name="T74" fmla="*/ 26 w 322"/>
                        <a:gd name="T75" fmla="*/ 261 h 656"/>
                        <a:gd name="T76" fmla="*/ 22 w 322"/>
                        <a:gd name="T77" fmla="*/ 233 h 656"/>
                        <a:gd name="T78" fmla="*/ 14 w 322"/>
                        <a:gd name="T79" fmla="*/ 222 h 656"/>
                        <a:gd name="T80" fmla="*/ 11 w 322"/>
                        <a:gd name="T81" fmla="*/ 201 h 656"/>
                        <a:gd name="T82" fmla="*/ 0 w 322"/>
                        <a:gd name="T83" fmla="*/ 165 h 656"/>
                        <a:gd name="T84" fmla="*/ 14 w 322"/>
                        <a:gd name="T85" fmla="*/ 112 h 656"/>
                        <a:gd name="T86" fmla="*/ 5 w 322"/>
                        <a:gd name="T87" fmla="*/ 81 h 656"/>
                        <a:gd name="T88" fmla="*/ 14 w 322"/>
                        <a:gd name="T89" fmla="*/ 66 h 656"/>
                        <a:gd name="T90" fmla="*/ 33 w 322"/>
                        <a:gd name="T91" fmla="*/ 40 h 656"/>
                        <a:gd name="T92" fmla="*/ 46 w 322"/>
                        <a:gd name="T93" fmla="*/ 11 h 656"/>
                        <a:gd name="T94" fmla="*/ 49 w 322"/>
                        <a:gd name="T9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2" h="656">
                          <a:moveTo>
                            <a:pt x="49" y="0"/>
                          </a:moveTo>
                          <a:lnTo>
                            <a:pt x="52" y="2"/>
                          </a:lnTo>
                          <a:lnTo>
                            <a:pt x="63" y="6"/>
                          </a:lnTo>
                          <a:lnTo>
                            <a:pt x="77" y="11"/>
                          </a:lnTo>
                          <a:lnTo>
                            <a:pt x="94" y="17"/>
                          </a:lnTo>
                          <a:lnTo>
                            <a:pt x="113" y="24"/>
                          </a:lnTo>
                          <a:lnTo>
                            <a:pt x="131" y="30"/>
                          </a:lnTo>
                          <a:lnTo>
                            <a:pt x="147" y="36"/>
                          </a:lnTo>
                          <a:lnTo>
                            <a:pt x="161" y="41"/>
                          </a:lnTo>
                          <a:lnTo>
                            <a:pt x="178" y="47"/>
                          </a:lnTo>
                          <a:lnTo>
                            <a:pt x="193" y="53"/>
                          </a:lnTo>
                          <a:lnTo>
                            <a:pt x="199" y="55"/>
                          </a:lnTo>
                          <a:lnTo>
                            <a:pt x="203" y="57"/>
                          </a:lnTo>
                          <a:lnTo>
                            <a:pt x="207" y="58"/>
                          </a:lnTo>
                          <a:lnTo>
                            <a:pt x="210" y="59"/>
                          </a:lnTo>
                          <a:lnTo>
                            <a:pt x="212" y="61"/>
                          </a:lnTo>
                          <a:lnTo>
                            <a:pt x="212" y="62"/>
                          </a:lnTo>
                          <a:lnTo>
                            <a:pt x="212" y="63"/>
                          </a:lnTo>
                          <a:lnTo>
                            <a:pt x="212" y="64"/>
                          </a:lnTo>
                          <a:lnTo>
                            <a:pt x="212" y="66"/>
                          </a:lnTo>
                          <a:lnTo>
                            <a:pt x="210" y="71"/>
                          </a:lnTo>
                          <a:lnTo>
                            <a:pt x="207" y="79"/>
                          </a:lnTo>
                          <a:lnTo>
                            <a:pt x="203" y="89"/>
                          </a:lnTo>
                          <a:lnTo>
                            <a:pt x="199" y="101"/>
                          </a:lnTo>
                          <a:lnTo>
                            <a:pt x="193" y="121"/>
                          </a:lnTo>
                          <a:lnTo>
                            <a:pt x="185" y="142"/>
                          </a:lnTo>
                          <a:lnTo>
                            <a:pt x="178" y="161"/>
                          </a:lnTo>
                          <a:lnTo>
                            <a:pt x="173" y="174"/>
                          </a:lnTo>
                          <a:lnTo>
                            <a:pt x="169" y="187"/>
                          </a:lnTo>
                          <a:lnTo>
                            <a:pt x="165" y="198"/>
                          </a:lnTo>
                          <a:lnTo>
                            <a:pt x="162" y="206"/>
                          </a:lnTo>
                          <a:lnTo>
                            <a:pt x="159" y="219"/>
                          </a:lnTo>
                          <a:lnTo>
                            <a:pt x="159" y="231"/>
                          </a:lnTo>
                          <a:lnTo>
                            <a:pt x="162" y="239"/>
                          </a:lnTo>
                          <a:lnTo>
                            <a:pt x="165" y="242"/>
                          </a:lnTo>
                          <a:lnTo>
                            <a:pt x="169" y="252"/>
                          </a:lnTo>
                          <a:lnTo>
                            <a:pt x="176" y="263"/>
                          </a:lnTo>
                          <a:lnTo>
                            <a:pt x="186" y="283"/>
                          </a:lnTo>
                          <a:lnTo>
                            <a:pt x="198" y="305"/>
                          </a:lnTo>
                          <a:lnTo>
                            <a:pt x="211" y="329"/>
                          </a:lnTo>
                          <a:lnTo>
                            <a:pt x="224" y="354"/>
                          </a:lnTo>
                          <a:lnTo>
                            <a:pt x="238" y="380"/>
                          </a:lnTo>
                          <a:lnTo>
                            <a:pt x="252" y="406"/>
                          </a:lnTo>
                          <a:lnTo>
                            <a:pt x="265" y="431"/>
                          </a:lnTo>
                          <a:lnTo>
                            <a:pt x="278" y="455"/>
                          </a:lnTo>
                          <a:lnTo>
                            <a:pt x="288" y="475"/>
                          </a:lnTo>
                          <a:lnTo>
                            <a:pt x="299" y="493"/>
                          </a:lnTo>
                          <a:lnTo>
                            <a:pt x="305" y="507"/>
                          </a:lnTo>
                          <a:lnTo>
                            <a:pt x="310" y="516"/>
                          </a:lnTo>
                          <a:lnTo>
                            <a:pt x="313" y="519"/>
                          </a:lnTo>
                          <a:lnTo>
                            <a:pt x="313" y="521"/>
                          </a:lnTo>
                          <a:lnTo>
                            <a:pt x="314" y="525"/>
                          </a:lnTo>
                          <a:lnTo>
                            <a:pt x="314" y="530"/>
                          </a:lnTo>
                          <a:lnTo>
                            <a:pt x="314" y="537"/>
                          </a:lnTo>
                          <a:lnTo>
                            <a:pt x="314" y="546"/>
                          </a:lnTo>
                          <a:lnTo>
                            <a:pt x="316" y="554"/>
                          </a:lnTo>
                          <a:lnTo>
                            <a:pt x="318" y="561"/>
                          </a:lnTo>
                          <a:lnTo>
                            <a:pt x="321" y="565"/>
                          </a:lnTo>
                          <a:lnTo>
                            <a:pt x="322" y="568"/>
                          </a:lnTo>
                          <a:lnTo>
                            <a:pt x="321" y="571"/>
                          </a:lnTo>
                          <a:lnTo>
                            <a:pt x="320" y="572"/>
                          </a:lnTo>
                          <a:lnTo>
                            <a:pt x="317" y="574"/>
                          </a:lnTo>
                          <a:lnTo>
                            <a:pt x="313" y="575"/>
                          </a:lnTo>
                          <a:lnTo>
                            <a:pt x="310" y="576"/>
                          </a:lnTo>
                          <a:lnTo>
                            <a:pt x="307" y="579"/>
                          </a:lnTo>
                          <a:lnTo>
                            <a:pt x="304" y="582"/>
                          </a:lnTo>
                          <a:lnTo>
                            <a:pt x="301" y="587"/>
                          </a:lnTo>
                          <a:lnTo>
                            <a:pt x="299" y="591"/>
                          </a:lnTo>
                          <a:lnTo>
                            <a:pt x="296" y="596"/>
                          </a:lnTo>
                          <a:lnTo>
                            <a:pt x="292" y="600"/>
                          </a:lnTo>
                          <a:lnTo>
                            <a:pt x="290" y="604"/>
                          </a:lnTo>
                          <a:lnTo>
                            <a:pt x="283" y="613"/>
                          </a:lnTo>
                          <a:lnTo>
                            <a:pt x="282" y="622"/>
                          </a:lnTo>
                          <a:lnTo>
                            <a:pt x="286" y="630"/>
                          </a:lnTo>
                          <a:lnTo>
                            <a:pt x="288" y="634"/>
                          </a:lnTo>
                          <a:lnTo>
                            <a:pt x="290" y="637"/>
                          </a:lnTo>
                          <a:lnTo>
                            <a:pt x="290" y="638"/>
                          </a:lnTo>
                          <a:lnTo>
                            <a:pt x="288" y="640"/>
                          </a:lnTo>
                          <a:lnTo>
                            <a:pt x="284" y="642"/>
                          </a:lnTo>
                          <a:lnTo>
                            <a:pt x="279" y="644"/>
                          </a:lnTo>
                          <a:lnTo>
                            <a:pt x="267" y="651"/>
                          </a:lnTo>
                          <a:lnTo>
                            <a:pt x="261" y="656"/>
                          </a:lnTo>
                          <a:lnTo>
                            <a:pt x="258" y="656"/>
                          </a:lnTo>
                          <a:lnTo>
                            <a:pt x="252" y="655"/>
                          </a:lnTo>
                          <a:lnTo>
                            <a:pt x="241" y="652"/>
                          </a:lnTo>
                          <a:lnTo>
                            <a:pt x="225" y="650"/>
                          </a:lnTo>
                          <a:lnTo>
                            <a:pt x="208" y="647"/>
                          </a:lnTo>
                          <a:lnTo>
                            <a:pt x="190" y="644"/>
                          </a:lnTo>
                          <a:lnTo>
                            <a:pt x="174" y="640"/>
                          </a:lnTo>
                          <a:lnTo>
                            <a:pt x="166" y="637"/>
                          </a:lnTo>
                          <a:lnTo>
                            <a:pt x="161" y="630"/>
                          </a:lnTo>
                          <a:lnTo>
                            <a:pt x="160" y="621"/>
                          </a:lnTo>
                          <a:lnTo>
                            <a:pt x="160" y="609"/>
                          </a:lnTo>
                          <a:lnTo>
                            <a:pt x="159" y="593"/>
                          </a:lnTo>
                          <a:lnTo>
                            <a:pt x="159" y="580"/>
                          </a:lnTo>
                          <a:lnTo>
                            <a:pt x="157" y="572"/>
                          </a:lnTo>
                          <a:lnTo>
                            <a:pt x="155" y="566"/>
                          </a:lnTo>
                          <a:lnTo>
                            <a:pt x="151" y="558"/>
                          </a:lnTo>
                          <a:lnTo>
                            <a:pt x="147" y="554"/>
                          </a:lnTo>
                          <a:lnTo>
                            <a:pt x="144" y="549"/>
                          </a:lnTo>
                          <a:lnTo>
                            <a:pt x="140" y="545"/>
                          </a:lnTo>
                          <a:lnTo>
                            <a:pt x="138" y="542"/>
                          </a:lnTo>
                          <a:lnTo>
                            <a:pt x="134" y="540"/>
                          </a:lnTo>
                          <a:lnTo>
                            <a:pt x="131" y="537"/>
                          </a:lnTo>
                          <a:lnTo>
                            <a:pt x="127" y="533"/>
                          </a:lnTo>
                          <a:lnTo>
                            <a:pt x="124" y="530"/>
                          </a:lnTo>
                          <a:lnTo>
                            <a:pt x="123" y="528"/>
                          </a:lnTo>
                          <a:lnTo>
                            <a:pt x="122" y="525"/>
                          </a:lnTo>
                          <a:lnTo>
                            <a:pt x="119" y="521"/>
                          </a:lnTo>
                          <a:lnTo>
                            <a:pt x="115" y="519"/>
                          </a:lnTo>
                          <a:lnTo>
                            <a:pt x="113" y="515"/>
                          </a:lnTo>
                          <a:lnTo>
                            <a:pt x="109" y="512"/>
                          </a:lnTo>
                          <a:lnTo>
                            <a:pt x="105" y="507"/>
                          </a:lnTo>
                          <a:lnTo>
                            <a:pt x="101" y="503"/>
                          </a:lnTo>
                          <a:lnTo>
                            <a:pt x="97" y="498"/>
                          </a:lnTo>
                          <a:lnTo>
                            <a:pt x="89" y="489"/>
                          </a:lnTo>
                          <a:lnTo>
                            <a:pt x="80" y="481"/>
                          </a:lnTo>
                          <a:lnTo>
                            <a:pt x="72" y="478"/>
                          </a:lnTo>
                          <a:lnTo>
                            <a:pt x="67" y="477"/>
                          </a:lnTo>
                          <a:lnTo>
                            <a:pt x="59" y="473"/>
                          </a:lnTo>
                          <a:lnTo>
                            <a:pt x="52" y="468"/>
                          </a:lnTo>
                          <a:lnTo>
                            <a:pt x="46" y="461"/>
                          </a:lnTo>
                          <a:lnTo>
                            <a:pt x="42" y="453"/>
                          </a:lnTo>
                          <a:lnTo>
                            <a:pt x="42" y="444"/>
                          </a:lnTo>
                          <a:lnTo>
                            <a:pt x="47" y="436"/>
                          </a:lnTo>
                          <a:lnTo>
                            <a:pt x="50" y="432"/>
                          </a:lnTo>
                          <a:lnTo>
                            <a:pt x="50" y="424"/>
                          </a:lnTo>
                          <a:lnTo>
                            <a:pt x="47" y="413"/>
                          </a:lnTo>
                          <a:lnTo>
                            <a:pt x="43" y="396"/>
                          </a:lnTo>
                          <a:lnTo>
                            <a:pt x="39" y="384"/>
                          </a:lnTo>
                          <a:lnTo>
                            <a:pt x="38" y="373"/>
                          </a:lnTo>
                          <a:lnTo>
                            <a:pt x="37" y="368"/>
                          </a:lnTo>
                          <a:lnTo>
                            <a:pt x="37" y="366"/>
                          </a:lnTo>
                          <a:lnTo>
                            <a:pt x="35" y="362"/>
                          </a:lnTo>
                          <a:lnTo>
                            <a:pt x="34" y="358"/>
                          </a:lnTo>
                          <a:lnTo>
                            <a:pt x="31" y="354"/>
                          </a:lnTo>
                          <a:lnTo>
                            <a:pt x="29" y="350"/>
                          </a:lnTo>
                          <a:lnTo>
                            <a:pt x="25" y="342"/>
                          </a:lnTo>
                          <a:lnTo>
                            <a:pt x="24" y="337"/>
                          </a:lnTo>
                          <a:lnTo>
                            <a:pt x="24" y="333"/>
                          </a:lnTo>
                          <a:lnTo>
                            <a:pt x="26" y="328"/>
                          </a:lnTo>
                          <a:lnTo>
                            <a:pt x="31" y="316"/>
                          </a:lnTo>
                          <a:lnTo>
                            <a:pt x="30" y="303"/>
                          </a:lnTo>
                          <a:lnTo>
                            <a:pt x="26" y="292"/>
                          </a:lnTo>
                          <a:lnTo>
                            <a:pt x="24" y="288"/>
                          </a:lnTo>
                          <a:lnTo>
                            <a:pt x="22" y="286"/>
                          </a:lnTo>
                          <a:lnTo>
                            <a:pt x="22" y="283"/>
                          </a:lnTo>
                          <a:lnTo>
                            <a:pt x="22" y="279"/>
                          </a:lnTo>
                          <a:lnTo>
                            <a:pt x="22" y="274"/>
                          </a:lnTo>
                          <a:lnTo>
                            <a:pt x="24" y="270"/>
                          </a:lnTo>
                          <a:lnTo>
                            <a:pt x="25" y="265"/>
                          </a:lnTo>
                          <a:lnTo>
                            <a:pt x="26" y="261"/>
                          </a:lnTo>
                          <a:lnTo>
                            <a:pt x="28" y="258"/>
                          </a:lnTo>
                          <a:lnTo>
                            <a:pt x="31" y="250"/>
                          </a:lnTo>
                          <a:lnTo>
                            <a:pt x="29" y="242"/>
                          </a:lnTo>
                          <a:lnTo>
                            <a:pt x="22" y="233"/>
                          </a:lnTo>
                          <a:lnTo>
                            <a:pt x="18" y="231"/>
                          </a:lnTo>
                          <a:lnTo>
                            <a:pt x="16" y="228"/>
                          </a:lnTo>
                          <a:lnTo>
                            <a:pt x="14" y="225"/>
                          </a:lnTo>
                          <a:lnTo>
                            <a:pt x="14" y="222"/>
                          </a:lnTo>
                          <a:lnTo>
                            <a:pt x="13" y="216"/>
                          </a:lnTo>
                          <a:lnTo>
                            <a:pt x="13" y="212"/>
                          </a:lnTo>
                          <a:lnTo>
                            <a:pt x="12" y="206"/>
                          </a:lnTo>
                          <a:lnTo>
                            <a:pt x="11" y="201"/>
                          </a:lnTo>
                          <a:lnTo>
                            <a:pt x="9" y="195"/>
                          </a:lnTo>
                          <a:lnTo>
                            <a:pt x="5" y="185"/>
                          </a:lnTo>
                          <a:lnTo>
                            <a:pt x="1" y="173"/>
                          </a:lnTo>
                          <a:lnTo>
                            <a:pt x="0" y="165"/>
                          </a:lnTo>
                          <a:lnTo>
                            <a:pt x="0" y="159"/>
                          </a:lnTo>
                          <a:lnTo>
                            <a:pt x="3" y="151"/>
                          </a:lnTo>
                          <a:lnTo>
                            <a:pt x="7" y="136"/>
                          </a:lnTo>
                          <a:lnTo>
                            <a:pt x="14" y="112"/>
                          </a:lnTo>
                          <a:lnTo>
                            <a:pt x="9" y="98"/>
                          </a:lnTo>
                          <a:lnTo>
                            <a:pt x="7" y="91"/>
                          </a:lnTo>
                          <a:lnTo>
                            <a:pt x="5" y="85"/>
                          </a:lnTo>
                          <a:lnTo>
                            <a:pt x="5" y="81"/>
                          </a:lnTo>
                          <a:lnTo>
                            <a:pt x="8" y="78"/>
                          </a:lnTo>
                          <a:lnTo>
                            <a:pt x="9" y="74"/>
                          </a:lnTo>
                          <a:lnTo>
                            <a:pt x="12" y="70"/>
                          </a:lnTo>
                          <a:lnTo>
                            <a:pt x="14" y="66"/>
                          </a:lnTo>
                          <a:lnTo>
                            <a:pt x="17" y="63"/>
                          </a:lnTo>
                          <a:lnTo>
                            <a:pt x="21" y="57"/>
                          </a:lnTo>
                          <a:lnTo>
                            <a:pt x="26" y="49"/>
                          </a:lnTo>
                          <a:lnTo>
                            <a:pt x="33" y="40"/>
                          </a:lnTo>
                          <a:lnTo>
                            <a:pt x="39" y="29"/>
                          </a:lnTo>
                          <a:lnTo>
                            <a:pt x="43" y="23"/>
                          </a:lnTo>
                          <a:lnTo>
                            <a:pt x="45" y="17"/>
                          </a:lnTo>
                          <a:lnTo>
                            <a:pt x="46" y="11"/>
                          </a:lnTo>
                          <a:lnTo>
                            <a:pt x="46" y="6"/>
                          </a:lnTo>
                          <a:lnTo>
                            <a:pt x="46" y="3"/>
                          </a:lnTo>
                          <a:lnTo>
                            <a:pt x="47" y="0"/>
                          </a:lnTo>
                          <a:lnTo>
                            <a:pt x="49"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3" name="Freeform 69">
                      <a:extLst>
                        <a:ext uri="{FF2B5EF4-FFF2-40B4-BE49-F238E27FC236}">
                          <a16:creationId xmlns:a16="http://schemas.microsoft.com/office/drawing/2014/main" id="{5C012360-3EF1-43F5-AEE1-C17B0E7BEEE1}"/>
                        </a:ext>
                      </a:extLst>
                    </p:cNvPr>
                    <p:cNvSpPr>
                      <a:spLocks/>
                    </p:cNvSpPr>
                    <p:nvPr/>
                  </p:nvSpPr>
                  <p:spPr bwMode="auto">
                    <a:xfrm>
                      <a:off x="-3201972" y="5308596"/>
                      <a:ext cx="17437" cy="12072"/>
                    </a:xfrm>
                    <a:custGeom>
                      <a:avLst/>
                      <a:gdLst>
                        <a:gd name="T0" fmla="*/ 3 w 13"/>
                        <a:gd name="T1" fmla="*/ 0 h 9"/>
                        <a:gd name="T2" fmla="*/ 7 w 13"/>
                        <a:gd name="T3" fmla="*/ 0 h 9"/>
                        <a:gd name="T4" fmla="*/ 11 w 13"/>
                        <a:gd name="T5" fmla="*/ 2 h 9"/>
                        <a:gd name="T6" fmla="*/ 13 w 13"/>
                        <a:gd name="T7" fmla="*/ 4 h 9"/>
                        <a:gd name="T8" fmla="*/ 13 w 13"/>
                        <a:gd name="T9" fmla="*/ 6 h 9"/>
                        <a:gd name="T10" fmla="*/ 10 w 13"/>
                        <a:gd name="T11" fmla="*/ 8 h 9"/>
                        <a:gd name="T12" fmla="*/ 9 w 13"/>
                        <a:gd name="T13" fmla="*/ 9 h 9"/>
                        <a:gd name="T14" fmla="*/ 6 w 13"/>
                        <a:gd name="T15" fmla="*/ 9 h 9"/>
                        <a:gd name="T16" fmla="*/ 2 w 13"/>
                        <a:gd name="T17" fmla="*/ 8 h 9"/>
                        <a:gd name="T18" fmla="*/ 0 w 13"/>
                        <a:gd name="T19" fmla="*/ 6 h 9"/>
                        <a:gd name="T20" fmla="*/ 0 w 13"/>
                        <a:gd name="T21" fmla="*/ 4 h 9"/>
                        <a:gd name="T22" fmla="*/ 0 w 13"/>
                        <a:gd name="T23" fmla="*/ 2 h 9"/>
                        <a:gd name="T24" fmla="*/ 1 w 13"/>
                        <a:gd name="T25" fmla="*/ 0 h 9"/>
                        <a:gd name="T26" fmla="*/ 3 w 13"/>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3" y="0"/>
                          </a:moveTo>
                          <a:lnTo>
                            <a:pt x="7" y="0"/>
                          </a:lnTo>
                          <a:lnTo>
                            <a:pt x="11" y="2"/>
                          </a:lnTo>
                          <a:lnTo>
                            <a:pt x="13" y="4"/>
                          </a:lnTo>
                          <a:lnTo>
                            <a:pt x="13" y="6"/>
                          </a:lnTo>
                          <a:lnTo>
                            <a:pt x="10" y="8"/>
                          </a:lnTo>
                          <a:lnTo>
                            <a:pt x="9" y="9"/>
                          </a:lnTo>
                          <a:lnTo>
                            <a:pt x="6" y="9"/>
                          </a:lnTo>
                          <a:lnTo>
                            <a:pt x="2" y="8"/>
                          </a:lnTo>
                          <a:lnTo>
                            <a:pt x="0" y="6"/>
                          </a:lnTo>
                          <a:lnTo>
                            <a:pt x="0" y="4"/>
                          </a:lnTo>
                          <a:lnTo>
                            <a:pt x="0" y="2"/>
                          </a:lnTo>
                          <a:lnTo>
                            <a:pt x="1" y="0"/>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4" name="Freeform 70">
                      <a:extLst>
                        <a:ext uri="{FF2B5EF4-FFF2-40B4-BE49-F238E27FC236}">
                          <a16:creationId xmlns:a16="http://schemas.microsoft.com/office/drawing/2014/main" id="{91F9DB9A-574D-45FF-B3FF-C13EDFE280CA}"/>
                        </a:ext>
                      </a:extLst>
                    </p:cNvPr>
                    <p:cNvSpPr>
                      <a:spLocks/>
                    </p:cNvSpPr>
                    <p:nvPr/>
                  </p:nvSpPr>
                  <p:spPr bwMode="auto">
                    <a:xfrm>
                      <a:off x="-3193925" y="5269699"/>
                      <a:ext cx="14754" cy="14754"/>
                    </a:xfrm>
                    <a:custGeom>
                      <a:avLst/>
                      <a:gdLst>
                        <a:gd name="T0" fmla="*/ 3 w 11"/>
                        <a:gd name="T1" fmla="*/ 0 h 11"/>
                        <a:gd name="T2" fmla="*/ 5 w 11"/>
                        <a:gd name="T3" fmla="*/ 2 h 11"/>
                        <a:gd name="T4" fmla="*/ 8 w 11"/>
                        <a:gd name="T5" fmla="*/ 3 h 11"/>
                        <a:gd name="T6" fmla="*/ 11 w 11"/>
                        <a:gd name="T7" fmla="*/ 6 h 11"/>
                        <a:gd name="T8" fmla="*/ 11 w 11"/>
                        <a:gd name="T9" fmla="*/ 8 h 11"/>
                        <a:gd name="T10" fmla="*/ 11 w 11"/>
                        <a:gd name="T11" fmla="*/ 11 h 11"/>
                        <a:gd name="T12" fmla="*/ 9 w 11"/>
                        <a:gd name="T13" fmla="*/ 11 h 11"/>
                        <a:gd name="T14" fmla="*/ 8 w 11"/>
                        <a:gd name="T15" fmla="*/ 11 h 11"/>
                        <a:gd name="T16" fmla="*/ 5 w 11"/>
                        <a:gd name="T17" fmla="*/ 10 h 11"/>
                        <a:gd name="T18" fmla="*/ 3 w 11"/>
                        <a:gd name="T19" fmla="*/ 8 h 11"/>
                        <a:gd name="T20" fmla="*/ 1 w 11"/>
                        <a:gd name="T21" fmla="*/ 6 h 11"/>
                        <a:gd name="T22" fmla="*/ 0 w 11"/>
                        <a:gd name="T23" fmla="*/ 4 h 11"/>
                        <a:gd name="T24" fmla="*/ 0 w 11"/>
                        <a:gd name="T25" fmla="*/ 2 h 11"/>
                        <a:gd name="T26" fmla="*/ 1 w 11"/>
                        <a:gd name="T27" fmla="*/ 0 h 11"/>
                        <a:gd name="T28" fmla="*/ 3 w 1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1">
                          <a:moveTo>
                            <a:pt x="3" y="0"/>
                          </a:moveTo>
                          <a:lnTo>
                            <a:pt x="5" y="2"/>
                          </a:lnTo>
                          <a:lnTo>
                            <a:pt x="8" y="3"/>
                          </a:lnTo>
                          <a:lnTo>
                            <a:pt x="11" y="6"/>
                          </a:lnTo>
                          <a:lnTo>
                            <a:pt x="11" y="8"/>
                          </a:lnTo>
                          <a:lnTo>
                            <a:pt x="11" y="11"/>
                          </a:lnTo>
                          <a:lnTo>
                            <a:pt x="9" y="11"/>
                          </a:lnTo>
                          <a:lnTo>
                            <a:pt x="8" y="11"/>
                          </a:lnTo>
                          <a:lnTo>
                            <a:pt x="5" y="10"/>
                          </a:lnTo>
                          <a:lnTo>
                            <a:pt x="3" y="8"/>
                          </a:lnTo>
                          <a:lnTo>
                            <a:pt x="1" y="6"/>
                          </a:lnTo>
                          <a:lnTo>
                            <a:pt x="0" y="4"/>
                          </a:lnTo>
                          <a:lnTo>
                            <a:pt x="0" y="2"/>
                          </a:lnTo>
                          <a:lnTo>
                            <a:pt x="1" y="0"/>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5" name="Freeform 71">
                      <a:extLst>
                        <a:ext uri="{FF2B5EF4-FFF2-40B4-BE49-F238E27FC236}">
                          <a16:creationId xmlns:a16="http://schemas.microsoft.com/office/drawing/2014/main" id="{65311B68-C557-4FD3-94A8-1A948395BD16}"/>
                        </a:ext>
                      </a:extLst>
                    </p:cNvPr>
                    <p:cNvSpPr>
                      <a:spLocks/>
                    </p:cNvSpPr>
                    <p:nvPr/>
                  </p:nvSpPr>
                  <p:spPr bwMode="auto">
                    <a:xfrm>
                      <a:off x="-3278424" y="5194588"/>
                      <a:ext cx="50968" cy="20119"/>
                    </a:xfrm>
                    <a:custGeom>
                      <a:avLst/>
                      <a:gdLst>
                        <a:gd name="T0" fmla="*/ 12 w 38"/>
                        <a:gd name="T1" fmla="*/ 0 h 15"/>
                        <a:gd name="T2" fmla="*/ 17 w 38"/>
                        <a:gd name="T3" fmla="*/ 0 h 15"/>
                        <a:gd name="T4" fmla="*/ 22 w 38"/>
                        <a:gd name="T5" fmla="*/ 2 h 15"/>
                        <a:gd name="T6" fmla="*/ 26 w 38"/>
                        <a:gd name="T7" fmla="*/ 3 h 15"/>
                        <a:gd name="T8" fmla="*/ 32 w 38"/>
                        <a:gd name="T9" fmla="*/ 5 h 15"/>
                        <a:gd name="T10" fmla="*/ 34 w 38"/>
                        <a:gd name="T11" fmla="*/ 7 h 15"/>
                        <a:gd name="T12" fmla="*/ 36 w 38"/>
                        <a:gd name="T13" fmla="*/ 9 h 15"/>
                        <a:gd name="T14" fmla="*/ 38 w 38"/>
                        <a:gd name="T15" fmla="*/ 11 h 15"/>
                        <a:gd name="T16" fmla="*/ 38 w 38"/>
                        <a:gd name="T17" fmla="*/ 12 h 15"/>
                        <a:gd name="T18" fmla="*/ 37 w 38"/>
                        <a:gd name="T19" fmla="*/ 13 h 15"/>
                        <a:gd name="T20" fmla="*/ 34 w 38"/>
                        <a:gd name="T21" fmla="*/ 15 h 15"/>
                        <a:gd name="T22" fmla="*/ 30 w 38"/>
                        <a:gd name="T23" fmla="*/ 15 h 15"/>
                        <a:gd name="T24" fmla="*/ 26 w 38"/>
                        <a:gd name="T25" fmla="*/ 15 h 15"/>
                        <a:gd name="T26" fmla="*/ 20 w 38"/>
                        <a:gd name="T27" fmla="*/ 13 h 15"/>
                        <a:gd name="T28" fmla="*/ 16 w 38"/>
                        <a:gd name="T29" fmla="*/ 12 h 15"/>
                        <a:gd name="T30" fmla="*/ 11 w 38"/>
                        <a:gd name="T31" fmla="*/ 11 h 15"/>
                        <a:gd name="T32" fmla="*/ 7 w 38"/>
                        <a:gd name="T33" fmla="*/ 8 h 15"/>
                        <a:gd name="T34" fmla="*/ 4 w 38"/>
                        <a:gd name="T35" fmla="*/ 7 h 15"/>
                        <a:gd name="T36" fmla="*/ 2 w 38"/>
                        <a:gd name="T37" fmla="*/ 4 h 15"/>
                        <a:gd name="T38" fmla="*/ 0 w 38"/>
                        <a:gd name="T39" fmla="*/ 3 h 15"/>
                        <a:gd name="T40" fmla="*/ 2 w 38"/>
                        <a:gd name="T41" fmla="*/ 2 h 15"/>
                        <a:gd name="T42" fmla="*/ 4 w 38"/>
                        <a:gd name="T43" fmla="*/ 2 h 15"/>
                        <a:gd name="T44" fmla="*/ 8 w 38"/>
                        <a:gd name="T45" fmla="*/ 0 h 15"/>
                        <a:gd name="T46" fmla="*/ 12 w 38"/>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5">
                          <a:moveTo>
                            <a:pt x="12" y="0"/>
                          </a:moveTo>
                          <a:lnTo>
                            <a:pt x="17" y="0"/>
                          </a:lnTo>
                          <a:lnTo>
                            <a:pt x="22" y="2"/>
                          </a:lnTo>
                          <a:lnTo>
                            <a:pt x="26" y="3"/>
                          </a:lnTo>
                          <a:lnTo>
                            <a:pt x="32" y="5"/>
                          </a:lnTo>
                          <a:lnTo>
                            <a:pt x="34" y="7"/>
                          </a:lnTo>
                          <a:lnTo>
                            <a:pt x="36" y="9"/>
                          </a:lnTo>
                          <a:lnTo>
                            <a:pt x="38" y="11"/>
                          </a:lnTo>
                          <a:lnTo>
                            <a:pt x="38" y="12"/>
                          </a:lnTo>
                          <a:lnTo>
                            <a:pt x="37" y="13"/>
                          </a:lnTo>
                          <a:lnTo>
                            <a:pt x="34" y="15"/>
                          </a:lnTo>
                          <a:lnTo>
                            <a:pt x="30" y="15"/>
                          </a:lnTo>
                          <a:lnTo>
                            <a:pt x="26" y="15"/>
                          </a:lnTo>
                          <a:lnTo>
                            <a:pt x="20" y="13"/>
                          </a:lnTo>
                          <a:lnTo>
                            <a:pt x="16" y="12"/>
                          </a:lnTo>
                          <a:lnTo>
                            <a:pt x="11" y="11"/>
                          </a:lnTo>
                          <a:lnTo>
                            <a:pt x="7" y="8"/>
                          </a:lnTo>
                          <a:lnTo>
                            <a:pt x="4" y="7"/>
                          </a:lnTo>
                          <a:lnTo>
                            <a:pt x="2" y="4"/>
                          </a:lnTo>
                          <a:lnTo>
                            <a:pt x="0" y="3"/>
                          </a:lnTo>
                          <a:lnTo>
                            <a:pt x="2" y="2"/>
                          </a:lnTo>
                          <a:lnTo>
                            <a:pt x="4" y="2"/>
                          </a:lnTo>
                          <a:lnTo>
                            <a:pt x="8" y="0"/>
                          </a:lnTo>
                          <a:lnTo>
                            <a:pt x="12"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6" name="Freeform 72">
                      <a:extLst>
                        <a:ext uri="{FF2B5EF4-FFF2-40B4-BE49-F238E27FC236}">
                          <a16:creationId xmlns:a16="http://schemas.microsoft.com/office/drawing/2014/main" id="{D0A9ACC6-B13F-4659-A806-1CA5B21108E8}"/>
                        </a:ext>
                      </a:extLst>
                    </p:cNvPr>
                    <p:cNvSpPr>
                      <a:spLocks/>
                    </p:cNvSpPr>
                    <p:nvPr/>
                  </p:nvSpPr>
                  <p:spPr bwMode="auto">
                    <a:xfrm>
                      <a:off x="-2536706" y="4876709"/>
                      <a:ext cx="443959" cy="368848"/>
                    </a:xfrm>
                    <a:custGeom>
                      <a:avLst/>
                      <a:gdLst>
                        <a:gd name="T0" fmla="*/ 56 w 331"/>
                        <a:gd name="T1" fmla="*/ 2 h 275"/>
                        <a:gd name="T2" fmla="*/ 77 w 331"/>
                        <a:gd name="T3" fmla="*/ 5 h 275"/>
                        <a:gd name="T4" fmla="*/ 98 w 331"/>
                        <a:gd name="T5" fmla="*/ 9 h 275"/>
                        <a:gd name="T6" fmla="*/ 107 w 331"/>
                        <a:gd name="T7" fmla="*/ 11 h 275"/>
                        <a:gd name="T8" fmla="*/ 113 w 331"/>
                        <a:gd name="T9" fmla="*/ 13 h 275"/>
                        <a:gd name="T10" fmla="*/ 119 w 331"/>
                        <a:gd name="T11" fmla="*/ 15 h 275"/>
                        <a:gd name="T12" fmla="*/ 131 w 331"/>
                        <a:gd name="T13" fmla="*/ 16 h 275"/>
                        <a:gd name="T14" fmla="*/ 170 w 331"/>
                        <a:gd name="T15" fmla="*/ 25 h 275"/>
                        <a:gd name="T16" fmla="*/ 217 w 331"/>
                        <a:gd name="T17" fmla="*/ 36 h 275"/>
                        <a:gd name="T18" fmla="*/ 245 w 331"/>
                        <a:gd name="T19" fmla="*/ 40 h 275"/>
                        <a:gd name="T20" fmla="*/ 257 w 331"/>
                        <a:gd name="T21" fmla="*/ 42 h 275"/>
                        <a:gd name="T22" fmla="*/ 266 w 331"/>
                        <a:gd name="T23" fmla="*/ 43 h 275"/>
                        <a:gd name="T24" fmla="*/ 275 w 331"/>
                        <a:gd name="T25" fmla="*/ 45 h 275"/>
                        <a:gd name="T26" fmla="*/ 301 w 331"/>
                        <a:gd name="T27" fmla="*/ 49 h 275"/>
                        <a:gd name="T28" fmla="*/ 325 w 331"/>
                        <a:gd name="T29" fmla="*/ 54 h 275"/>
                        <a:gd name="T30" fmla="*/ 331 w 331"/>
                        <a:gd name="T31" fmla="*/ 58 h 275"/>
                        <a:gd name="T32" fmla="*/ 327 w 331"/>
                        <a:gd name="T33" fmla="*/ 80 h 275"/>
                        <a:gd name="T34" fmla="*/ 322 w 331"/>
                        <a:gd name="T35" fmla="*/ 115 h 275"/>
                        <a:gd name="T36" fmla="*/ 318 w 331"/>
                        <a:gd name="T37" fmla="*/ 147 h 275"/>
                        <a:gd name="T38" fmla="*/ 316 w 331"/>
                        <a:gd name="T39" fmla="*/ 165 h 275"/>
                        <a:gd name="T40" fmla="*/ 314 w 331"/>
                        <a:gd name="T41" fmla="*/ 174 h 275"/>
                        <a:gd name="T42" fmla="*/ 313 w 331"/>
                        <a:gd name="T43" fmla="*/ 182 h 275"/>
                        <a:gd name="T44" fmla="*/ 312 w 331"/>
                        <a:gd name="T45" fmla="*/ 191 h 275"/>
                        <a:gd name="T46" fmla="*/ 309 w 331"/>
                        <a:gd name="T47" fmla="*/ 214 h 275"/>
                        <a:gd name="T48" fmla="*/ 304 w 331"/>
                        <a:gd name="T49" fmla="*/ 248 h 275"/>
                        <a:gd name="T50" fmla="*/ 301 w 331"/>
                        <a:gd name="T51" fmla="*/ 269 h 275"/>
                        <a:gd name="T52" fmla="*/ 300 w 331"/>
                        <a:gd name="T53" fmla="*/ 274 h 275"/>
                        <a:gd name="T54" fmla="*/ 295 w 331"/>
                        <a:gd name="T55" fmla="*/ 275 h 275"/>
                        <a:gd name="T56" fmla="*/ 287 w 331"/>
                        <a:gd name="T57" fmla="*/ 275 h 275"/>
                        <a:gd name="T58" fmla="*/ 276 w 331"/>
                        <a:gd name="T59" fmla="*/ 273 h 275"/>
                        <a:gd name="T60" fmla="*/ 255 w 331"/>
                        <a:gd name="T61" fmla="*/ 269 h 275"/>
                        <a:gd name="T62" fmla="*/ 221 w 331"/>
                        <a:gd name="T63" fmla="*/ 261 h 275"/>
                        <a:gd name="T64" fmla="*/ 200 w 331"/>
                        <a:gd name="T65" fmla="*/ 257 h 275"/>
                        <a:gd name="T66" fmla="*/ 192 w 331"/>
                        <a:gd name="T67" fmla="*/ 256 h 275"/>
                        <a:gd name="T68" fmla="*/ 183 w 331"/>
                        <a:gd name="T69" fmla="*/ 254 h 275"/>
                        <a:gd name="T70" fmla="*/ 174 w 331"/>
                        <a:gd name="T71" fmla="*/ 252 h 275"/>
                        <a:gd name="T72" fmla="*/ 168 w 331"/>
                        <a:gd name="T73" fmla="*/ 250 h 275"/>
                        <a:gd name="T74" fmla="*/ 143 w 331"/>
                        <a:gd name="T75" fmla="*/ 246 h 275"/>
                        <a:gd name="T76" fmla="*/ 96 w 331"/>
                        <a:gd name="T77" fmla="*/ 237 h 275"/>
                        <a:gd name="T78" fmla="*/ 47 w 331"/>
                        <a:gd name="T79" fmla="*/ 228 h 275"/>
                        <a:gd name="T80" fmla="*/ 22 w 331"/>
                        <a:gd name="T81" fmla="*/ 223 h 275"/>
                        <a:gd name="T82" fmla="*/ 6 w 331"/>
                        <a:gd name="T83" fmla="*/ 220 h 275"/>
                        <a:gd name="T84" fmla="*/ 0 w 331"/>
                        <a:gd name="T85" fmla="*/ 218 h 275"/>
                        <a:gd name="T86" fmla="*/ 1 w 331"/>
                        <a:gd name="T87" fmla="*/ 211 h 275"/>
                        <a:gd name="T88" fmla="*/ 6 w 331"/>
                        <a:gd name="T89" fmla="*/ 182 h 275"/>
                        <a:gd name="T90" fmla="*/ 17 w 331"/>
                        <a:gd name="T91" fmla="*/ 138 h 275"/>
                        <a:gd name="T92" fmla="*/ 27 w 331"/>
                        <a:gd name="T93" fmla="*/ 93 h 275"/>
                        <a:gd name="T94" fmla="*/ 33 w 331"/>
                        <a:gd name="T95" fmla="*/ 63 h 275"/>
                        <a:gd name="T96" fmla="*/ 35 w 331"/>
                        <a:gd name="T97" fmla="*/ 53 h 275"/>
                        <a:gd name="T98" fmla="*/ 42 w 331"/>
                        <a:gd name="T99" fmla="*/ 26 h 275"/>
                        <a:gd name="T100" fmla="*/ 47 w 331"/>
                        <a:gd name="T101" fmla="*/ 4 h 275"/>
                        <a:gd name="T102" fmla="*/ 51 w 331"/>
                        <a:gd name="T10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1" h="275">
                          <a:moveTo>
                            <a:pt x="51" y="0"/>
                          </a:moveTo>
                          <a:lnTo>
                            <a:pt x="56" y="2"/>
                          </a:lnTo>
                          <a:lnTo>
                            <a:pt x="65" y="3"/>
                          </a:lnTo>
                          <a:lnTo>
                            <a:pt x="77" y="5"/>
                          </a:lnTo>
                          <a:lnTo>
                            <a:pt x="89" y="8"/>
                          </a:lnTo>
                          <a:lnTo>
                            <a:pt x="98" y="9"/>
                          </a:lnTo>
                          <a:lnTo>
                            <a:pt x="103" y="11"/>
                          </a:lnTo>
                          <a:lnTo>
                            <a:pt x="107" y="11"/>
                          </a:lnTo>
                          <a:lnTo>
                            <a:pt x="110" y="12"/>
                          </a:lnTo>
                          <a:lnTo>
                            <a:pt x="113" y="13"/>
                          </a:lnTo>
                          <a:lnTo>
                            <a:pt x="115" y="13"/>
                          </a:lnTo>
                          <a:lnTo>
                            <a:pt x="119" y="15"/>
                          </a:lnTo>
                          <a:lnTo>
                            <a:pt x="122" y="15"/>
                          </a:lnTo>
                          <a:lnTo>
                            <a:pt x="131" y="16"/>
                          </a:lnTo>
                          <a:lnTo>
                            <a:pt x="147" y="20"/>
                          </a:lnTo>
                          <a:lnTo>
                            <a:pt x="170" y="25"/>
                          </a:lnTo>
                          <a:lnTo>
                            <a:pt x="202" y="32"/>
                          </a:lnTo>
                          <a:lnTo>
                            <a:pt x="217" y="36"/>
                          </a:lnTo>
                          <a:lnTo>
                            <a:pt x="233" y="38"/>
                          </a:lnTo>
                          <a:lnTo>
                            <a:pt x="245" y="40"/>
                          </a:lnTo>
                          <a:lnTo>
                            <a:pt x="251" y="41"/>
                          </a:lnTo>
                          <a:lnTo>
                            <a:pt x="257" y="42"/>
                          </a:lnTo>
                          <a:lnTo>
                            <a:pt x="262" y="42"/>
                          </a:lnTo>
                          <a:lnTo>
                            <a:pt x="266" y="43"/>
                          </a:lnTo>
                          <a:lnTo>
                            <a:pt x="271" y="43"/>
                          </a:lnTo>
                          <a:lnTo>
                            <a:pt x="275" y="45"/>
                          </a:lnTo>
                          <a:lnTo>
                            <a:pt x="280" y="46"/>
                          </a:lnTo>
                          <a:lnTo>
                            <a:pt x="301" y="49"/>
                          </a:lnTo>
                          <a:lnTo>
                            <a:pt x="316" y="51"/>
                          </a:lnTo>
                          <a:lnTo>
                            <a:pt x="325" y="54"/>
                          </a:lnTo>
                          <a:lnTo>
                            <a:pt x="330" y="55"/>
                          </a:lnTo>
                          <a:lnTo>
                            <a:pt x="331" y="58"/>
                          </a:lnTo>
                          <a:lnTo>
                            <a:pt x="330" y="67"/>
                          </a:lnTo>
                          <a:lnTo>
                            <a:pt x="327" y="80"/>
                          </a:lnTo>
                          <a:lnTo>
                            <a:pt x="325" y="97"/>
                          </a:lnTo>
                          <a:lnTo>
                            <a:pt x="322" y="115"/>
                          </a:lnTo>
                          <a:lnTo>
                            <a:pt x="321" y="132"/>
                          </a:lnTo>
                          <a:lnTo>
                            <a:pt x="318" y="147"/>
                          </a:lnTo>
                          <a:lnTo>
                            <a:pt x="317" y="159"/>
                          </a:lnTo>
                          <a:lnTo>
                            <a:pt x="316" y="165"/>
                          </a:lnTo>
                          <a:lnTo>
                            <a:pt x="316" y="170"/>
                          </a:lnTo>
                          <a:lnTo>
                            <a:pt x="314" y="174"/>
                          </a:lnTo>
                          <a:lnTo>
                            <a:pt x="314" y="178"/>
                          </a:lnTo>
                          <a:lnTo>
                            <a:pt x="313" y="182"/>
                          </a:lnTo>
                          <a:lnTo>
                            <a:pt x="313" y="187"/>
                          </a:lnTo>
                          <a:lnTo>
                            <a:pt x="312" y="191"/>
                          </a:lnTo>
                          <a:lnTo>
                            <a:pt x="310" y="201"/>
                          </a:lnTo>
                          <a:lnTo>
                            <a:pt x="309" y="214"/>
                          </a:lnTo>
                          <a:lnTo>
                            <a:pt x="306" y="231"/>
                          </a:lnTo>
                          <a:lnTo>
                            <a:pt x="304" y="248"/>
                          </a:lnTo>
                          <a:lnTo>
                            <a:pt x="303" y="261"/>
                          </a:lnTo>
                          <a:lnTo>
                            <a:pt x="301" y="269"/>
                          </a:lnTo>
                          <a:lnTo>
                            <a:pt x="301" y="273"/>
                          </a:lnTo>
                          <a:lnTo>
                            <a:pt x="300" y="274"/>
                          </a:lnTo>
                          <a:lnTo>
                            <a:pt x="297" y="275"/>
                          </a:lnTo>
                          <a:lnTo>
                            <a:pt x="295" y="275"/>
                          </a:lnTo>
                          <a:lnTo>
                            <a:pt x="291" y="275"/>
                          </a:lnTo>
                          <a:lnTo>
                            <a:pt x="287" y="275"/>
                          </a:lnTo>
                          <a:lnTo>
                            <a:pt x="282" y="274"/>
                          </a:lnTo>
                          <a:lnTo>
                            <a:pt x="276" y="273"/>
                          </a:lnTo>
                          <a:lnTo>
                            <a:pt x="267" y="271"/>
                          </a:lnTo>
                          <a:lnTo>
                            <a:pt x="255" y="269"/>
                          </a:lnTo>
                          <a:lnTo>
                            <a:pt x="238" y="265"/>
                          </a:lnTo>
                          <a:lnTo>
                            <a:pt x="221" y="261"/>
                          </a:lnTo>
                          <a:lnTo>
                            <a:pt x="203" y="258"/>
                          </a:lnTo>
                          <a:lnTo>
                            <a:pt x="200" y="257"/>
                          </a:lnTo>
                          <a:lnTo>
                            <a:pt x="196" y="257"/>
                          </a:lnTo>
                          <a:lnTo>
                            <a:pt x="192" y="256"/>
                          </a:lnTo>
                          <a:lnTo>
                            <a:pt x="189" y="254"/>
                          </a:lnTo>
                          <a:lnTo>
                            <a:pt x="183" y="254"/>
                          </a:lnTo>
                          <a:lnTo>
                            <a:pt x="179" y="253"/>
                          </a:lnTo>
                          <a:lnTo>
                            <a:pt x="174" y="252"/>
                          </a:lnTo>
                          <a:lnTo>
                            <a:pt x="172" y="252"/>
                          </a:lnTo>
                          <a:lnTo>
                            <a:pt x="168" y="250"/>
                          </a:lnTo>
                          <a:lnTo>
                            <a:pt x="157" y="249"/>
                          </a:lnTo>
                          <a:lnTo>
                            <a:pt x="143" y="246"/>
                          </a:lnTo>
                          <a:lnTo>
                            <a:pt x="122" y="242"/>
                          </a:lnTo>
                          <a:lnTo>
                            <a:pt x="96" y="237"/>
                          </a:lnTo>
                          <a:lnTo>
                            <a:pt x="62" y="231"/>
                          </a:lnTo>
                          <a:lnTo>
                            <a:pt x="47" y="228"/>
                          </a:lnTo>
                          <a:lnTo>
                            <a:pt x="33" y="225"/>
                          </a:lnTo>
                          <a:lnTo>
                            <a:pt x="22" y="223"/>
                          </a:lnTo>
                          <a:lnTo>
                            <a:pt x="13" y="221"/>
                          </a:lnTo>
                          <a:lnTo>
                            <a:pt x="6" y="220"/>
                          </a:lnTo>
                          <a:lnTo>
                            <a:pt x="3" y="219"/>
                          </a:lnTo>
                          <a:lnTo>
                            <a:pt x="0" y="218"/>
                          </a:lnTo>
                          <a:lnTo>
                            <a:pt x="0" y="215"/>
                          </a:lnTo>
                          <a:lnTo>
                            <a:pt x="1" y="211"/>
                          </a:lnTo>
                          <a:lnTo>
                            <a:pt x="4" y="199"/>
                          </a:lnTo>
                          <a:lnTo>
                            <a:pt x="6" y="182"/>
                          </a:lnTo>
                          <a:lnTo>
                            <a:pt x="12" y="161"/>
                          </a:lnTo>
                          <a:lnTo>
                            <a:pt x="17" y="138"/>
                          </a:lnTo>
                          <a:lnTo>
                            <a:pt x="22" y="114"/>
                          </a:lnTo>
                          <a:lnTo>
                            <a:pt x="27" y="93"/>
                          </a:lnTo>
                          <a:lnTo>
                            <a:pt x="30" y="75"/>
                          </a:lnTo>
                          <a:lnTo>
                            <a:pt x="33" y="63"/>
                          </a:lnTo>
                          <a:lnTo>
                            <a:pt x="34" y="58"/>
                          </a:lnTo>
                          <a:lnTo>
                            <a:pt x="35" y="53"/>
                          </a:lnTo>
                          <a:lnTo>
                            <a:pt x="38" y="41"/>
                          </a:lnTo>
                          <a:lnTo>
                            <a:pt x="42" y="26"/>
                          </a:lnTo>
                          <a:lnTo>
                            <a:pt x="44" y="13"/>
                          </a:lnTo>
                          <a:lnTo>
                            <a:pt x="47" y="4"/>
                          </a:lnTo>
                          <a:lnTo>
                            <a:pt x="50" y="2"/>
                          </a:lnTo>
                          <a:lnTo>
                            <a:pt x="5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7" name="Freeform 85">
                      <a:extLst>
                        <a:ext uri="{FF2B5EF4-FFF2-40B4-BE49-F238E27FC236}">
                          <a16:creationId xmlns:a16="http://schemas.microsoft.com/office/drawing/2014/main" id="{80907792-744D-4B48-9B47-359935A88993}"/>
                        </a:ext>
                      </a:extLst>
                    </p:cNvPr>
                    <p:cNvSpPr>
                      <a:spLocks/>
                    </p:cNvSpPr>
                    <p:nvPr/>
                  </p:nvSpPr>
                  <p:spPr bwMode="auto">
                    <a:xfrm>
                      <a:off x="-2886775" y="4171205"/>
                      <a:ext cx="350070" cy="591497"/>
                    </a:xfrm>
                    <a:custGeom>
                      <a:avLst/>
                      <a:gdLst>
                        <a:gd name="T0" fmla="*/ 127 w 261"/>
                        <a:gd name="T1" fmla="*/ 3 h 441"/>
                        <a:gd name="T2" fmla="*/ 144 w 261"/>
                        <a:gd name="T3" fmla="*/ 9 h 441"/>
                        <a:gd name="T4" fmla="*/ 139 w 261"/>
                        <a:gd name="T5" fmla="*/ 31 h 441"/>
                        <a:gd name="T6" fmla="*/ 134 w 261"/>
                        <a:gd name="T7" fmla="*/ 76 h 441"/>
                        <a:gd name="T8" fmla="*/ 134 w 261"/>
                        <a:gd name="T9" fmla="*/ 90 h 441"/>
                        <a:gd name="T10" fmla="*/ 137 w 261"/>
                        <a:gd name="T11" fmla="*/ 99 h 441"/>
                        <a:gd name="T12" fmla="*/ 147 w 261"/>
                        <a:gd name="T13" fmla="*/ 118 h 441"/>
                        <a:gd name="T14" fmla="*/ 155 w 261"/>
                        <a:gd name="T15" fmla="*/ 141 h 441"/>
                        <a:gd name="T16" fmla="*/ 165 w 261"/>
                        <a:gd name="T17" fmla="*/ 154 h 441"/>
                        <a:gd name="T18" fmla="*/ 165 w 261"/>
                        <a:gd name="T19" fmla="*/ 164 h 441"/>
                        <a:gd name="T20" fmla="*/ 160 w 261"/>
                        <a:gd name="T21" fmla="*/ 174 h 441"/>
                        <a:gd name="T22" fmla="*/ 157 w 261"/>
                        <a:gd name="T23" fmla="*/ 183 h 441"/>
                        <a:gd name="T24" fmla="*/ 155 w 261"/>
                        <a:gd name="T25" fmla="*/ 191 h 441"/>
                        <a:gd name="T26" fmla="*/ 148 w 261"/>
                        <a:gd name="T27" fmla="*/ 196 h 441"/>
                        <a:gd name="T28" fmla="*/ 144 w 261"/>
                        <a:gd name="T29" fmla="*/ 211 h 441"/>
                        <a:gd name="T30" fmla="*/ 148 w 261"/>
                        <a:gd name="T31" fmla="*/ 217 h 441"/>
                        <a:gd name="T32" fmla="*/ 160 w 261"/>
                        <a:gd name="T33" fmla="*/ 220 h 441"/>
                        <a:gd name="T34" fmla="*/ 169 w 261"/>
                        <a:gd name="T35" fmla="*/ 220 h 441"/>
                        <a:gd name="T36" fmla="*/ 173 w 261"/>
                        <a:gd name="T37" fmla="*/ 229 h 441"/>
                        <a:gd name="T38" fmla="*/ 176 w 261"/>
                        <a:gd name="T39" fmla="*/ 243 h 441"/>
                        <a:gd name="T40" fmla="*/ 177 w 261"/>
                        <a:gd name="T41" fmla="*/ 254 h 441"/>
                        <a:gd name="T42" fmla="*/ 180 w 261"/>
                        <a:gd name="T43" fmla="*/ 261 h 441"/>
                        <a:gd name="T44" fmla="*/ 186 w 261"/>
                        <a:gd name="T45" fmla="*/ 288 h 441"/>
                        <a:gd name="T46" fmla="*/ 194 w 261"/>
                        <a:gd name="T47" fmla="*/ 297 h 441"/>
                        <a:gd name="T48" fmla="*/ 207 w 261"/>
                        <a:gd name="T49" fmla="*/ 298 h 441"/>
                        <a:gd name="T50" fmla="*/ 239 w 261"/>
                        <a:gd name="T51" fmla="*/ 301 h 441"/>
                        <a:gd name="T52" fmla="*/ 250 w 261"/>
                        <a:gd name="T53" fmla="*/ 304 h 441"/>
                        <a:gd name="T54" fmla="*/ 258 w 261"/>
                        <a:gd name="T55" fmla="*/ 304 h 441"/>
                        <a:gd name="T56" fmla="*/ 261 w 261"/>
                        <a:gd name="T57" fmla="*/ 312 h 441"/>
                        <a:gd name="T58" fmla="*/ 253 w 261"/>
                        <a:gd name="T59" fmla="*/ 343 h 441"/>
                        <a:gd name="T60" fmla="*/ 241 w 261"/>
                        <a:gd name="T61" fmla="*/ 395 h 441"/>
                        <a:gd name="T62" fmla="*/ 230 w 261"/>
                        <a:gd name="T63" fmla="*/ 441 h 441"/>
                        <a:gd name="T64" fmla="*/ 203 w 261"/>
                        <a:gd name="T65" fmla="*/ 433 h 441"/>
                        <a:gd name="T66" fmla="*/ 148 w 261"/>
                        <a:gd name="T67" fmla="*/ 416 h 441"/>
                        <a:gd name="T68" fmla="*/ 88 w 261"/>
                        <a:gd name="T69" fmla="*/ 398 h 441"/>
                        <a:gd name="T70" fmla="*/ 50 w 261"/>
                        <a:gd name="T71" fmla="*/ 386 h 441"/>
                        <a:gd name="T72" fmla="*/ 11 w 261"/>
                        <a:gd name="T73" fmla="*/ 374 h 441"/>
                        <a:gd name="T74" fmla="*/ 2 w 261"/>
                        <a:gd name="T75" fmla="*/ 361 h 441"/>
                        <a:gd name="T76" fmla="*/ 16 w 261"/>
                        <a:gd name="T77" fmla="*/ 319 h 441"/>
                        <a:gd name="T78" fmla="*/ 23 w 261"/>
                        <a:gd name="T79" fmla="*/ 291 h 441"/>
                        <a:gd name="T80" fmla="*/ 29 w 261"/>
                        <a:gd name="T81" fmla="*/ 279 h 441"/>
                        <a:gd name="T82" fmla="*/ 36 w 261"/>
                        <a:gd name="T83" fmla="*/ 271 h 441"/>
                        <a:gd name="T84" fmla="*/ 34 w 261"/>
                        <a:gd name="T85" fmla="*/ 259 h 441"/>
                        <a:gd name="T86" fmla="*/ 33 w 261"/>
                        <a:gd name="T87" fmla="*/ 246 h 441"/>
                        <a:gd name="T88" fmla="*/ 34 w 261"/>
                        <a:gd name="T89" fmla="*/ 240 h 441"/>
                        <a:gd name="T90" fmla="*/ 45 w 261"/>
                        <a:gd name="T91" fmla="*/ 233 h 441"/>
                        <a:gd name="T92" fmla="*/ 55 w 261"/>
                        <a:gd name="T93" fmla="*/ 224 h 441"/>
                        <a:gd name="T94" fmla="*/ 59 w 261"/>
                        <a:gd name="T95" fmla="*/ 216 h 441"/>
                        <a:gd name="T96" fmla="*/ 63 w 261"/>
                        <a:gd name="T97" fmla="*/ 211 h 441"/>
                        <a:gd name="T98" fmla="*/ 76 w 261"/>
                        <a:gd name="T99" fmla="*/ 196 h 441"/>
                        <a:gd name="T100" fmla="*/ 71 w 261"/>
                        <a:gd name="T101" fmla="*/ 143 h 441"/>
                        <a:gd name="T102" fmla="*/ 84 w 261"/>
                        <a:gd name="T103" fmla="*/ 93 h 441"/>
                        <a:gd name="T104" fmla="*/ 102 w 261"/>
                        <a:gd name="T105" fmla="*/ 42 h 441"/>
                        <a:gd name="T106" fmla="*/ 116 w 261"/>
                        <a:gd name="T107"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441">
                          <a:moveTo>
                            <a:pt x="117" y="0"/>
                          </a:moveTo>
                          <a:lnTo>
                            <a:pt x="121" y="1"/>
                          </a:lnTo>
                          <a:lnTo>
                            <a:pt x="127" y="3"/>
                          </a:lnTo>
                          <a:lnTo>
                            <a:pt x="135" y="5"/>
                          </a:lnTo>
                          <a:lnTo>
                            <a:pt x="142" y="8"/>
                          </a:lnTo>
                          <a:lnTo>
                            <a:pt x="144" y="9"/>
                          </a:lnTo>
                          <a:lnTo>
                            <a:pt x="143" y="13"/>
                          </a:lnTo>
                          <a:lnTo>
                            <a:pt x="142" y="21"/>
                          </a:lnTo>
                          <a:lnTo>
                            <a:pt x="139" y="31"/>
                          </a:lnTo>
                          <a:lnTo>
                            <a:pt x="135" y="52"/>
                          </a:lnTo>
                          <a:lnTo>
                            <a:pt x="134" y="69"/>
                          </a:lnTo>
                          <a:lnTo>
                            <a:pt x="134" y="76"/>
                          </a:lnTo>
                          <a:lnTo>
                            <a:pt x="134" y="82"/>
                          </a:lnTo>
                          <a:lnTo>
                            <a:pt x="134" y="88"/>
                          </a:lnTo>
                          <a:lnTo>
                            <a:pt x="134" y="90"/>
                          </a:lnTo>
                          <a:lnTo>
                            <a:pt x="134" y="93"/>
                          </a:lnTo>
                          <a:lnTo>
                            <a:pt x="135" y="96"/>
                          </a:lnTo>
                          <a:lnTo>
                            <a:pt x="137" y="99"/>
                          </a:lnTo>
                          <a:lnTo>
                            <a:pt x="139" y="105"/>
                          </a:lnTo>
                          <a:lnTo>
                            <a:pt x="142" y="110"/>
                          </a:lnTo>
                          <a:lnTo>
                            <a:pt x="147" y="118"/>
                          </a:lnTo>
                          <a:lnTo>
                            <a:pt x="150" y="127"/>
                          </a:lnTo>
                          <a:lnTo>
                            <a:pt x="152" y="132"/>
                          </a:lnTo>
                          <a:lnTo>
                            <a:pt x="155" y="141"/>
                          </a:lnTo>
                          <a:lnTo>
                            <a:pt x="160" y="149"/>
                          </a:lnTo>
                          <a:lnTo>
                            <a:pt x="164" y="154"/>
                          </a:lnTo>
                          <a:lnTo>
                            <a:pt x="165" y="154"/>
                          </a:lnTo>
                          <a:lnTo>
                            <a:pt x="167" y="157"/>
                          </a:lnTo>
                          <a:lnTo>
                            <a:pt x="165" y="160"/>
                          </a:lnTo>
                          <a:lnTo>
                            <a:pt x="165" y="164"/>
                          </a:lnTo>
                          <a:lnTo>
                            <a:pt x="164" y="168"/>
                          </a:lnTo>
                          <a:lnTo>
                            <a:pt x="161" y="170"/>
                          </a:lnTo>
                          <a:lnTo>
                            <a:pt x="160" y="174"/>
                          </a:lnTo>
                          <a:lnTo>
                            <a:pt x="159" y="177"/>
                          </a:lnTo>
                          <a:lnTo>
                            <a:pt x="157" y="181"/>
                          </a:lnTo>
                          <a:lnTo>
                            <a:pt x="157" y="183"/>
                          </a:lnTo>
                          <a:lnTo>
                            <a:pt x="157" y="187"/>
                          </a:lnTo>
                          <a:lnTo>
                            <a:pt x="156" y="190"/>
                          </a:lnTo>
                          <a:lnTo>
                            <a:pt x="155" y="191"/>
                          </a:lnTo>
                          <a:lnTo>
                            <a:pt x="154" y="192"/>
                          </a:lnTo>
                          <a:lnTo>
                            <a:pt x="150" y="194"/>
                          </a:lnTo>
                          <a:lnTo>
                            <a:pt x="148" y="196"/>
                          </a:lnTo>
                          <a:lnTo>
                            <a:pt x="146" y="200"/>
                          </a:lnTo>
                          <a:lnTo>
                            <a:pt x="144" y="206"/>
                          </a:lnTo>
                          <a:lnTo>
                            <a:pt x="144" y="211"/>
                          </a:lnTo>
                          <a:lnTo>
                            <a:pt x="144" y="213"/>
                          </a:lnTo>
                          <a:lnTo>
                            <a:pt x="146" y="216"/>
                          </a:lnTo>
                          <a:lnTo>
                            <a:pt x="148" y="217"/>
                          </a:lnTo>
                          <a:lnTo>
                            <a:pt x="152" y="219"/>
                          </a:lnTo>
                          <a:lnTo>
                            <a:pt x="156" y="220"/>
                          </a:lnTo>
                          <a:lnTo>
                            <a:pt x="160" y="220"/>
                          </a:lnTo>
                          <a:lnTo>
                            <a:pt x="164" y="220"/>
                          </a:lnTo>
                          <a:lnTo>
                            <a:pt x="168" y="220"/>
                          </a:lnTo>
                          <a:lnTo>
                            <a:pt x="169" y="220"/>
                          </a:lnTo>
                          <a:lnTo>
                            <a:pt x="171" y="223"/>
                          </a:lnTo>
                          <a:lnTo>
                            <a:pt x="172" y="226"/>
                          </a:lnTo>
                          <a:lnTo>
                            <a:pt x="173" y="229"/>
                          </a:lnTo>
                          <a:lnTo>
                            <a:pt x="174" y="234"/>
                          </a:lnTo>
                          <a:lnTo>
                            <a:pt x="174" y="240"/>
                          </a:lnTo>
                          <a:lnTo>
                            <a:pt x="176" y="243"/>
                          </a:lnTo>
                          <a:lnTo>
                            <a:pt x="176" y="249"/>
                          </a:lnTo>
                          <a:lnTo>
                            <a:pt x="177" y="251"/>
                          </a:lnTo>
                          <a:lnTo>
                            <a:pt x="177" y="254"/>
                          </a:lnTo>
                          <a:lnTo>
                            <a:pt x="178" y="255"/>
                          </a:lnTo>
                          <a:lnTo>
                            <a:pt x="178" y="258"/>
                          </a:lnTo>
                          <a:lnTo>
                            <a:pt x="180" y="261"/>
                          </a:lnTo>
                          <a:lnTo>
                            <a:pt x="180" y="264"/>
                          </a:lnTo>
                          <a:lnTo>
                            <a:pt x="182" y="279"/>
                          </a:lnTo>
                          <a:lnTo>
                            <a:pt x="186" y="288"/>
                          </a:lnTo>
                          <a:lnTo>
                            <a:pt x="190" y="295"/>
                          </a:lnTo>
                          <a:lnTo>
                            <a:pt x="193" y="296"/>
                          </a:lnTo>
                          <a:lnTo>
                            <a:pt x="194" y="297"/>
                          </a:lnTo>
                          <a:lnTo>
                            <a:pt x="198" y="298"/>
                          </a:lnTo>
                          <a:lnTo>
                            <a:pt x="202" y="298"/>
                          </a:lnTo>
                          <a:lnTo>
                            <a:pt x="207" y="298"/>
                          </a:lnTo>
                          <a:lnTo>
                            <a:pt x="220" y="298"/>
                          </a:lnTo>
                          <a:lnTo>
                            <a:pt x="233" y="300"/>
                          </a:lnTo>
                          <a:lnTo>
                            <a:pt x="239" y="301"/>
                          </a:lnTo>
                          <a:lnTo>
                            <a:pt x="243" y="302"/>
                          </a:lnTo>
                          <a:lnTo>
                            <a:pt x="247" y="302"/>
                          </a:lnTo>
                          <a:lnTo>
                            <a:pt x="250" y="304"/>
                          </a:lnTo>
                          <a:lnTo>
                            <a:pt x="252" y="302"/>
                          </a:lnTo>
                          <a:lnTo>
                            <a:pt x="256" y="302"/>
                          </a:lnTo>
                          <a:lnTo>
                            <a:pt x="258" y="304"/>
                          </a:lnTo>
                          <a:lnTo>
                            <a:pt x="260" y="305"/>
                          </a:lnTo>
                          <a:lnTo>
                            <a:pt x="261" y="308"/>
                          </a:lnTo>
                          <a:lnTo>
                            <a:pt x="261" y="312"/>
                          </a:lnTo>
                          <a:lnTo>
                            <a:pt x="260" y="317"/>
                          </a:lnTo>
                          <a:lnTo>
                            <a:pt x="257" y="329"/>
                          </a:lnTo>
                          <a:lnTo>
                            <a:pt x="253" y="343"/>
                          </a:lnTo>
                          <a:lnTo>
                            <a:pt x="249" y="360"/>
                          </a:lnTo>
                          <a:lnTo>
                            <a:pt x="245" y="378"/>
                          </a:lnTo>
                          <a:lnTo>
                            <a:pt x="241" y="395"/>
                          </a:lnTo>
                          <a:lnTo>
                            <a:pt x="237" y="411"/>
                          </a:lnTo>
                          <a:lnTo>
                            <a:pt x="235" y="422"/>
                          </a:lnTo>
                          <a:lnTo>
                            <a:pt x="230" y="441"/>
                          </a:lnTo>
                          <a:lnTo>
                            <a:pt x="222" y="439"/>
                          </a:lnTo>
                          <a:lnTo>
                            <a:pt x="215" y="437"/>
                          </a:lnTo>
                          <a:lnTo>
                            <a:pt x="203" y="433"/>
                          </a:lnTo>
                          <a:lnTo>
                            <a:pt x="188" y="428"/>
                          </a:lnTo>
                          <a:lnTo>
                            <a:pt x="169" y="423"/>
                          </a:lnTo>
                          <a:lnTo>
                            <a:pt x="148" y="416"/>
                          </a:lnTo>
                          <a:lnTo>
                            <a:pt x="127" y="410"/>
                          </a:lnTo>
                          <a:lnTo>
                            <a:pt x="106" y="403"/>
                          </a:lnTo>
                          <a:lnTo>
                            <a:pt x="88" y="398"/>
                          </a:lnTo>
                          <a:lnTo>
                            <a:pt x="74" y="393"/>
                          </a:lnTo>
                          <a:lnTo>
                            <a:pt x="64" y="390"/>
                          </a:lnTo>
                          <a:lnTo>
                            <a:pt x="50" y="386"/>
                          </a:lnTo>
                          <a:lnTo>
                            <a:pt x="36" y="381"/>
                          </a:lnTo>
                          <a:lnTo>
                            <a:pt x="21" y="377"/>
                          </a:lnTo>
                          <a:lnTo>
                            <a:pt x="11" y="374"/>
                          </a:lnTo>
                          <a:lnTo>
                            <a:pt x="4" y="372"/>
                          </a:lnTo>
                          <a:lnTo>
                            <a:pt x="0" y="368"/>
                          </a:lnTo>
                          <a:lnTo>
                            <a:pt x="2" y="361"/>
                          </a:lnTo>
                          <a:lnTo>
                            <a:pt x="4" y="351"/>
                          </a:lnTo>
                          <a:lnTo>
                            <a:pt x="11" y="334"/>
                          </a:lnTo>
                          <a:lnTo>
                            <a:pt x="16" y="319"/>
                          </a:lnTo>
                          <a:lnTo>
                            <a:pt x="20" y="305"/>
                          </a:lnTo>
                          <a:lnTo>
                            <a:pt x="21" y="296"/>
                          </a:lnTo>
                          <a:lnTo>
                            <a:pt x="23" y="291"/>
                          </a:lnTo>
                          <a:lnTo>
                            <a:pt x="24" y="287"/>
                          </a:lnTo>
                          <a:lnTo>
                            <a:pt x="26" y="283"/>
                          </a:lnTo>
                          <a:lnTo>
                            <a:pt x="29" y="279"/>
                          </a:lnTo>
                          <a:lnTo>
                            <a:pt x="33" y="276"/>
                          </a:lnTo>
                          <a:lnTo>
                            <a:pt x="34" y="274"/>
                          </a:lnTo>
                          <a:lnTo>
                            <a:pt x="36" y="271"/>
                          </a:lnTo>
                          <a:lnTo>
                            <a:pt x="36" y="268"/>
                          </a:lnTo>
                          <a:lnTo>
                            <a:pt x="36" y="264"/>
                          </a:lnTo>
                          <a:lnTo>
                            <a:pt x="34" y="259"/>
                          </a:lnTo>
                          <a:lnTo>
                            <a:pt x="34" y="254"/>
                          </a:lnTo>
                          <a:lnTo>
                            <a:pt x="34" y="250"/>
                          </a:lnTo>
                          <a:lnTo>
                            <a:pt x="33" y="246"/>
                          </a:lnTo>
                          <a:lnTo>
                            <a:pt x="33" y="245"/>
                          </a:lnTo>
                          <a:lnTo>
                            <a:pt x="33" y="242"/>
                          </a:lnTo>
                          <a:lnTo>
                            <a:pt x="34" y="240"/>
                          </a:lnTo>
                          <a:lnTo>
                            <a:pt x="37" y="237"/>
                          </a:lnTo>
                          <a:lnTo>
                            <a:pt x="41" y="236"/>
                          </a:lnTo>
                          <a:lnTo>
                            <a:pt x="45" y="233"/>
                          </a:lnTo>
                          <a:lnTo>
                            <a:pt x="47" y="230"/>
                          </a:lnTo>
                          <a:lnTo>
                            <a:pt x="51" y="226"/>
                          </a:lnTo>
                          <a:lnTo>
                            <a:pt x="55" y="224"/>
                          </a:lnTo>
                          <a:lnTo>
                            <a:pt x="58" y="221"/>
                          </a:lnTo>
                          <a:lnTo>
                            <a:pt x="59" y="217"/>
                          </a:lnTo>
                          <a:lnTo>
                            <a:pt x="59" y="216"/>
                          </a:lnTo>
                          <a:lnTo>
                            <a:pt x="61" y="215"/>
                          </a:lnTo>
                          <a:lnTo>
                            <a:pt x="62" y="212"/>
                          </a:lnTo>
                          <a:lnTo>
                            <a:pt x="63" y="211"/>
                          </a:lnTo>
                          <a:lnTo>
                            <a:pt x="66" y="208"/>
                          </a:lnTo>
                          <a:lnTo>
                            <a:pt x="68" y="204"/>
                          </a:lnTo>
                          <a:lnTo>
                            <a:pt x="76" y="196"/>
                          </a:lnTo>
                          <a:lnTo>
                            <a:pt x="74" y="179"/>
                          </a:lnTo>
                          <a:lnTo>
                            <a:pt x="71" y="160"/>
                          </a:lnTo>
                          <a:lnTo>
                            <a:pt x="71" y="143"/>
                          </a:lnTo>
                          <a:lnTo>
                            <a:pt x="74" y="124"/>
                          </a:lnTo>
                          <a:lnTo>
                            <a:pt x="80" y="106"/>
                          </a:lnTo>
                          <a:lnTo>
                            <a:pt x="84" y="93"/>
                          </a:lnTo>
                          <a:lnTo>
                            <a:pt x="89" y="77"/>
                          </a:lnTo>
                          <a:lnTo>
                            <a:pt x="96" y="59"/>
                          </a:lnTo>
                          <a:lnTo>
                            <a:pt x="102" y="42"/>
                          </a:lnTo>
                          <a:lnTo>
                            <a:pt x="108" y="26"/>
                          </a:lnTo>
                          <a:lnTo>
                            <a:pt x="113" y="13"/>
                          </a:lnTo>
                          <a:lnTo>
                            <a:pt x="116" y="4"/>
                          </a:lnTo>
                          <a:lnTo>
                            <a:pt x="11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 name="Freeform 88">
                      <a:extLst>
                        <a:ext uri="{FF2B5EF4-FFF2-40B4-BE49-F238E27FC236}">
                          <a16:creationId xmlns:a16="http://schemas.microsoft.com/office/drawing/2014/main" id="{763F7CAC-3E13-4B07-8426-182BDBBBC028}"/>
                        </a:ext>
                      </a:extLst>
                    </p:cNvPr>
                    <p:cNvSpPr>
                      <a:spLocks/>
                    </p:cNvSpPr>
                    <p:nvPr/>
                  </p:nvSpPr>
                  <p:spPr bwMode="auto">
                    <a:xfrm>
                      <a:off x="-2126279" y="5026931"/>
                      <a:ext cx="438594" cy="261547"/>
                    </a:xfrm>
                    <a:custGeom>
                      <a:avLst/>
                      <a:gdLst>
                        <a:gd name="T0" fmla="*/ 53 w 327"/>
                        <a:gd name="T1" fmla="*/ 2 h 195"/>
                        <a:gd name="T2" fmla="*/ 103 w 327"/>
                        <a:gd name="T3" fmla="*/ 7 h 195"/>
                        <a:gd name="T4" fmla="*/ 130 w 327"/>
                        <a:gd name="T5" fmla="*/ 10 h 195"/>
                        <a:gd name="T6" fmla="*/ 143 w 327"/>
                        <a:gd name="T7" fmla="*/ 11 h 195"/>
                        <a:gd name="T8" fmla="*/ 158 w 327"/>
                        <a:gd name="T9" fmla="*/ 13 h 195"/>
                        <a:gd name="T10" fmla="*/ 175 w 327"/>
                        <a:gd name="T11" fmla="*/ 15 h 195"/>
                        <a:gd name="T12" fmla="*/ 188 w 327"/>
                        <a:gd name="T13" fmla="*/ 17 h 195"/>
                        <a:gd name="T14" fmla="*/ 210 w 327"/>
                        <a:gd name="T15" fmla="*/ 19 h 195"/>
                        <a:gd name="T16" fmla="*/ 222 w 327"/>
                        <a:gd name="T17" fmla="*/ 20 h 195"/>
                        <a:gd name="T18" fmla="*/ 228 w 327"/>
                        <a:gd name="T19" fmla="*/ 20 h 195"/>
                        <a:gd name="T20" fmla="*/ 243 w 327"/>
                        <a:gd name="T21" fmla="*/ 22 h 195"/>
                        <a:gd name="T22" fmla="*/ 258 w 327"/>
                        <a:gd name="T23" fmla="*/ 24 h 195"/>
                        <a:gd name="T24" fmla="*/ 268 w 327"/>
                        <a:gd name="T25" fmla="*/ 26 h 195"/>
                        <a:gd name="T26" fmla="*/ 299 w 327"/>
                        <a:gd name="T27" fmla="*/ 28 h 195"/>
                        <a:gd name="T28" fmla="*/ 313 w 327"/>
                        <a:gd name="T29" fmla="*/ 37 h 195"/>
                        <a:gd name="T30" fmla="*/ 316 w 327"/>
                        <a:gd name="T31" fmla="*/ 41 h 195"/>
                        <a:gd name="T32" fmla="*/ 312 w 327"/>
                        <a:gd name="T33" fmla="*/ 49 h 195"/>
                        <a:gd name="T34" fmla="*/ 311 w 327"/>
                        <a:gd name="T35" fmla="*/ 57 h 195"/>
                        <a:gd name="T36" fmla="*/ 315 w 327"/>
                        <a:gd name="T37" fmla="*/ 66 h 195"/>
                        <a:gd name="T38" fmla="*/ 320 w 327"/>
                        <a:gd name="T39" fmla="*/ 69 h 195"/>
                        <a:gd name="T40" fmla="*/ 325 w 327"/>
                        <a:gd name="T41" fmla="*/ 81 h 195"/>
                        <a:gd name="T42" fmla="*/ 327 w 327"/>
                        <a:gd name="T43" fmla="*/ 132 h 195"/>
                        <a:gd name="T44" fmla="*/ 323 w 327"/>
                        <a:gd name="T45" fmla="*/ 195 h 195"/>
                        <a:gd name="T46" fmla="*/ 311 w 327"/>
                        <a:gd name="T47" fmla="*/ 193 h 195"/>
                        <a:gd name="T48" fmla="*/ 299 w 327"/>
                        <a:gd name="T49" fmla="*/ 192 h 195"/>
                        <a:gd name="T50" fmla="*/ 268 w 327"/>
                        <a:gd name="T51" fmla="*/ 189 h 195"/>
                        <a:gd name="T52" fmla="*/ 249 w 327"/>
                        <a:gd name="T53" fmla="*/ 188 h 195"/>
                        <a:gd name="T54" fmla="*/ 219 w 327"/>
                        <a:gd name="T55" fmla="*/ 185 h 195"/>
                        <a:gd name="T56" fmla="*/ 201 w 327"/>
                        <a:gd name="T57" fmla="*/ 184 h 195"/>
                        <a:gd name="T58" fmla="*/ 169 w 327"/>
                        <a:gd name="T59" fmla="*/ 181 h 195"/>
                        <a:gd name="T60" fmla="*/ 152 w 327"/>
                        <a:gd name="T61" fmla="*/ 179 h 195"/>
                        <a:gd name="T62" fmla="*/ 122 w 327"/>
                        <a:gd name="T63" fmla="*/ 176 h 195"/>
                        <a:gd name="T64" fmla="*/ 104 w 327"/>
                        <a:gd name="T65" fmla="*/ 175 h 195"/>
                        <a:gd name="T66" fmla="*/ 74 w 327"/>
                        <a:gd name="T67" fmla="*/ 172 h 195"/>
                        <a:gd name="T68" fmla="*/ 55 w 327"/>
                        <a:gd name="T69" fmla="*/ 171 h 195"/>
                        <a:gd name="T70" fmla="*/ 24 w 327"/>
                        <a:gd name="T71" fmla="*/ 168 h 195"/>
                        <a:gd name="T72" fmla="*/ 14 w 327"/>
                        <a:gd name="T73" fmla="*/ 167 h 195"/>
                        <a:gd name="T74" fmla="*/ 4 w 327"/>
                        <a:gd name="T75" fmla="*/ 138 h 195"/>
                        <a:gd name="T76" fmla="*/ 10 w 327"/>
                        <a:gd name="T77" fmla="*/ 102 h 195"/>
                        <a:gd name="T78" fmla="*/ 12 w 327"/>
                        <a:gd name="T79" fmla="*/ 89 h 195"/>
                        <a:gd name="T80" fmla="*/ 14 w 327"/>
                        <a:gd name="T81" fmla="*/ 78 h 195"/>
                        <a:gd name="T82" fmla="*/ 16 w 327"/>
                        <a:gd name="T83" fmla="*/ 58 h 195"/>
                        <a:gd name="T84" fmla="*/ 20 w 327"/>
                        <a:gd name="T85" fmla="*/ 30 h 195"/>
                        <a:gd name="T86" fmla="*/ 23 w 327"/>
                        <a:gd name="T87" fmla="*/ 1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 h="195">
                          <a:moveTo>
                            <a:pt x="24" y="0"/>
                          </a:moveTo>
                          <a:lnTo>
                            <a:pt x="38" y="1"/>
                          </a:lnTo>
                          <a:lnTo>
                            <a:pt x="53" y="2"/>
                          </a:lnTo>
                          <a:lnTo>
                            <a:pt x="70" y="3"/>
                          </a:lnTo>
                          <a:lnTo>
                            <a:pt x="87" y="5"/>
                          </a:lnTo>
                          <a:lnTo>
                            <a:pt x="103" y="7"/>
                          </a:lnTo>
                          <a:lnTo>
                            <a:pt x="112" y="9"/>
                          </a:lnTo>
                          <a:lnTo>
                            <a:pt x="124" y="10"/>
                          </a:lnTo>
                          <a:lnTo>
                            <a:pt x="130" y="10"/>
                          </a:lnTo>
                          <a:lnTo>
                            <a:pt x="135" y="10"/>
                          </a:lnTo>
                          <a:lnTo>
                            <a:pt x="141" y="11"/>
                          </a:lnTo>
                          <a:lnTo>
                            <a:pt x="143" y="11"/>
                          </a:lnTo>
                          <a:lnTo>
                            <a:pt x="147" y="11"/>
                          </a:lnTo>
                          <a:lnTo>
                            <a:pt x="151" y="13"/>
                          </a:lnTo>
                          <a:lnTo>
                            <a:pt x="158" y="13"/>
                          </a:lnTo>
                          <a:lnTo>
                            <a:pt x="163" y="14"/>
                          </a:lnTo>
                          <a:lnTo>
                            <a:pt x="169" y="14"/>
                          </a:lnTo>
                          <a:lnTo>
                            <a:pt x="175" y="15"/>
                          </a:lnTo>
                          <a:lnTo>
                            <a:pt x="179" y="15"/>
                          </a:lnTo>
                          <a:lnTo>
                            <a:pt x="183" y="15"/>
                          </a:lnTo>
                          <a:lnTo>
                            <a:pt x="188" y="17"/>
                          </a:lnTo>
                          <a:lnTo>
                            <a:pt x="196" y="18"/>
                          </a:lnTo>
                          <a:lnTo>
                            <a:pt x="205" y="18"/>
                          </a:lnTo>
                          <a:lnTo>
                            <a:pt x="210" y="19"/>
                          </a:lnTo>
                          <a:lnTo>
                            <a:pt x="214" y="19"/>
                          </a:lnTo>
                          <a:lnTo>
                            <a:pt x="219" y="19"/>
                          </a:lnTo>
                          <a:lnTo>
                            <a:pt x="222" y="20"/>
                          </a:lnTo>
                          <a:lnTo>
                            <a:pt x="223" y="20"/>
                          </a:lnTo>
                          <a:lnTo>
                            <a:pt x="226" y="20"/>
                          </a:lnTo>
                          <a:lnTo>
                            <a:pt x="228" y="20"/>
                          </a:lnTo>
                          <a:lnTo>
                            <a:pt x="234" y="22"/>
                          </a:lnTo>
                          <a:lnTo>
                            <a:pt x="238" y="22"/>
                          </a:lnTo>
                          <a:lnTo>
                            <a:pt x="243" y="22"/>
                          </a:lnTo>
                          <a:lnTo>
                            <a:pt x="248" y="23"/>
                          </a:lnTo>
                          <a:lnTo>
                            <a:pt x="253" y="23"/>
                          </a:lnTo>
                          <a:lnTo>
                            <a:pt x="258" y="24"/>
                          </a:lnTo>
                          <a:lnTo>
                            <a:pt x="261" y="24"/>
                          </a:lnTo>
                          <a:lnTo>
                            <a:pt x="264" y="24"/>
                          </a:lnTo>
                          <a:lnTo>
                            <a:pt x="268" y="26"/>
                          </a:lnTo>
                          <a:lnTo>
                            <a:pt x="277" y="26"/>
                          </a:lnTo>
                          <a:lnTo>
                            <a:pt x="286" y="27"/>
                          </a:lnTo>
                          <a:lnTo>
                            <a:pt x="299" y="28"/>
                          </a:lnTo>
                          <a:lnTo>
                            <a:pt x="306" y="30"/>
                          </a:lnTo>
                          <a:lnTo>
                            <a:pt x="311" y="35"/>
                          </a:lnTo>
                          <a:lnTo>
                            <a:pt x="313" y="37"/>
                          </a:lnTo>
                          <a:lnTo>
                            <a:pt x="316" y="39"/>
                          </a:lnTo>
                          <a:lnTo>
                            <a:pt x="316" y="40"/>
                          </a:lnTo>
                          <a:lnTo>
                            <a:pt x="316" y="41"/>
                          </a:lnTo>
                          <a:lnTo>
                            <a:pt x="315" y="44"/>
                          </a:lnTo>
                          <a:lnTo>
                            <a:pt x="313" y="47"/>
                          </a:lnTo>
                          <a:lnTo>
                            <a:pt x="312" y="49"/>
                          </a:lnTo>
                          <a:lnTo>
                            <a:pt x="311" y="52"/>
                          </a:lnTo>
                          <a:lnTo>
                            <a:pt x="311" y="55"/>
                          </a:lnTo>
                          <a:lnTo>
                            <a:pt x="311" y="57"/>
                          </a:lnTo>
                          <a:lnTo>
                            <a:pt x="312" y="61"/>
                          </a:lnTo>
                          <a:lnTo>
                            <a:pt x="313" y="64"/>
                          </a:lnTo>
                          <a:lnTo>
                            <a:pt x="315" y="66"/>
                          </a:lnTo>
                          <a:lnTo>
                            <a:pt x="316" y="69"/>
                          </a:lnTo>
                          <a:lnTo>
                            <a:pt x="317" y="69"/>
                          </a:lnTo>
                          <a:lnTo>
                            <a:pt x="320" y="69"/>
                          </a:lnTo>
                          <a:lnTo>
                            <a:pt x="321" y="72"/>
                          </a:lnTo>
                          <a:lnTo>
                            <a:pt x="323" y="73"/>
                          </a:lnTo>
                          <a:lnTo>
                            <a:pt x="325" y="81"/>
                          </a:lnTo>
                          <a:lnTo>
                            <a:pt x="327" y="94"/>
                          </a:lnTo>
                          <a:lnTo>
                            <a:pt x="327" y="112"/>
                          </a:lnTo>
                          <a:lnTo>
                            <a:pt x="327" y="132"/>
                          </a:lnTo>
                          <a:lnTo>
                            <a:pt x="327" y="151"/>
                          </a:lnTo>
                          <a:lnTo>
                            <a:pt x="325" y="168"/>
                          </a:lnTo>
                          <a:lnTo>
                            <a:pt x="323" y="195"/>
                          </a:lnTo>
                          <a:lnTo>
                            <a:pt x="316" y="195"/>
                          </a:lnTo>
                          <a:lnTo>
                            <a:pt x="313" y="193"/>
                          </a:lnTo>
                          <a:lnTo>
                            <a:pt x="311" y="193"/>
                          </a:lnTo>
                          <a:lnTo>
                            <a:pt x="310" y="193"/>
                          </a:lnTo>
                          <a:lnTo>
                            <a:pt x="307" y="193"/>
                          </a:lnTo>
                          <a:lnTo>
                            <a:pt x="299" y="192"/>
                          </a:lnTo>
                          <a:lnTo>
                            <a:pt x="287" y="192"/>
                          </a:lnTo>
                          <a:lnTo>
                            <a:pt x="277" y="191"/>
                          </a:lnTo>
                          <a:lnTo>
                            <a:pt x="268" y="189"/>
                          </a:lnTo>
                          <a:lnTo>
                            <a:pt x="262" y="189"/>
                          </a:lnTo>
                          <a:lnTo>
                            <a:pt x="258" y="188"/>
                          </a:lnTo>
                          <a:lnTo>
                            <a:pt x="249" y="188"/>
                          </a:lnTo>
                          <a:lnTo>
                            <a:pt x="239" y="187"/>
                          </a:lnTo>
                          <a:lnTo>
                            <a:pt x="228" y="187"/>
                          </a:lnTo>
                          <a:lnTo>
                            <a:pt x="219" y="185"/>
                          </a:lnTo>
                          <a:lnTo>
                            <a:pt x="215" y="185"/>
                          </a:lnTo>
                          <a:lnTo>
                            <a:pt x="210" y="184"/>
                          </a:lnTo>
                          <a:lnTo>
                            <a:pt x="201" y="184"/>
                          </a:lnTo>
                          <a:lnTo>
                            <a:pt x="190" y="183"/>
                          </a:lnTo>
                          <a:lnTo>
                            <a:pt x="179" y="181"/>
                          </a:lnTo>
                          <a:lnTo>
                            <a:pt x="169" y="181"/>
                          </a:lnTo>
                          <a:lnTo>
                            <a:pt x="165" y="180"/>
                          </a:lnTo>
                          <a:lnTo>
                            <a:pt x="160" y="180"/>
                          </a:lnTo>
                          <a:lnTo>
                            <a:pt x="152" y="179"/>
                          </a:lnTo>
                          <a:lnTo>
                            <a:pt x="141" y="179"/>
                          </a:lnTo>
                          <a:lnTo>
                            <a:pt x="130" y="178"/>
                          </a:lnTo>
                          <a:lnTo>
                            <a:pt x="122" y="176"/>
                          </a:lnTo>
                          <a:lnTo>
                            <a:pt x="117" y="176"/>
                          </a:lnTo>
                          <a:lnTo>
                            <a:pt x="113" y="176"/>
                          </a:lnTo>
                          <a:lnTo>
                            <a:pt x="104" y="175"/>
                          </a:lnTo>
                          <a:lnTo>
                            <a:pt x="93" y="174"/>
                          </a:lnTo>
                          <a:lnTo>
                            <a:pt x="83" y="174"/>
                          </a:lnTo>
                          <a:lnTo>
                            <a:pt x="74" y="172"/>
                          </a:lnTo>
                          <a:lnTo>
                            <a:pt x="70" y="172"/>
                          </a:lnTo>
                          <a:lnTo>
                            <a:pt x="65" y="171"/>
                          </a:lnTo>
                          <a:lnTo>
                            <a:pt x="55" y="171"/>
                          </a:lnTo>
                          <a:lnTo>
                            <a:pt x="45" y="170"/>
                          </a:lnTo>
                          <a:lnTo>
                            <a:pt x="33" y="168"/>
                          </a:lnTo>
                          <a:lnTo>
                            <a:pt x="24" y="168"/>
                          </a:lnTo>
                          <a:lnTo>
                            <a:pt x="20" y="167"/>
                          </a:lnTo>
                          <a:lnTo>
                            <a:pt x="17" y="167"/>
                          </a:lnTo>
                          <a:lnTo>
                            <a:pt x="14" y="167"/>
                          </a:lnTo>
                          <a:lnTo>
                            <a:pt x="8" y="167"/>
                          </a:lnTo>
                          <a:lnTo>
                            <a:pt x="0" y="167"/>
                          </a:lnTo>
                          <a:lnTo>
                            <a:pt x="4" y="138"/>
                          </a:lnTo>
                          <a:lnTo>
                            <a:pt x="7" y="124"/>
                          </a:lnTo>
                          <a:lnTo>
                            <a:pt x="8" y="111"/>
                          </a:lnTo>
                          <a:lnTo>
                            <a:pt x="10" y="102"/>
                          </a:lnTo>
                          <a:lnTo>
                            <a:pt x="11" y="98"/>
                          </a:lnTo>
                          <a:lnTo>
                            <a:pt x="11" y="92"/>
                          </a:lnTo>
                          <a:lnTo>
                            <a:pt x="12" y="89"/>
                          </a:lnTo>
                          <a:lnTo>
                            <a:pt x="12" y="86"/>
                          </a:lnTo>
                          <a:lnTo>
                            <a:pt x="14" y="82"/>
                          </a:lnTo>
                          <a:lnTo>
                            <a:pt x="14" y="78"/>
                          </a:lnTo>
                          <a:lnTo>
                            <a:pt x="15" y="73"/>
                          </a:lnTo>
                          <a:lnTo>
                            <a:pt x="15" y="68"/>
                          </a:lnTo>
                          <a:lnTo>
                            <a:pt x="16" y="58"/>
                          </a:lnTo>
                          <a:lnTo>
                            <a:pt x="17" y="48"/>
                          </a:lnTo>
                          <a:lnTo>
                            <a:pt x="19" y="39"/>
                          </a:lnTo>
                          <a:lnTo>
                            <a:pt x="20" y="30"/>
                          </a:lnTo>
                          <a:lnTo>
                            <a:pt x="21" y="23"/>
                          </a:lnTo>
                          <a:lnTo>
                            <a:pt x="21" y="18"/>
                          </a:lnTo>
                          <a:lnTo>
                            <a:pt x="23" y="13"/>
                          </a:lnTo>
                          <a:lnTo>
                            <a:pt x="23" y="7"/>
                          </a:lnTo>
                          <a:lnTo>
                            <a:pt x="24"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9" name="Freeform 101">
                      <a:extLst>
                        <a:ext uri="{FF2B5EF4-FFF2-40B4-BE49-F238E27FC236}">
                          <a16:creationId xmlns:a16="http://schemas.microsoft.com/office/drawing/2014/main" id="{BA1CDA11-D16C-4652-9390-2522E461A859}"/>
                        </a:ext>
                      </a:extLst>
                    </p:cNvPr>
                    <p:cNvSpPr>
                      <a:spLocks/>
                    </p:cNvSpPr>
                    <p:nvPr/>
                  </p:nvSpPr>
                  <p:spPr bwMode="auto">
                    <a:xfrm>
                      <a:off x="-2698998" y="4183276"/>
                      <a:ext cx="592838" cy="434569"/>
                    </a:xfrm>
                    <a:custGeom>
                      <a:avLst/>
                      <a:gdLst>
                        <a:gd name="T0" fmla="*/ 49 w 442"/>
                        <a:gd name="T1" fmla="*/ 12 h 324"/>
                        <a:gd name="T2" fmla="*/ 101 w 442"/>
                        <a:gd name="T3" fmla="*/ 28 h 324"/>
                        <a:gd name="T4" fmla="*/ 158 w 442"/>
                        <a:gd name="T5" fmla="*/ 43 h 324"/>
                        <a:gd name="T6" fmla="*/ 185 w 442"/>
                        <a:gd name="T7" fmla="*/ 50 h 324"/>
                        <a:gd name="T8" fmla="*/ 220 w 442"/>
                        <a:gd name="T9" fmla="*/ 59 h 324"/>
                        <a:gd name="T10" fmla="*/ 278 w 442"/>
                        <a:gd name="T11" fmla="*/ 72 h 324"/>
                        <a:gd name="T12" fmla="*/ 351 w 442"/>
                        <a:gd name="T13" fmla="*/ 89 h 324"/>
                        <a:gd name="T14" fmla="*/ 401 w 442"/>
                        <a:gd name="T15" fmla="*/ 100 h 324"/>
                        <a:gd name="T16" fmla="*/ 410 w 442"/>
                        <a:gd name="T17" fmla="*/ 102 h 324"/>
                        <a:gd name="T18" fmla="*/ 417 w 442"/>
                        <a:gd name="T19" fmla="*/ 104 h 324"/>
                        <a:gd name="T20" fmla="*/ 433 w 442"/>
                        <a:gd name="T21" fmla="*/ 106 h 324"/>
                        <a:gd name="T22" fmla="*/ 442 w 442"/>
                        <a:gd name="T23" fmla="*/ 108 h 324"/>
                        <a:gd name="T24" fmla="*/ 441 w 442"/>
                        <a:gd name="T25" fmla="*/ 115 h 324"/>
                        <a:gd name="T26" fmla="*/ 437 w 442"/>
                        <a:gd name="T27" fmla="*/ 140 h 324"/>
                        <a:gd name="T28" fmla="*/ 433 w 442"/>
                        <a:gd name="T29" fmla="*/ 162 h 324"/>
                        <a:gd name="T30" fmla="*/ 430 w 442"/>
                        <a:gd name="T31" fmla="*/ 178 h 324"/>
                        <a:gd name="T32" fmla="*/ 424 w 442"/>
                        <a:gd name="T33" fmla="*/ 219 h 324"/>
                        <a:gd name="T34" fmla="*/ 413 w 442"/>
                        <a:gd name="T35" fmla="*/ 280 h 324"/>
                        <a:gd name="T36" fmla="*/ 406 w 442"/>
                        <a:gd name="T37" fmla="*/ 317 h 324"/>
                        <a:gd name="T38" fmla="*/ 401 w 442"/>
                        <a:gd name="T39" fmla="*/ 324 h 324"/>
                        <a:gd name="T40" fmla="*/ 395 w 442"/>
                        <a:gd name="T41" fmla="*/ 321 h 324"/>
                        <a:gd name="T42" fmla="*/ 368 w 442"/>
                        <a:gd name="T43" fmla="*/ 316 h 324"/>
                        <a:gd name="T44" fmla="*/ 279 w 442"/>
                        <a:gd name="T45" fmla="*/ 297 h 324"/>
                        <a:gd name="T46" fmla="*/ 217 w 442"/>
                        <a:gd name="T47" fmla="*/ 283 h 324"/>
                        <a:gd name="T48" fmla="*/ 167 w 442"/>
                        <a:gd name="T49" fmla="*/ 272 h 324"/>
                        <a:gd name="T50" fmla="*/ 142 w 442"/>
                        <a:gd name="T51" fmla="*/ 267 h 324"/>
                        <a:gd name="T52" fmla="*/ 133 w 442"/>
                        <a:gd name="T53" fmla="*/ 269 h 324"/>
                        <a:gd name="T54" fmla="*/ 127 w 442"/>
                        <a:gd name="T55" fmla="*/ 276 h 324"/>
                        <a:gd name="T56" fmla="*/ 122 w 442"/>
                        <a:gd name="T57" fmla="*/ 286 h 324"/>
                        <a:gd name="T58" fmla="*/ 114 w 442"/>
                        <a:gd name="T59" fmla="*/ 287 h 324"/>
                        <a:gd name="T60" fmla="*/ 97 w 442"/>
                        <a:gd name="T61" fmla="*/ 284 h 324"/>
                        <a:gd name="T62" fmla="*/ 62 w 442"/>
                        <a:gd name="T63" fmla="*/ 280 h 324"/>
                        <a:gd name="T64" fmla="*/ 49 w 442"/>
                        <a:gd name="T65" fmla="*/ 263 h 324"/>
                        <a:gd name="T66" fmla="*/ 38 w 442"/>
                        <a:gd name="T67" fmla="*/ 214 h 324"/>
                        <a:gd name="T68" fmla="*/ 32 w 442"/>
                        <a:gd name="T69" fmla="*/ 203 h 324"/>
                        <a:gd name="T70" fmla="*/ 21 w 442"/>
                        <a:gd name="T71" fmla="*/ 203 h 324"/>
                        <a:gd name="T72" fmla="*/ 11 w 442"/>
                        <a:gd name="T73" fmla="*/ 203 h 324"/>
                        <a:gd name="T74" fmla="*/ 14 w 442"/>
                        <a:gd name="T75" fmla="*/ 195 h 324"/>
                        <a:gd name="T76" fmla="*/ 20 w 442"/>
                        <a:gd name="T77" fmla="*/ 187 h 324"/>
                        <a:gd name="T78" fmla="*/ 24 w 442"/>
                        <a:gd name="T79" fmla="*/ 182 h 324"/>
                        <a:gd name="T80" fmla="*/ 25 w 442"/>
                        <a:gd name="T81" fmla="*/ 169 h 324"/>
                        <a:gd name="T82" fmla="*/ 32 w 442"/>
                        <a:gd name="T83" fmla="*/ 145 h 324"/>
                        <a:gd name="T84" fmla="*/ 23 w 442"/>
                        <a:gd name="T85" fmla="*/ 130 h 324"/>
                        <a:gd name="T86" fmla="*/ 14 w 442"/>
                        <a:gd name="T87" fmla="*/ 108 h 324"/>
                        <a:gd name="T88" fmla="*/ 0 w 442"/>
                        <a:gd name="T89" fmla="*/ 68 h 324"/>
                        <a:gd name="T90" fmla="*/ 11 w 442"/>
                        <a:gd name="T9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2" h="324">
                          <a:moveTo>
                            <a:pt x="11" y="0"/>
                          </a:moveTo>
                          <a:lnTo>
                            <a:pt x="37" y="9"/>
                          </a:lnTo>
                          <a:lnTo>
                            <a:pt x="49" y="12"/>
                          </a:lnTo>
                          <a:lnTo>
                            <a:pt x="63" y="17"/>
                          </a:lnTo>
                          <a:lnTo>
                            <a:pt x="82" y="22"/>
                          </a:lnTo>
                          <a:lnTo>
                            <a:pt x="101" y="28"/>
                          </a:lnTo>
                          <a:lnTo>
                            <a:pt x="122" y="33"/>
                          </a:lnTo>
                          <a:lnTo>
                            <a:pt x="142" y="38"/>
                          </a:lnTo>
                          <a:lnTo>
                            <a:pt x="158" y="43"/>
                          </a:lnTo>
                          <a:lnTo>
                            <a:pt x="171" y="46"/>
                          </a:lnTo>
                          <a:lnTo>
                            <a:pt x="179" y="49"/>
                          </a:lnTo>
                          <a:lnTo>
                            <a:pt x="185" y="50"/>
                          </a:lnTo>
                          <a:lnTo>
                            <a:pt x="197" y="53"/>
                          </a:lnTo>
                          <a:lnTo>
                            <a:pt x="210" y="56"/>
                          </a:lnTo>
                          <a:lnTo>
                            <a:pt x="220" y="59"/>
                          </a:lnTo>
                          <a:lnTo>
                            <a:pt x="236" y="63"/>
                          </a:lnTo>
                          <a:lnTo>
                            <a:pt x="256" y="67"/>
                          </a:lnTo>
                          <a:lnTo>
                            <a:pt x="278" y="72"/>
                          </a:lnTo>
                          <a:lnTo>
                            <a:pt x="303" y="79"/>
                          </a:lnTo>
                          <a:lnTo>
                            <a:pt x="328" y="84"/>
                          </a:lnTo>
                          <a:lnTo>
                            <a:pt x="351" y="89"/>
                          </a:lnTo>
                          <a:lnTo>
                            <a:pt x="372" y="94"/>
                          </a:lnTo>
                          <a:lnTo>
                            <a:pt x="389" y="97"/>
                          </a:lnTo>
                          <a:lnTo>
                            <a:pt x="401" y="100"/>
                          </a:lnTo>
                          <a:lnTo>
                            <a:pt x="405" y="101"/>
                          </a:lnTo>
                          <a:lnTo>
                            <a:pt x="408" y="101"/>
                          </a:lnTo>
                          <a:lnTo>
                            <a:pt x="410" y="102"/>
                          </a:lnTo>
                          <a:lnTo>
                            <a:pt x="412" y="102"/>
                          </a:lnTo>
                          <a:lnTo>
                            <a:pt x="413" y="104"/>
                          </a:lnTo>
                          <a:lnTo>
                            <a:pt x="417" y="104"/>
                          </a:lnTo>
                          <a:lnTo>
                            <a:pt x="422" y="105"/>
                          </a:lnTo>
                          <a:lnTo>
                            <a:pt x="427" y="105"/>
                          </a:lnTo>
                          <a:lnTo>
                            <a:pt x="433" y="106"/>
                          </a:lnTo>
                          <a:lnTo>
                            <a:pt x="438" y="106"/>
                          </a:lnTo>
                          <a:lnTo>
                            <a:pt x="441" y="106"/>
                          </a:lnTo>
                          <a:lnTo>
                            <a:pt x="442" y="108"/>
                          </a:lnTo>
                          <a:lnTo>
                            <a:pt x="442" y="109"/>
                          </a:lnTo>
                          <a:lnTo>
                            <a:pt x="442" y="111"/>
                          </a:lnTo>
                          <a:lnTo>
                            <a:pt x="441" y="115"/>
                          </a:lnTo>
                          <a:lnTo>
                            <a:pt x="441" y="119"/>
                          </a:lnTo>
                          <a:lnTo>
                            <a:pt x="438" y="131"/>
                          </a:lnTo>
                          <a:lnTo>
                            <a:pt x="437" y="140"/>
                          </a:lnTo>
                          <a:lnTo>
                            <a:pt x="435" y="152"/>
                          </a:lnTo>
                          <a:lnTo>
                            <a:pt x="434" y="157"/>
                          </a:lnTo>
                          <a:lnTo>
                            <a:pt x="433" y="162"/>
                          </a:lnTo>
                          <a:lnTo>
                            <a:pt x="433" y="165"/>
                          </a:lnTo>
                          <a:lnTo>
                            <a:pt x="431" y="170"/>
                          </a:lnTo>
                          <a:lnTo>
                            <a:pt x="430" y="178"/>
                          </a:lnTo>
                          <a:lnTo>
                            <a:pt x="429" y="190"/>
                          </a:lnTo>
                          <a:lnTo>
                            <a:pt x="426" y="202"/>
                          </a:lnTo>
                          <a:lnTo>
                            <a:pt x="424" y="219"/>
                          </a:lnTo>
                          <a:lnTo>
                            <a:pt x="420" y="238"/>
                          </a:lnTo>
                          <a:lnTo>
                            <a:pt x="416" y="261"/>
                          </a:lnTo>
                          <a:lnTo>
                            <a:pt x="413" y="280"/>
                          </a:lnTo>
                          <a:lnTo>
                            <a:pt x="409" y="299"/>
                          </a:lnTo>
                          <a:lnTo>
                            <a:pt x="408" y="312"/>
                          </a:lnTo>
                          <a:lnTo>
                            <a:pt x="406" y="317"/>
                          </a:lnTo>
                          <a:lnTo>
                            <a:pt x="405" y="321"/>
                          </a:lnTo>
                          <a:lnTo>
                            <a:pt x="404" y="322"/>
                          </a:lnTo>
                          <a:lnTo>
                            <a:pt x="401" y="324"/>
                          </a:lnTo>
                          <a:lnTo>
                            <a:pt x="399" y="322"/>
                          </a:lnTo>
                          <a:lnTo>
                            <a:pt x="397" y="321"/>
                          </a:lnTo>
                          <a:lnTo>
                            <a:pt x="395" y="321"/>
                          </a:lnTo>
                          <a:lnTo>
                            <a:pt x="392" y="320"/>
                          </a:lnTo>
                          <a:lnTo>
                            <a:pt x="384" y="318"/>
                          </a:lnTo>
                          <a:lnTo>
                            <a:pt x="368" y="316"/>
                          </a:lnTo>
                          <a:lnTo>
                            <a:pt x="346" y="310"/>
                          </a:lnTo>
                          <a:lnTo>
                            <a:pt x="317" y="305"/>
                          </a:lnTo>
                          <a:lnTo>
                            <a:pt x="279" y="297"/>
                          </a:lnTo>
                          <a:lnTo>
                            <a:pt x="260" y="293"/>
                          </a:lnTo>
                          <a:lnTo>
                            <a:pt x="238" y="288"/>
                          </a:lnTo>
                          <a:lnTo>
                            <a:pt x="217" y="283"/>
                          </a:lnTo>
                          <a:lnTo>
                            <a:pt x="197" y="279"/>
                          </a:lnTo>
                          <a:lnTo>
                            <a:pt x="181" y="276"/>
                          </a:lnTo>
                          <a:lnTo>
                            <a:pt x="167" y="272"/>
                          </a:lnTo>
                          <a:lnTo>
                            <a:pt x="155" y="271"/>
                          </a:lnTo>
                          <a:lnTo>
                            <a:pt x="147" y="269"/>
                          </a:lnTo>
                          <a:lnTo>
                            <a:pt x="142" y="267"/>
                          </a:lnTo>
                          <a:lnTo>
                            <a:pt x="138" y="267"/>
                          </a:lnTo>
                          <a:lnTo>
                            <a:pt x="135" y="267"/>
                          </a:lnTo>
                          <a:lnTo>
                            <a:pt x="133" y="269"/>
                          </a:lnTo>
                          <a:lnTo>
                            <a:pt x="131" y="270"/>
                          </a:lnTo>
                          <a:lnTo>
                            <a:pt x="130" y="272"/>
                          </a:lnTo>
                          <a:lnTo>
                            <a:pt x="127" y="276"/>
                          </a:lnTo>
                          <a:lnTo>
                            <a:pt x="126" y="282"/>
                          </a:lnTo>
                          <a:lnTo>
                            <a:pt x="125" y="284"/>
                          </a:lnTo>
                          <a:lnTo>
                            <a:pt x="122" y="286"/>
                          </a:lnTo>
                          <a:lnTo>
                            <a:pt x="121" y="287"/>
                          </a:lnTo>
                          <a:lnTo>
                            <a:pt x="118" y="287"/>
                          </a:lnTo>
                          <a:lnTo>
                            <a:pt x="114" y="287"/>
                          </a:lnTo>
                          <a:lnTo>
                            <a:pt x="108" y="287"/>
                          </a:lnTo>
                          <a:lnTo>
                            <a:pt x="101" y="286"/>
                          </a:lnTo>
                          <a:lnTo>
                            <a:pt x="97" y="284"/>
                          </a:lnTo>
                          <a:lnTo>
                            <a:pt x="87" y="282"/>
                          </a:lnTo>
                          <a:lnTo>
                            <a:pt x="72" y="282"/>
                          </a:lnTo>
                          <a:lnTo>
                            <a:pt x="62" y="280"/>
                          </a:lnTo>
                          <a:lnTo>
                            <a:pt x="55" y="279"/>
                          </a:lnTo>
                          <a:lnTo>
                            <a:pt x="52" y="274"/>
                          </a:lnTo>
                          <a:lnTo>
                            <a:pt x="49" y="263"/>
                          </a:lnTo>
                          <a:lnTo>
                            <a:pt x="45" y="248"/>
                          </a:lnTo>
                          <a:lnTo>
                            <a:pt x="41" y="227"/>
                          </a:lnTo>
                          <a:lnTo>
                            <a:pt x="38" y="214"/>
                          </a:lnTo>
                          <a:lnTo>
                            <a:pt x="36" y="206"/>
                          </a:lnTo>
                          <a:lnTo>
                            <a:pt x="34" y="203"/>
                          </a:lnTo>
                          <a:lnTo>
                            <a:pt x="32" y="203"/>
                          </a:lnTo>
                          <a:lnTo>
                            <a:pt x="29" y="203"/>
                          </a:lnTo>
                          <a:lnTo>
                            <a:pt x="25" y="203"/>
                          </a:lnTo>
                          <a:lnTo>
                            <a:pt x="21" y="203"/>
                          </a:lnTo>
                          <a:lnTo>
                            <a:pt x="16" y="204"/>
                          </a:lnTo>
                          <a:lnTo>
                            <a:pt x="12" y="203"/>
                          </a:lnTo>
                          <a:lnTo>
                            <a:pt x="11" y="203"/>
                          </a:lnTo>
                          <a:lnTo>
                            <a:pt x="11" y="200"/>
                          </a:lnTo>
                          <a:lnTo>
                            <a:pt x="12" y="198"/>
                          </a:lnTo>
                          <a:lnTo>
                            <a:pt x="14" y="195"/>
                          </a:lnTo>
                          <a:lnTo>
                            <a:pt x="15" y="191"/>
                          </a:lnTo>
                          <a:lnTo>
                            <a:pt x="17" y="189"/>
                          </a:lnTo>
                          <a:lnTo>
                            <a:pt x="20" y="187"/>
                          </a:lnTo>
                          <a:lnTo>
                            <a:pt x="23" y="186"/>
                          </a:lnTo>
                          <a:lnTo>
                            <a:pt x="23" y="185"/>
                          </a:lnTo>
                          <a:lnTo>
                            <a:pt x="24" y="182"/>
                          </a:lnTo>
                          <a:lnTo>
                            <a:pt x="24" y="178"/>
                          </a:lnTo>
                          <a:lnTo>
                            <a:pt x="24" y="174"/>
                          </a:lnTo>
                          <a:lnTo>
                            <a:pt x="25" y="169"/>
                          </a:lnTo>
                          <a:lnTo>
                            <a:pt x="28" y="165"/>
                          </a:lnTo>
                          <a:lnTo>
                            <a:pt x="32" y="156"/>
                          </a:lnTo>
                          <a:lnTo>
                            <a:pt x="32" y="145"/>
                          </a:lnTo>
                          <a:lnTo>
                            <a:pt x="28" y="138"/>
                          </a:lnTo>
                          <a:lnTo>
                            <a:pt x="25" y="135"/>
                          </a:lnTo>
                          <a:lnTo>
                            <a:pt x="23" y="130"/>
                          </a:lnTo>
                          <a:lnTo>
                            <a:pt x="20" y="125"/>
                          </a:lnTo>
                          <a:lnTo>
                            <a:pt x="19" y="119"/>
                          </a:lnTo>
                          <a:lnTo>
                            <a:pt x="14" y="108"/>
                          </a:lnTo>
                          <a:lnTo>
                            <a:pt x="8" y="97"/>
                          </a:lnTo>
                          <a:lnTo>
                            <a:pt x="3" y="84"/>
                          </a:lnTo>
                          <a:lnTo>
                            <a:pt x="0" y="68"/>
                          </a:lnTo>
                          <a:lnTo>
                            <a:pt x="2" y="49"/>
                          </a:lnTo>
                          <a:lnTo>
                            <a:pt x="6" y="26"/>
                          </a:lnTo>
                          <a:lnTo>
                            <a:pt x="1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0" name="Freeform 103">
                      <a:extLst>
                        <a:ext uri="{FF2B5EF4-FFF2-40B4-BE49-F238E27FC236}">
                          <a16:creationId xmlns:a16="http://schemas.microsoft.com/office/drawing/2014/main" id="{2F8D8624-C2C8-46B5-8F50-035BD0BB7350}"/>
                        </a:ext>
                      </a:extLst>
                    </p:cNvPr>
                    <p:cNvSpPr>
                      <a:spLocks/>
                    </p:cNvSpPr>
                    <p:nvPr/>
                  </p:nvSpPr>
                  <p:spPr bwMode="auto">
                    <a:xfrm>
                      <a:off x="-2134327" y="4329474"/>
                      <a:ext cx="372871" cy="264229"/>
                    </a:xfrm>
                    <a:custGeom>
                      <a:avLst/>
                      <a:gdLst>
                        <a:gd name="T0" fmla="*/ 38 w 278"/>
                        <a:gd name="T1" fmla="*/ 0 h 197"/>
                        <a:gd name="T2" fmla="*/ 59 w 278"/>
                        <a:gd name="T3" fmla="*/ 1 h 197"/>
                        <a:gd name="T4" fmla="*/ 68 w 278"/>
                        <a:gd name="T5" fmla="*/ 2 h 197"/>
                        <a:gd name="T6" fmla="*/ 76 w 278"/>
                        <a:gd name="T7" fmla="*/ 4 h 197"/>
                        <a:gd name="T8" fmla="*/ 85 w 278"/>
                        <a:gd name="T9" fmla="*/ 5 h 197"/>
                        <a:gd name="T10" fmla="*/ 98 w 278"/>
                        <a:gd name="T11" fmla="*/ 6 h 197"/>
                        <a:gd name="T12" fmla="*/ 106 w 278"/>
                        <a:gd name="T13" fmla="*/ 6 h 197"/>
                        <a:gd name="T14" fmla="*/ 114 w 278"/>
                        <a:gd name="T15" fmla="*/ 8 h 197"/>
                        <a:gd name="T16" fmla="*/ 124 w 278"/>
                        <a:gd name="T17" fmla="*/ 9 h 197"/>
                        <a:gd name="T18" fmla="*/ 136 w 278"/>
                        <a:gd name="T19" fmla="*/ 10 h 197"/>
                        <a:gd name="T20" fmla="*/ 145 w 278"/>
                        <a:gd name="T21" fmla="*/ 12 h 197"/>
                        <a:gd name="T22" fmla="*/ 168 w 278"/>
                        <a:gd name="T23" fmla="*/ 14 h 197"/>
                        <a:gd name="T24" fmla="*/ 199 w 278"/>
                        <a:gd name="T25" fmla="*/ 18 h 197"/>
                        <a:gd name="T26" fmla="*/ 220 w 278"/>
                        <a:gd name="T27" fmla="*/ 19 h 197"/>
                        <a:gd name="T28" fmla="*/ 230 w 278"/>
                        <a:gd name="T29" fmla="*/ 21 h 197"/>
                        <a:gd name="T30" fmla="*/ 238 w 278"/>
                        <a:gd name="T31" fmla="*/ 22 h 197"/>
                        <a:gd name="T32" fmla="*/ 247 w 278"/>
                        <a:gd name="T33" fmla="*/ 23 h 197"/>
                        <a:gd name="T34" fmla="*/ 258 w 278"/>
                        <a:gd name="T35" fmla="*/ 25 h 197"/>
                        <a:gd name="T36" fmla="*/ 267 w 278"/>
                        <a:gd name="T37" fmla="*/ 26 h 197"/>
                        <a:gd name="T38" fmla="*/ 271 w 278"/>
                        <a:gd name="T39" fmla="*/ 27 h 197"/>
                        <a:gd name="T40" fmla="*/ 272 w 278"/>
                        <a:gd name="T41" fmla="*/ 39 h 197"/>
                        <a:gd name="T42" fmla="*/ 272 w 278"/>
                        <a:gd name="T43" fmla="*/ 65 h 197"/>
                        <a:gd name="T44" fmla="*/ 274 w 278"/>
                        <a:gd name="T45" fmla="*/ 99 h 197"/>
                        <a:gd name="T46" fmla="*/ 275 w 278"/>
                        <a:gd name="T47" fmla="*/ 115 h 197"/>
                        <a:gd name="T48" fmla="*/ 276 w 278"/>
                        <a:gd name="T49" fmla="*/ 143 h 197"/>
                        <a:gd name="T50" fmla="*/ 278 w 278"/>
                        <a:gd name="T51" fmla="*/ 177 h 197"/>
                        <a:gd name="T52" fmla="*/ 278 w 278"/>
                        <a:gd name="T53" fmla="*/ 194 h 197"/>
                        <a:gd name="T54" fmla="*/ 276 w 278"/>
                        <a:gd name="T55" fmla="*/ 197 h 197"/>
                        <a:gd name="T56" fmla="*/ 271 w 278"/>
                        <a:gd name="T57" fmla="*/ 197 h 197"/>
                        <a:gd name="T58" fmla="*/ 264 w 278"/>
                        <a:gd name="T59" fmla="*/ 197 h 197"/>
                        <a:gd name="T60" fmla="*/ 263 w 278"/>
                        <a:gd name="T61" fmla="*/ 197 h 197"/>
                        <a:gd name="T62" fmla="*/ 255 w 278"/>
                        <a:gd name="T63" fmla="*/ 196 h 197"/>
                        <a:gd name="T64" fmla="*/ 245 w 278"/>
                        <a:gd name="T65" fmla="*/ 195 h 197"/>
                        <a:gd name="T66" fmla="*/ 234 w 278"/>
                        <a:gd name="T67" fmla="*/ 194 h 197"/>
                        <a:gd name="T68" fmla="*/ 229 w 278"/>
                        <a:gd name="T69" fmla="*/ 192 h 197"/>
                        <a:gd name="T70" fmla="*/ 221 w 278"/>
                        <a:gd name="T71" fmla="*/ 192 h 197"/>
                        <a:gd name="T72" fmla="*/ 212 w 278"/>
                        <a:gd name="T73" fmla="*/ 191 h 197"/>
                        <a:gd name="T74" fmla="*/ 203 w 278"/>
                        <a:gd name="T75" fmla="*/ 190 h 197"/>
                        <a:gd name="T76" fmla="*/ 182 w 278"/>
                        <a:gd name="T77" fmla="*/ 187 h 197"/>
                        <a:gd name="T78" fmla="*/ 160 w 278"/>
                        <a:gd name="T79" fmla="*/ 184 h 197"/>
                        <a:gd name="T80" fmla="*/ 151 w 278"/>
                        <a:gd name="T81" fmla="*/ 183 h 197"/>
                        <a:gd name="T82" fmla="*/ 141 w 278"/>
                        <a:gd name="T83" fmla="*/ 182 h 197"/>
                        <a:gd name="T84" fmla="*/ 115 w 278"/>
                        <a:gd name="T85" fmla="*/ 178 h 197"/>
                        <a:gd name="T86" fmla="*/ 81 w 278"/>
                        <a:gd name="T87" fmla="*/ 174 h 197"/>
                        <a:gd name="T88" fmla="*/ 55 w 278"/>
                        <a:gd name="T89" fmla="*/ 170 h 197"/>
                        <a:gd name="T90" fmla="*/ 34 w 278"/>
                        <a:gd name="T91" fmla="*/ 167 h 197"/>
                        <a:gd name="T92" fmla="*/ 0 w 278"/>
                        <a:gd name="T93" fmla="*/ 163 h 197"/>
                        <a:gd name="T94" fmla="*/ 9 w 278"/>
                        <a:gd name="T95" fmla="*/ 115 h 197"/>
                        <a:gd name="T96" fmla="*/ 13 w 278"/>
                        <a:gd name="T97" fmla="*/ 91 h 197"/>
                        <a:gd name="T98" fmla="*/ 14 w 278"/>
                        <a:gd name="T99" fmla="*/ 82 h 197"/>
                        <a:gd name="T100" fmla="*/ 16 w 278"/>
                        <a:gd name="T101" fmla="*/ 73 h 197"/>
                        <a:gd name="T102" fmla="*/ 18 w 278"/>
                        <a:gd name="T103" fmla="*/ 60 h 197"/>
                        <a:gd name="T104" fmla="*/ 22 w 278"/>
                        <a:gd name="T105" fmla="*/ 35 h 197"/>
                        <a:gd name="T106" fmla="*/ 26 w 278"/>
                        <a:gd name="T107" fmla="*/ 12 h 197"/>
                        <a:gd name="T108" fmla="*/ 27 w 278"/>
                        <a:gd name="T10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197">
                          <a:moveTo>
                            <a:pt x="31" y="0"/>
                          </a:moveTo>
                          <a:lnTo>
                            <a:pt x="38" y="0"/>
                          </a:lnTo>
                          <a:lnTo>
                            <a:pt x="48" y="1"/>
                          </a:lnTo>
                          <a:lnTo>
                            <a:pt x="59" y="1"/>
                          </a:lnTo>
                          <a:lnTo>
                            <a:pt x="67" y="2"/>
                          </a:lnTo>
                          <a:lnTo>
                            <a:pt x="68" y="2"/>
                          </a:lnTo>
                          <a:lnTo>
                            <a:pt x="72" y="4"/>
                          </a:lnTo>
                          <a:lnTo>
                            <a:pt x="76" y="4"/>
                          </a:lnTo>
                          <a:lnTo>
                            <a:pt x="80" y="4"/>
                          </a:lnTo>
                          <a:lnTo>
                            <a:pt x="85" y="5"/>
                          </a:lnTo>
                          <a:lnTo>
                            <a:pt x="92" y="5"/>
                          </a:lnTo>
                          <a:lnTo>
                            <a:pt x="98" y="6"/>
                          </a:lnTo>
                          <a:lnTo>
                            <a:pt x="103" y="6"/>
                          </a:lnTo>
                          <a:lnTo>
                            <a:pt x="106" y="6"/>
                          </a:lnTo>
                          <a:lnTo>
                            <a:pt x="109" y="8"/>
                          </a:lnTo>
                          <a:lnTo>
                            <a:pt x="114" y="8"/>
                          </a:lnTo>
                          <a:lnTo>
                            <a:pt x="119" y="9"/>
                          </a:lnTo>
                          <a:lnTo>
                            <a:pt x="124" y="9"/>
                          </a:lnTo>
                          <a:lnTo>
                            <a:pt x="130" y="9"/>
                          </a:lnTo>
                          <a:lnTo>
                            <a:pt x="136" y="10"/>
                          </a:lnTo>
                          <a:lnTo>
                            <a:pt x="141" y="10"/>
                          </a:lnTo>
                          <a:lnTo>
                            <a:pt x="145" y="12"/>
                          </a:lnTo>
                          <a:lnTo>
                            <a:pt x="154" y="13"/>
                          </a:lnTo>
                          <a:lnTo>
                            <a:pt x="168" y="14"/>
                          </a:lnTo>
                          <a:lnTo>
                            <a:pt x="183" y="16"/>
                          </a:lnTo>
                          <a:lnTo>
                            <a:pt x="199" y="18"/>
                          </a:lnTo>
                          <a:lnTo>
                            <a:pt x="211" y="19"/>
                          </a:lnTo>
                          <a:lnTo>
                            <a:pt x="220" y="19"/>
                          </a:lnTo>
                          <a:lnTo>
                            <a:pt x="225" y="21"/>
                          </a:lnTo>
                          <a:lnTo>
                            <a:pt x="230" y="21"/>
                          </a:lnTo>
                          <a:lnTo>
                            <a:pt x="234" y="22"/>
                          </a:lnTo>
                          <a:lnTo>
                            <a:pt x="238" y="22"/>
                          </a:lnTo>
                          <a:lnTo>
                            <a:pt x="242" y="22"/>
                          </a:lnTo>
                          <a:lnTo>
                            <a:pt x="247" y="23"/>
                          </a:lnTo>
                          <a:lnTo>
                            <a:pt x="253" y="23"/>
                          </a:lnTo>
                          <a:lnTo>
                            <a:pt x="258" y="25"/>
                          </a:lnTo>
                          <a:lnTo>
                            <a:pt x="263" y="25"/>
                          </a:lnTo>
                          <a:lnTo>
                            <a:pt x="267" y="26"/>
                          </a:lnTo>
                          <a:lnTo>
                            <a:pt x="270" y="27"/>
                          </a:lnTo>
                          <a:lnTo>
                            <a:pt x="271" y="27"/>
                          </a:lnTo>
                          <a:lnTo>
                            <a:pt x="271" y="31"/>
                          </a:lnTo>
                          <a:lnTo>
                            <a:pt x="272" y="39"/>
                          </a:lnTo>
                          <a:lnTo>
                            <a:pt x="272" y="51"/>
                          </a:lnTo>
                          <a:lnTo>
                            <a:pt x="272" y="65"/>
                          </a:lnTo>
                          <a:lnTo>
                            <a:pt x="274" y="84"/>
                          </a:lnTo>
                          <a:lnTo>
                            <a:pt x="274" y="99"/>
                          </a:lnTo>
                          <a:lnTo>
                            <a:pt x="274" y="107"/>
                          </a:lnTo>
                          <a:lnTo>
                            <a:pt x="275" y="115"/>
                          </a:lnTo>
                          <a:lnTo>
                            <a:pt x="275" y="127"/>
                          </a:lnTo>
                          <a:lnTo>
                            <a:pt x="276" y="143"/>
                          </a:lnTo>
                          <a:lnTo>
                            <a:pt x="276" y="161"/>
                          </a:lnTo>
                          <a:lnTo>
                            <a:pt x="278" y="177"/>
                          </a:lnTo>
                          <a:lnTo>
                            <a:pt x="278" y="190"/>
                          </a:lnTo>
                          <a:lnTo>
                            <a:pt x="278" y="194"/>
                          </a:lnTo>
                          <a:lnTo>
                            <a:pt x="278" y="196"/>
                          </a:lnTo>
                          <a:lnTo>
                            <a:pt x="276" y="197"/>
                          </a:lnTo>
                          <a:lnTo>
                            <a:pt x="275" y="197"/>
                          </a:lnTo>
                          <a:lnTo>
                            <a:pt x="271" y="197"/>
                          </a:lnTo>
                          <a:lnTo>
                            <a:pt x="268" y="197"/>
                          </a:lnTo>
                          <a:lnTo>
                            <a:pt x="264" y="197"/>
                          </a:lnTo>
                          <a:lnTo>
                            <a:pt x="264" y="197"/>
                          </a:lnTo>
                          <a:lnTo>
                            <a:pt x="263" y="197"/>
                          </a:lnTo>
                          <a:lnTo>
                            <a:pt x="259" y="196"/>
                          </a:lnTo>
                          <a:lnTo>
                            <a:pt x="255" y="196"/>
                          </a:lnTo>
                          <a:lnTo>
                            <a:pt x="250" y="196"/>
                          </a:lnTo>
                          <a:lnTo>
                            <a:pt x="245" y="195"/>
                          </a:lnTo>
                          <a:lnTo>
                            <a:pt x="240" y="195"/>
                          </a:lnTo>
                          <a:lnTo>
                            <a:pt x="234" y="194"/>
                          </a:lnTo>
                          <a:lnTo>
                            <a:pt x="232" y="194"/>
                          </a:lnTo>
                          <a:lnTo>
                            <a:pt x="229" y="192"/>
                          </a:lnTo>
                          <a:lnTo>
                            <a:pt x="225" y="192"/>
                          </a:lnTo>
                          <a:lnTo>
                            <a:pt x="221" y="192"/>
                          </a:lnTo>
                          <a:lnTo>
                            <a:pt x="216" y="191"/>
                          </a:lnTo>
                          <a:lnTo>
                            <a:pt x="212" y="191"/>
                          </a:lnTo>
                          <a:lnTo>
                            <a:pt x="208" y="190"/>
                          </a:lnTo>
                          <a:lnTo>
                            <a:pt x="203" y="190"/>
                          </a:lnTo>
                          <a:lnTo>
                            <a:pt x="199" y="190"/>
                          </a:lnTo>
                          <a:lnTo>
                            <a:pt x="182" y="187"/>
                          </a:lnTo>
                          <a:lnTo>
                            <a:pt x="165" y="184"/>
                          </a:lnTo>
                          <a:lnTo>
                            <a:pt x="160" y="184"/>
                          </a:lnTo>
                          <a:lnTo>
                            <a:pt x="154" y="183"/>
                          </a:lnTo>
                          <a:lnTo>
                            <a:pt x="151" y="183"/>
                          </a:lnTo>
                          <a:lnTo>
                            <a:pt x="147" y="182"/>
                          </a:lnTo>
                          <a:lnTo>
                            <a:pt x="141" y="182"/>
                          </a:lnTo>
                          <a:lnTo>
                            <a:pt x="131" y="180"/>
                          </a:lnTo>
                          <a:lnTo>
                            <a:pt x="115" y="178"/>
                          </a:lnTo>
                          <a:lnTo>
                            <a:pt x="98" y="177"/>
                          </a:lnTo>
                          <a:lnTo>
                            <a:pt x="81" y="174"/>
                          </a:lnTo>
                          <a:lnTo>
                            <a:pt x="65" y="171"/>
                          </a:lnTo>
                          <a:lnTo>
                            <a:pt x="55" y="170"/>
                          </a:lnTo>
                          <a:lnTo>
                            <a:pt x="48" y="170"/>
                          </a:lnTo>
                          <a:lnTo>
                            <a:pt x="34" y="167"/>
                          </a:lnTo>
                          <a:lnTo>
                            <a:pt x="14" y="165"/>
                          </a:lnTo>
                          <a:lnTo>
                            <a:pt x="0" y="163"/>
                          </a:lnTo>
                          <a:lnTo>
                            <a:pt x="6" y="128"/>
                          </a:lnTo>
                          <a:lnTo>
                            <a:pt x="9" y="115"/>
                          </a:lnTo>
                          <a:lnTo>
                            <a:pt x="12" y="102"/>
                          </a:lnTo>
                          <a:lnTo>
                            <a:pt x="13" y="91"/>
                          </a:lnTo>
                          <a:lnTo>
                            <a:pt x="14" y="86"/>
                          </a:lnTo>
                          <a:lnTo>
                            <a:pt x="14" y="82"/>
                          </a:lnTo>
                          <a:lnTo>
                            <a:pt x="16" y="77"/>
                          </a:lnTo>
                          <a:lnTo>
                            <a:pt x="16" y="73"/>
                          </a:lnTo>
                          <a:lnTo>
                            <a:pt x="17" y="69"/>
                          </a:lnTo>
                          <a:lnTo>
                            <a:pt x="18" y="60"/>
                          </a:lnTo>
                          <a:lnTo>
                            <a:pt x="21" y="48"/>
                          </a:lnTo>
                          <a:lnTo>
                            <a:pt x="22" y="35"/>
                          </a:lnTo>
                          <a:lnTo>
                            <a:pt x="25" y="22"/>
                          </a:lnTo>
                          <a:lnTo>
                            <a:pt x="26" y="12"/>
                          </a:lnTo>
                          <a:lnTo>
                            <a:pt x="27" y="4"/>
                          </a:lnTo>
                          <a:lnTo>
                            <a:pt x="27" y="0"/>
                          </a:lnTo>
                          <a:lnTo>
                            <a:pt x="3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1" name="Freeform 104">
                      <a:extLst>
                        <a:ext uri="{FF2B5EF4-FFF2-40B4-BE49-F238E27FC236}">
                          <a16:creationId xmlns:a16="http://schemas.microsoft.com/office/drawing/2014/main" id="{1D4B3B66-F8E4-4BF6-A033-105B84DF6D15}"/>
                        </a:ext>
                      </a:extLst>
                    </p:cNvPr>
                    <p:cNvSpPr>
                      <a:spLocks/>
                    </p:cNvSpPr>
                    <p:nvPr/>
                  </p:nvSpPr>
                  <p:spPr bwMode="auto">
                    <a:xfrm>
                      <a:off x="-2197366" y="4782821"/>
                      <a:ext cx="476149" cy="270935"/>
                    </a:xfrm>
                    <a:custGeom>
                      <a:avLst/>
                      <a:gdLst>
                        <a:gd name="T0" fmla="*/ 22 w 355"/>
                        <a:gd name="T1" fmla="*/ 0 h 202"/>
                        <a:gd name="T2" fmla="*/ 47 w 355"/>
                        <a:gd name="T3" fmla="*/ 2 h 202"/>
                        <a:gd name="T4" fmla="*/ 82 w 355"/>
                        <a:gd name="T5" fmla="*/ 7 h 202"/>
                        <a:gd name="T6" fmla="*/ 105 w 355"/>
                        <a:gd name="T7" fmla="*/ 10 h 202"/>
                        <a:gd name="T8" fmla="*/ 132 w 355"/>
                        <a:gd name="T9" fmla="*/ 14 h 202"/>
                        <a:gd name="T10" fmla="*/ 160 w 355"/>
                        <a:gd name="T11" fmla="*/ 17 h 202"/>
                        <a:gd name="T12" fmla="*/ 169 w 355"/>
                        <a:gd name="T13" fmla="*/ 18 h 202"/>
                        <a:gd name="T14" fmla="*/ 178 w 355"/>
                        <a:gd name="T15" fmla="*/ 19 h 202"/>
                        <a:gd name="T16" fmla="*/ 188 w 355"/>
                        <a:gd name="T17" fmla="*/ 21 h 202"/>
                        <a:gd name="T18" fmla="*/ 196 w 355"/>
                        <a:gd name="T19" fmla="*/ 22 h 202"/>
                        <a:gd name="T20" fmla="*/ 201 w 355"/>
                        <a:gd name="T21" fmla="*/ 23 h 202"/>
                        <a:gd name="T22" fmla="*/ 211 w 355"/>
                        <a:gd name="T23" fmla="*/ 23 h 202"/>
                        <a:gd name="T24" fmla="*/ 233 w 355"/>
                        <a:gd name="T25" fmla="*/ 27 h 202"/>
                        <a:gd name="T26" fmla="*/ 251 w 355"/>
                        <a:gd name="T27" fmla="*/ 36 h 202"/>
                        <a:gd name="T28" fmla="*/ 263 w 355"/>
                        <a:gd name="T29" fmla="*/ 43 h 202"/>
                        <a:gd name="T30" fmla="*/ 283 w 355"/>
                        <a:gd name="T31" fmla="*/ 41 h 202"/>
                        <a:gd name="T32" fmla="*/ 297 w 355"/>
                        <a:gd name="T33" fmla="*/ 45 h 202"/>
                        <a:gd name="T34" fmla="*/ 305 w 355"/>
                        <a:gd name="T35" fmla="*/ 49 h 202"/>
                        <a:gd name="T36" fmla="*/ 311 w 355"/>
                        <a:gd name="T37" fmla="*/ 52 h 202"/>
                        <a:gd name="T38" fmla="*/ 315 w 355"/>
                        <a:gd name="T39" fmla="*/ 55 h 202"/>
                        <a:gd name="T40" fmla="*/ 317 w 355"/>
                        <a:gd name="T41" fmla="*/ 61 h 202"/>
                        <a:gd name="T42" fmla="*/ 319 w 355"/>
                        <a:gd name="T43" fmla="*/ 70 h 202"/>
                        <a:gd name="T44" fmla="*/ 323 w 355"/>
                        <a:gd name="T45" fmla="*/ 81 h 202"/>
                        <a:gd name="T46" fmla="*/ 330 w 355"/>
                        <a:gd name="T47" fmla="*/ 106 h 202"/>
                        <a:gd name="T48" fmla="*/ 331 w 355"/>
                        <a:gd name="T49" fmla="*/ 116 h 202"/>
                        <a:gd name="T50" fmla="*/ 332 w 355"/>
                        <a:gd name="T51" fmla="*/ 123 h 202"/>
                        <a:gd name="T52" fmla="*/ 332 w 355"/>
                        <a:gd name="T53" fmla="*/ 128 h 202"/>
                        <a:gd name="T54" fmla="*/ 334 w 355"/>
                        <a:gd name="T55" fmla="*/ 137 h 202"/>
                        <a:gd name="T56" fmla="*/ 336 w 355"/>
                        <a:gd name="T57" fmla="*/ 155 h 202"/>
                        <a:gd name="T58" fmla="*/ 344 w 355"/>
                        <a:gd name="T59" fmla="*/ 174 h 202"/>
                        <a:gd name="T60" fmla="*/ 351 w 355"/>
                        <a:gd name="T61" fmla="*/ 191 h 202"/>
                        <a:gd name="T62" fmla="*/ 355 w 355"/>
                        <a:gd name="T63" fmla="*/ 202 h 202"/>
                        <a:gd name="T64" fmla="*/ 352 w 355"/>
                        <a:gd name="T65" fmla="*/ 202 h 202"/>
                        <a:gd name="T66" fmla="*/ 332 w 355"/>
                        <a:gd name="T67" fmla="*/ 201 h 202"/>
                        <a:gd name="T68" fmla="*/ 304 w 355"/>
                        <a:gd name="T69" fmla="*/ 199 h 202"/>
                        <a:gd name="T70" fmla="*/ 277 w 355"/>
                        <a:gd name="T71" fmla="*/ 195 h 202"/>
                        <a:gd name="T72" fmla="*/ 245 w 355"/>
                        <a:gd name="T73" fmla="*/ 192 h 202"/>
                        <a:gd name="T74" fmla="*/ 221 w 355"/>
                        <a:gd name="T75" fmla="*/ 189 h 202"/>
                        <a:gd name="T76" fmla="*/ 212 w 355"/>
                        <a:gd name="T77" fmla="*/ 188 h 202"/>
                        <a:gd name="T78" fmla="*/ 203 w 355"/>
                        <a:gd name="T79" fmla="*/ 187 h 202"/>
                        <a:gd name="T80" fmla="*/ 184 w 355"/>
                        <a:gd name="T81" fmla="*/ 185 h 202"/>
                        <a:gd name="T82" fmla="*/ 153 w 355"/>
                        <a:gd name="T83" fmla="*/ 182 h 202"/>
                        <a:gd name="T84" fmla="*/ 131 w 355"/>
                        <a:gd name="T85" fmla="*/ 179 h 202"/>
                        <a:gd name="T86" fmla="*/ 119 w 355"/>
                        <a:gd name="T87" fmla="*/ 178 h 202"/>
                        <a:gd name="T88" fmla="*/ 99 w 355"/>
                        <a:gd name="T89" fmla="*/ 175 h 202"/>
                        <a:gd name="T90" fmla="*/ 82 w 355"/>
                        <a:gd name="T91" fmla="*/ 174 h 202"/>
                        <a:gd name="T92" fmla="*/ 81 w 355"/>
                        <a:gd name="T93" fmla="*/ 162 h 202"/>
                        <a:gd name="T94" fmla="*/ 85 w 355"/>
                        <a:gd name="T95" fmla="*/ 128 h 202"/>
                        <a:gd name="T96" fmla="*/ 85 w 355"/>
                        <a:gd name="T97" fmla="*/ 123 h 202"/>
                        <a:gd name="T98" fmla="*/ 78 w 355"/>
                        <a:gd name="T99" fmla="*/ 117 h 202"/>
                        <a:gd name="T100" fmla="*/ 59 w 355"/>
                        <a:gd name="T101" fmla="*/ 113 h 202"/>
                        <a:gd name="T102" fmla="*/ 17 w 355"/>
                        <a:gd name="T103" fmla="*/ 107 h 202"/>
                        <a:gd name="T104" fmla="*/ 9 w 355"/>
                        <a:gd name="T105" fmla="*/ 106 h 202"/>
                        <a:gd name="T106" fmla="*/ 0 w 355"/>
                        <a:gd name="T107" fmla="*/ 103 h 202"/>
                        <a:gd name="T108" fmla="*/ 12 w 355"/>
                        <a:gd name="T109" fmla="*/ 32 h 202"/>
                        <a:gd name="T110" fmla="*/ 17 w 355"/>
                        <a:gd name="T111" fmla="*/ 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202">
                          <a:moveTo>
                            <a:pt x="18" y="0"/>
                          </a:moveTo>
                          <a:lnTo>
                            <a:pt x="22" y="0"/>
                          </a:lnTo>
                          <a:lnTo>
                            <a:pt x="32" y="1"/>
                          </a:lnTo>
                          <a:lnTo>
                            <a:pt x="47" y="2"/>
                          </a:lnTo>
                          <a:lnTo>
                            <a:pt x="64" y="5"/>
                          </a:lnTo>
                          <a:lnTo>
                            <a:pt x="82" y="7"/>
                          </a:lnTo>
                          <a:lnTo>
                            <a:pt x="98" y="9"/>
                          </a:lnTo>
                          <a:lnTo>
                            <a:pt x="105" y="10"/>
                          </a:lnTo>
                          <a:lnTo>
                            <a:pt x="118" y="11"/>
                          </a:lnTo>
                          <a:lnTo>
                            <a:pt x="132" y="14"/>
                          </a:lnTo>
                          <a:lnTo>
                            <a:pt x="148" y="15"/>
                          </a:lnTo>
                          <a:lnTo>
                            <a:pt x="160" y="17"/>
                          </a:lnTo>
                          <a:lnTo>
                            <a:pt x="166" y="18"/>
                          </a:lnTo>
                          <a:lnTo>
                            <a:pt x="169" y="18"/>
                          </a:lnTo>
                          <a:lnTo>
                            <a:pt x="174" y="19"/>
                          </a:lnTo>
                          <a:lnTo>
                            <a:pt x="178" y="19"/>
                          </a:lnTo>
                          <a:lnTo>
                            <a:pt x="183" y="21"/>
                          </a:lnTo>
                          <a:lnTo>
                            <a:pt x="188" y="21"/>
                          </a:lnTo>
                          <a:lnTo>
                            <a:pt x="192" y="22"/>
                          </a:lnTo>
                          <a:lnTo>
                            <a:pt x="196" y="22"/>
                          </a:lnTo>
                          <a:lnTo>
                            <a:pt x="199" y="22"/>
                          </a:lnTo>
                          <a:lnTo>
                            <a:pt x="201" y="23"/>
                          </a:lnTo>
                          <a:lnTo>
                            <a:pt x="205" y="23"/>
                          </a:lnTo>
                          <a:lnTo>
                            <a:pt x="211" y="23"/>
                          </a:lnTo>
                          <a:lnTo>
                            <a:pt x="216" y="24"/>
                          </a:lnTo>
                          <a:lnTo>
                            <a:pt x="233" y="27"/>
                          </a:lnTo>
                          <a:lnTo>
                            <a:pt x="245" y="31"/>
                          </a:lnTo>
                          <a:lnTo>
                            <a:pt x="251" y="36"/>
                          </a:lnTo>
                          <a:lnTo>
                            <a:pt x="256" y="41"/>
                          </a:lnTo>
                          <a:lnTo>
                            <a:pt x="263" y="43"/>
                          </a:lnTo>
                          <a:lnTo>
                            <a:pt x="273" y="41"/>
                          </a:lnTo>
                          <a:lnTo>
                            <a:pt x="283" y="41"/>
                          </a:lnTo>
                          <a:lnTo>
                            <a:pt x="291" y="43"/>
                          </a:lnTo>
                          <a:lnTo>
                            <a:pt x="297" y="45"/>
                          </a:lnTo>
                          <a:lnTo>
                            <a:pt x="301" y="47"/>
                          </a:lnTo>
                          <a:lnTo>
                            <a:pt x="305" y="49"/>
                          </a:lnTo>
                          <a:lnTo>
                            <a:pt x="309" y="51"/>
                          </a:lnTo>
                          <a:lnTo>
                            <a:pt x="311" y="52"/>
                          </a:lnTo>
                          <a:lnTo>
                            <a:pt x="314" y="52"/>
                          </a:lnTo>
                          <a:lnTo>
                            <a:pt x="315" y="55"/>
                          </a:lnTo>
                          <a:lnTo>
                            <a:pt x="317" y="57"/>
                          </a:lnTo>
                          <a:lnTo>
                            <a:pt x="317" y="61"/>
                          </a:lnTo>
                          <a:lnTo>
                            <a:pt x="318" y="66"/>
                          </a:lnTo>
                          <a:lnTo>
                            <a:pt x="319" y="70"/>
                          </a:lnTo>
                          <a:lnTo>
                            <a:pt x="321" y="77"/>
                          </a:lnTo>
                          <a:lnTo>
                            <a:pt x="323" y="81"/>
                          </a:lnTo>
                          <a:lnTo>
                            <a:pt x="327" y="93"/>
                          </a:lnTo>
                          <a:lnTo>
                            <a:pt x="330" y="106"/>
                          </a:lnTo>
                          <a:lnTo>
                            <a:pt x="330" y="112"/>
                          </a:lnTo>
                          <a:lnTo>
                            <a:pt x="331" y="116"/>
                          </a:lnTo>
                          <a:lnTo>
                            <a:pt x="331" y="121"/>
                          </a:lnTo>
                          <a:lnTo>
                            <a:pt x="332" y="123"/>
                          </a:lnTo>
                          <a:lnTo>
                            <a:pt x="332" y="125"/>
                          </a:lnTo>
                          <a:lnTo>
                            <a:pt x="332" y="128"/>
                          </a:lnTo>
                          <a:lnTo>
                            <a:pt x="334" y="132"/>
                          </a:lnTo>
                          <a:lnTo>
                            <a:pt x="334" y="137"/>
                          </a:lnTo>
                          <a:lnTo>
                            <a:pt x="334" y="141"/>
                          </a:lnTo>
                          <a:lnTo>
                            <a:pt x="336" y="155"/>
                          </a:lnTo>
                          <a:lnTo>
                            <a:pt x="342" y="167"/>
                          </a:lnTo>
                          <a:lnTo>
                            <a:pt x="344" y="174"/>
                          </a:lnTo>
                          <a:lnTo>
                            <a:pt x="348" y="183"/>
                          </a:lnTo>
                          <a:lnTo>
                            <a:pt x="351" y="191"/>
                          </a:lnTo>
                          <a:lnTo>
                            <a:pt x="353" y="199"/>
                          </a:lnTo>
                          <a:lnTo>
                            <a:pt x="355" y="202"/>
                          </a:lnTo>
                          <a:lnTo>
                            <a:pt x="355" y="202"/>
                          </a:lnTo>
                          <a:lnTo>
                            <a:pt x="352" y="202"/>
                          </a:lnTo>
                          <a:lnTo>
                            <a:pt x="346" y="202"/>
                          </a:lnTo>
                          <a:lnTo>
                            <a:pt x="332" y="201"/>
                          </a:lnTo>
                          <a:lnTo>
                            <a:pt x="318" y="200"/>
                          </a:lnTo>
                          <a:lnTo>
                            <a:pt x="304" y="199"/>
                          </a:lnTo>
                          <a:lnTo>
                            <a:pt x="293" y="197"/>
                          </a:lnTo>
                          <a:lnTo>
                            <a:pt x="277" y="195"/>
                          </a:lnTo>
                          <a:lnTo>
                            <a:pt x="262" y="193"/>
                          </a:lnTo>
                          <a:lnTo>
                            <a:pt x="245" y="192"/>
                          </a:lnTo>
                          <a:lnTo>
                            <a:pt x="230" y="191"/>
                          </a:lnTo>
                          <a:lnTo>
                            <a:pt x="221" y="189"/>
                          </a:lnTo>
                          <a:lnTo>
                            <a:pt x="217" y="188"/>
                          </a:lnTo>
                          <a:lnTo>
                            <a:pt x="212" y="188"/>
                          </a:lnTo>
                          <a:lnTo>
                            <a:pt x="207" y="188"/>
                          </a:lnTo>
                          <a:lnTo>
                            <a:pt x="203" y="187"/>
                          </a:lnTo>
                          <a:lnTo>
                            <a:pt x="195" y="185"/>
                          </a:lnTo>
                          <a:lnTo>
                            <a:pt x="184" y="185"/>
                          </a:lnTo>
                          <a:lnTo>
                            <a:pt x="171" y="183"/>
                          </a:lnTo>
                          <a:lnTo>
                            <a:pt x="153" y="182"/>
                          </a:lnTo>
                          <a:lnTo>
                            <a:pt x="141" y="180"/>
                          </a:lnTo>
                          <a:lnTo>
                            <a:pt x="131" y="179"/>
                          </a:lnTo>
                          <a:lnTo>
                            <a:pt x="125" y="179"/>
                          </a:lnTo>
                          <a:lnTo>
                            <a:pt x="119" y="178"/>
                          </a:lnTo>
                          <a:lnTo>
                            <a:pt x="110" y="176"/>
                          </a:lnTo>
                          <a:lnTo>
                            <a:pt x="99" y="175"/>
                          </a:lnTo>
                          <a:lnTo>
                            <a:pt x="89" y="175"/>
                          </a:lnTo>
                          <a:lnTo>
                            <a:pt x="82" y="174"/>
                          </a:lnTo>
                          <a:lnTo>
                            <a:pt x="81" y="171"/>
                          </a:lnTo>
                          <a:lnTo>
                            <a:pt x="81" y="162"/>
                          </a:lnTo>
                          <a:lnTo>
                            <a:pt x="82" y="147"/>
                          </a:lnTo>
                          <a:lnTo>
                            <a:pt x="85" y="128"/>
                          </a:lnTo>
                          <a:lnTo>
                            <a:pt x="85" y="125"/>
                          </a:lnTo>
                          <a:lnTo>
                            <a:pt x="85" y="123"/>
                          </a:lnTo>
                          <a:lnTo>
                            <a:pt x="84" y="120"/>
                          </a:lnTo>
                          <a:lnTo>
                            <a:pt x="78" y="117"/>
                          </a:lnTo>
                          <a:lnTo>
                            <a:pt x="70" y="116"/>
                          </a:lnTo>
                          <a:lnTo>
                            <a:pt x="59" y="113"/>
                          </a:lnTo>
                          <a:lnTo>
                            <a:pt x="40" y="111"/>
                          </a:lnTo>
                          <a:lnTo>
                            <a:pt x="17" y="107"/>
                          </a:lnTo>
                          <a:lnTo>
                            <a:pt x="13" y="106"/>
                          </a:lnTo>
                          <a:lnTo>
                            <a:pt x="9" y="106"/>
                          </a:lnTo>
                          <a:lnTo>
                            <a:pt x="5" y="104"/>
                          </a:lnTo>
                          <a:lnTo>
                            <a:pt x="0" y="103"/>
                          </a:lnTo>
                          <a:lnTo>
                            <a:pt x="9" y="52"/>
                          </a:lnTo>
                          <a:lnTo>
                            <a:pt x="12" y="32"/>
                          </a:lnTo>
                          <a:lnTo>
                            <a:pt x="15" y="15"/>
                          </a:lnTo>
                          <a:lnTo>
                            <a:pt x="17" y="3"/>
                          </a:lnTo>
                          <a:lnTo>
                            <a:pt x="18"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2" name="Freeform 107">
                      <a:extLst>
                        <a:ext uri="{FF2B5EF4-FFF2-40B4-BE49-F238E27FC236}">
                          <a16:creationId xmlns:a16="http://schemas.microsoft.com/office/drawing/2014/main" id="{7BBD7D64-4195-43B0-82A9-AD218DF657ED}"/>
                        </a:ext>
                      </a:extLst>
                    </p:cNvPr>
                    <p:cNvSpPr>
                      <a:spLocks/>
                    </p:cNvSpPr>
                    <p:nvPr/>
                  </p:nvSpPr>
                  <p:spPr bwMode="auto">
                    <a:xfrm>
                      <a:off x="-2638641" y="5182517"/>
                      <a:ext cx="452006" cy="442617"/>
                    </a:xfrm>
                    <a:custGeom>
                      <a:avLst/>
                      <a:gdLst>
                        <a:gd name="T0" fmla="*/ 77 w 337"/>
                        <a:gd name="T1" fmla="*/ 0 h 330"/>
                        <a:gd name="T2" fmla="*/ 86 w 337"/>
                        <a:gd name="T3" fmla="*/ 0 h 330"/>
                        <a:gd name="T4" fmla="*/ 102 w 337"/>
                        <a:gd name="T5" fmla="*/ 3 h 330"/>
                        <a:gd name="T6" fmla="*/ 135 w 337"/>
                        <a:gd name="T7" fmla="*/ 9 h 330"/>
                        <a:gd name="T8" fmla="*/ 173 w 337"/>
                        <a:gd name="T9" fmla="*/ 17 h 330"/>
                        <a:gd name="T10" fmla="*/ 203 w 337"/>
                        <a:gd name="T11" fmla="*/ 22 h 330"/>
                        <a:gd name="T12" fmla="*/ 217 w 337"/>
                        <a:gd name="T13" fmla="*/ 25 h 330"/>
                        <a:gd name="T14" fmla="*/ 224 w 337"/>
                        <a:gd name="T15" fmla="*/ 26 h 330"/>
                        <a:gd name="T16" fmla="*/ 236 w 337"/>
                        <a:gd name="T17" fmla="*/ 29 h 330"/>
                        <a:gd name="T18" fmla="*/ 267 w 337"/>
                        <a:gd name="T19" fmla="*/ 34 h 330"/>
                        <a:gd name="T20" fmla="*/ 303 w 337"/>
                        <a:gd name="T21" fmla="*/ 42 h 330"/>
                        <a:gd name="T22" fmla="*/ 326 w 337"/>
                        <a:gd name="T23" fmla="*/ 46 h 330"/>
                        <a:gd name="T24" fmla="*/ 334 w 337"/>
                        <a:gd name="T25" fmla="*/ 48 h 330"/>
                        <a:gd name="T26" fmla="*/ 337 w 337"/>
                        <a:gd name="T27" fmla="*/ 51 h 330"/>
                        <a:gd name="T28" fmla="*/ 335 w 337"/>
                        <a:gd name="T29" fmla="*/ 55 h 330"/>
                        <a:gd name="T30" fmla="*/ 334 w 337"/>
                        <a:gd name="T31" fmla="*/ 64 h 330"/>
                        <a:gd name="T32" fmla="*/ 333 w 337"/>
                        <a:gd name="T33" fmla="*/ 72 h 330"/>
                        <a:gd name="T34" fmla="*/ 331 w 337"/>
                        <a:gd name="T35" fmla="*/ 81 h 330"/>
                        <a:gd name="T36" fmla="*/ 327 w 337"/>
                        <a:gd name="T37" fmla="*/ 102 h 330"/>
                        <a:gd name="T38" fmla="*/ 323 w 337"/>
                        <a:gd name="T39" fmla="*/ 130 h 330"/>
                        <a:gd name="T40" fmla="*/ 321 w 337"/>
                        <a:gd name="T41" fmla="*/ 147 h 330"/>
                        <a:gd name="T42" fmla="*/ 317 w 337"/>
                        <a:gd name="T43" fmla="*/ 166 h 330"/>
                        <a:gd name="T44" fmla="*/ 310 w 337"/>
                        <a:gd name="T45" fmla="*/ 207 h 330"/>
                        <a:gd name="T46" fmla="*/ 301 w 337"/>
                        <a:gd name="T47" fmla="*/ 262 h 330"/>
                        <a:gd name="T48" fmla="*/ 295 w 337"/>
                        <a:gd name="T49" fmla="*/ 301 h 330"/>
                        <a:gd name="T50" fmla="*/ 292 w 337"/>
                        <a:gd name="T51" fmla="*/ 319 h 330"/>
                        <a:gd name="T52" fmla="*/ 291 w 337"/>
                        <a:gd name="T53" fmla="*/ 325 h 330"/>
                        <a:gd name="T54" fmla="*/ 289 w 337"/>
                        <a:gd name="T55" fmla="*/ 326 h 330"/>
                        <a:gd name="T56" fmla="*/ 278 w 337"/>
                        <a:gd name="T57" fmla="*/ 323 h 330"/>
                        <a:gd name="T58" fmla="*/ 254 w 337"/>
                        <a:gd name="T59" fmla="*/ 319 h 330"/>
                        <a:gd name="T60" fmla="*/ 237 w 337"/>
                        <a:gd name="T61" fmla="*/ 316 h 330"/>
                        <a:gd name="T62" fmla="*/ 212 w 337"/>
                        <a:gd name="T63" fmla="*/ 312 h 330"/>
                        <a:gd name="T64" fmla="*/ 181 w 337"/>
                        <a:gd name="T65" fmla="*/ 306 h 330"/>
                        <a:gd name="T66" fmla="*/ 165 w 337"/>
                        <a:gd name="T67" fmla="*/ 304 h 330"/>
                        <a:gd name="T68" fmla="*/ 143 w 337"/>
                        <a:gd name="T69" fmla="*/ 302 h 330"/>
                        <a:gd name="T70" fmla="*/ 120 w 337"/>
                        <a:gd name="T71" fmla="*/ 316 h 330"/>
                        <a:gd name="T72" fmla="*/ 119 w 337"/>
                        <a:gd name="T73" fmla="*/ 318 h 330"/>
                        <a:gd name="T74" fmla="*/ 117 w 337"/>
                        <a:gd name="T75" fmla="*/ 318 h 330"/>
                        <a:gd name="T76" fmla="*/ 109 w 337"/>
                        <a:gd name="T77" fmla="*/ 316 h 330"/>
                        <a:gd name="T78" fmla="*/ 89 w 337"/>
                        <a:gd name="T79" fmla="*/ 313 h 330"/>
                        <a:gd name="T80" fmla="*/ 68 w 337"/>
                        <a:gd name="T81" fmla="*/ 310 h 330"/>
                        <a:gd name="T82" fmla="*/ 55 w 337"/>
                        <a:gd name="T83" fmla="*/ 308 h 330"/>
                        <a:gd name="T84" fmla="*/ 48 w 337"/>
                        <a:gd name="T85" fmla="*/ 305 h 330"/>
                        <a:gd name="T86" fmla="*/ 42 w 337"/>
                        <a:gd name="T87" fmla="*/ 304 h 330"/>
                        <a:gd name="T88" fmla="*/ 38 w 337"/>
                        <a:gd name="T89" fmla="*/ 305 h 330"/>
                        <a:gd name="T90" fmla="*/ 35 w 337"/>
                        <a:gd name="T91" fmla="*/ 314 h 330"/>
                        <a:gd name="T92" fmla="*/ 31 w 337"/>
                        <a:gd name="T93" fmla="*/ 327 h 330"/>
                        <a:gd name="T94" fmla="*/ 17 w 337"/>
                        <a:gd name="T95" fmla="*/ 329 h 330"/>
                        <a:gd name="T96" fmla="*/ 1 w 337"/>
                        <a:gd name="T97" fmla="*/ 322 h 330"/>
                        <a:gd name="T98" fmla="*/ 1 w 337"/>
                        <a:gd name="T99" fmla="*/ 310 h 330"/>
                        <a:gd name="T100" fmla="*/ 8 w 337"/>
                        <a:gd name="T101" fmla="*/ 284 h 330"/>
                        <a:gd name="T102" fmla="*/ 17 w 337"/>
                        <a:gd name="T103" fmla="*/ 242 h 330"/>
                        <a:gd name="T104" fmla="*/ 27 w 337"/>
                        <a:gd name="T105" fmla="*/ 196 h 330"/>
                        <a:gd name="T106" fmla="*/ 33 w 337"/>
                        <a:gd name="T107" fmla="*/ 170 h 330"/>
                        <a:gd name="T108" fmla="*/ 35 w 337"/>
                        <a:gd name="T109" fmla="*/ 161 h 330"/>
                        <a:gd name="T110" fmla="*/ 37 w 337"/>
                        <a:gd name="T111" fmla="*/ 153 h 330"/>
                        <a:gd name="T112" fmla="*/ 39 w 337"/>
                        <a:gd name="T113" fmla="*/ 144 h 330"/>
                        <a:gd name="T114" fmla="*/ 41 w 337"/>
                        <a:gd name="T115" fmla="*/ 135 h 330"/>
                        <a:gd name="T116" fmla="*/ 43 w 337"/>
                        <a:gd name="T117" fmla="*/ 127 h 330"/>
                        <a:gd name="T118" fmla="*/ 45 w 337"/>
                        <a:gd name="T119" fmla="*/ 120 h 330"/>
                        <a:gd name="T120" fmla="*/ 50 w 337"/>
                        <a:gd name="T121" fmla="*/ 97 h 330"/>
                        <a:gd name="T122" fmla="*/ 58 w 337"/>
                        <a:gd name="T123" fmla="*/ 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30">
                          <a:moveTo>
                            <a:pt x="72" y="0"/>
                          </a:moveTo>
                          <a:lnTo>
                            <a:pt x="77" y="0"/>
                          </a:lnTo>
                          <a:lnTo>
                            <a:pt x="82" y="0"/>
                          </a:lnTo>
                          <a:lnTo>
                            <a:pt x="86" y="0"/>
                          </a:lnTo>
                          <a:lnTo>
                            <a:pt x="92" y="1"/>
                          </a:lnTo>
                          <a:lnTo>
                            <a:pt x="102" y="3"/>
                          </a:lnTo>
                          <a:lnTo>
                            <a:pt x="118" y="7"/>
                          </a:lnTo>
                          <a:lnTo>
                            <a:pt x="135" y="9"/>
                          </a:lnTo>
                          <a:lnTo>
                            <a:pt x="153" y="13"/>
                          </a:lnTo>
                          <a:lnTo>
                            <a:pt x="173" y="17"/>
                          </a:lnTo>
                          <a:lnTo>
                            <a:pt x="190" y="20"/>
                          </a:lnTo>
                          <a:lnTo>
                            <a:pt x="203" y="22"/>
                          </a:lnTo>
                          <a:lnTo>
                            <a:pt x="213" y="25"/>
                          </a:lnTo>
                          <a:lnTo>
                            <a:pt x="217" y="25"/>
                          </a:lnTo>
                          <a:lnTo>
                            <a:pt x="220" y="26"/>
                          </a:lnTo>
                          <a:lnTo>
                            <a:pt x="224" y="26"/>
                          </a:lnTo>
                          <a:lnTo>
                            <a:pt x="228" y="28"/>
                          </a:lnTo>
                          <a:lnTo>
                            <a:pt x="236" y="29"/>
                          </a:lnTo>
                          <a:lnTo>
                            <a:pt x="250" y="31"/>
                          </a:lnTo>
                          <a:lnTo>
                            <a:pt x="267" y="34"/>
                          </a:lnTo>
                          <a:lnTo>
                            <a:pt x="286" y="38"/>
                          </a:lnTo>
                          <a:lnTo>
                            <a:pt x="303" y="42"/>
                          </a:lnTo>
                          <a:lnTo>
                            <a:pt x="317" y="45"/>
                          </a:lnTo>
                          <a:lnTo>
                            <a:pt x="326" y="46"/>
                          </a:lnTo>
                          <a:lnTo>
                            <a:pt x="331" y="47"/>
                          </a:lnTo>
                          <a:lnTo>
                            <a:pt x="334" y="48"/>
                          </a:lnTo>
                          <a:lnTo>
                            <a:pt x="335" y="50"/>
                          </a:lnTo>
                          <a:lnTo>
                            <a:pt x="337" y="51"/>
                          </a:lnTo>
                          <a:lnTo>
                            <a:pt x="337" y="52"/>
                          </a:lnTo>
                          <a:lnTo>
                            <a:pt x="335" y="55"/>
                          </a:lnTo>
                          <a:lnTo>
                            <a:pt x="335" y="60"/>
                          </a:lnTo>
                          <a:lnTo>
                            <a:pt x="334" y="64"/>
                          </a:lnTo>
                          <a:lnTo>
                            <a:pt x="334" y="68"/>
                          </a:lnTo>
                          <a:lnTo>
                            <a:pt x="333" y="72"/>
                          </a:lnTo>
                          <a:lnTo>
                            <a:pt x="333" y="76"/>
                          </a:lnTo>
                          <a:lnTo>
                            <a:pt x="331" y="81"/>
                          </a:lnTo>
                          <a:lnTo>
                            <a:pt x="330" y="92"/>
                          </a:lnTo>
                          <a:lnTo>
                            <a:pt x="327" y="102"/>
                          </a:lnTo>
                          <a:lnTo>
                            <a:pt x="326" y="115"/>
                          </a:lnTo>
                          <a:lnTo>
                            <a:pt x="323" y="130"/>
                          </a:lnTo>
                          <a:lnTo>
                            <a:pt x="322" y="139"/>
                          </a:lnTo>
                          <a:lnTo>
                            <a:pt x="321" y="147"/>
                          </a:lnTo>
                          <a:lnTo>
                            <a:pt x="320" y="153"/>
                          </a:lnTo>
                          <a:lnTo>
                            <a:pt x="317" y="166"/>
                          </a:lnTo>
                          <a:lnTo>
                            <a:pt x="314" y="185"/>
                          </a:lnTo>
                          <a:lnTo>
                            <a:pt x="310" y="207"/>
                          </a:lnTo>
                          <a:lnTo>
                            <a:pt x="306" y="233"/>
                          </a:lnTo>
                          <a:lnTo>
                            <a:pt x="301" y="262"/>
                          </a:lnTo>
                          <a:lnTo>
                            <a:pt x="299" y="284"/>
                          </a:lnTo>
                          <a:lnTo>
                            <a:pt x="295" y="301"/>
                          </a:lnTo>
                          <a:lnTo>
                            <a:pt x="293" y="312"/>
                          </a:lnTo>
                          <a:lnTo>
                            <a:pt x="292" y="319"/>
                          </a:lnTo>
                          <a:lnTo>
                            <a:pt x="291" y="323"/>
                          </a:lnTo>
                          <a:lnTo>
                            <a:pt x="291" y="325"/>
                          </a:lnTo>
                          <a:lnTo>
                            <a:pt x="289" y="326"/>
                          </a:lnTo>
                          <a:lnTo>
                            <a:pt x="289" y="326"/>
                          </a:lnTo>
                          <a:lnTo>
                            <a:pt x="286" y="325"/>
                          </a:lnTo>
                          <a:lnTo>
                            <a:pt x="278" y="323"/>
                          </a:lnTo>
                          <a:lnTo>
                            <a:pt x="266" y="321"/>
                          </a:lnTo>
                          <a:lnTo>
                            <a:pt x="254" y="319"/>
                          </a:lnTo>
                          <a:lnTo>
                            <a:pt x="244" y="317"/>
                          </a:lnTo>
                          <a:lnTo>
                            <a:pt x="237" y="316"/>
                          </a:lnTo>
                          <a:lnTo>
                            <a:pt x="227" y="314"/>
                          </a:lnTo>
                          <a:lnTo>
                            <a:pt x="212" y="312"/>
                          </a:lnTo>
                          <a:lnTo>
                            <a:pt x="195" y="309"/>
                          </a:lnTo>
                          <a:lnTo>
                            <a:pt x="181" y="306"/>
                          </a:lnTo>
                          <a:lnTo>
                            <a:pt x="172" y="305"/>
                          </a:lnTo>
                          <a:lnTo>
                            <a:pt x="165" y="304"/>
                          </a:lnTo>
                          <a:lnTo>
                            <a:pt x="155" y="304"/>
                          </a:lnTo>
                          <a:lnTo>
                            <a:pt x="143" y="302"/>
                          </a:lnTo>
                          <a:lnTo>
                            <a:pt x="124" y="302"/>
                          </a:lnTo>
                          <a:lnTo>
                            <a:pt x="120" y="316"/>
                          </a:lnTo>
                          <a:lnTo>
                            <a:pt x="120" y="318"/>
                          </a:lnTo>
                          <a:lnTo>
                            <a:pt x="119" y="318"/>
                          </a:lnTo>
                          <a:lnTo>
                            <a:pt x="118" y="318"/>
                          </a:lnTo>
                          <a:lnTo>
                            <a:pt x="117" y="318"/>
                          </a:lnTo>
                          <a:lnTo>
                            <a:pt x="113" y="317"/>
                          </a:lnTo>
                          <a:lnTo>
                            <a:pt x="109" y="316"/>
                          </a:lnTo>
                          <a:lnTo>
                            <a:pt x="102" y="316"/>
                          </a:lnTo>
                          <a:lnTo>
                            <a:pt x="89" y="313"/>
                          </a:lnTo>
                          <a:lnTo>
                            <a:pt x="76" y="312"/>
                          </a:lnTo>
                          <a:lnTo>
                            <a:pt x="68" y="310"/>
                          </a:lnTo>
                          <a:lnTo>
                            <a:pt x="60" y="309"/>
                          </a:lnTo>
                          <a:lnTo>
                            <a:pt x="55" y="308"/>
                          </a:lnTo>
                          <a:lnTo>
                            <a:pt x="51" y="306"/>
                          </a:lnTo>
                          <a:lnTo>
                            <a:pt x="48" y="305"/>
                          </a:lnTo>
                          <a:lnTo>
                            <a:pt x="45" y="304"/>
                          </a:lnTo>
                          <a:lnTo>
                            <a:pt x="42" y="304"/>
                          </a:lnTo>
                          <a:lnTo>
                            <a:pt x="41" y="304"/>
                          </a:lnTo>
                          <a:lnTo>
                            <a:pt x="38" y="305"/>
                          </a:lnTo>
                          <a:lnTo>
                            <a:pt x="37" y="308"/>
                          </a:lnTo>
                          <a:lnTo>
                            <a:pt x="35" y="314"/>
                          </a:lnTo>
                          <a:lnTo>
                            <a:pt x="34" y="322"/>
                          </a:lnTo>
                          <a:lnTo>
                            <a:pt x="31" y="327"/>
                          </a:lnTo>
                          <a:lnTo>
                            <a:pt x="26" y="330"/>
                          </a:lnTo>
                          <a:lnTo>
                            <a:pt x="17" y="329"/>
                          </a:lnTo>
                          <a:lnTo>
                            <a:pt x="8" y="326"/>
                          </a:lnTo>
                          <a:lnTo>
                            <a:pt x="1" y="322"/>
                          </a:lnTo>
                          <a:lnTo>
                            <a:pt x="0" y="316"/>
                          </a:lnTo>
                          <a:lnTo>
                            <a:pt x="1" y="310"/>
                          </a:lnTo>
                          <a:lnTo>
                            <a:pt x="4" y="300"/>
                          </a:lnTo>
                          <a:lnTo>
                            <a:pt x="8" y="284"/>
                          </a:lnTo>
                          <a:lnTo>
                            <a:pt x="12" y="264"/>
                          </a:lnTo>
                          <a:lnTo>
                            <a:pt x="17" y="242"/>
                          </a:lnTo>
                          <a:lnTo>
                            <a:pt x="22" y="219"/>
                          </a:lnTo>
                          <a:lnTo>
                            <a:pt x="27" y="196"/>
                          </a:lnTo>
                          <a:lnTo>
                            <a:pt x="30" y="182"/>
                          </a:lnTo>
                          <a:lnTo>
                            <a:pt x="33" y="170"/>
                          </a:lnTo>
                          <a:lnTo>
                            <a:pt x="34" y="164"/>
                          </a:lnTo>
                          <a:lnTo>
                            <a:pt x="35" y="161"/>
                          </a:lnTo>
                          <a:lnTo>
                            <a:pt x="35" y="157"/>
                          </a:lnTo>
                          <a:lnTo>
                            <a:pt x="37" y="153"/>
                          </a:lnTo>
                          <a:lnTo>
                            <a:pt x="38" y="149"/>
                          </a:lnTo>
                          <a:lnTo>
                            <a:pt x="39" y="144"/>
                          </a:lnTo>
                          <a:lnTo>
                            <a:pt x="39" y="139"/>
                          </a:lnTo>
                          <a:lnTo>
                            <a:pt x="41" y="135"/>
                          </a:lnTo>
                          <a:lnTo>
                            <a:pt x="42" y="131"/>
                          </a:lnTo>
                          <a:lnTo>
                            <a:pt x="43" y="127"/>
                          </a:lnTo>
                          <a:lnTo>
                            <a:pt x="43" y="126"/>
                          </a:lnTo>
                          <a:lnTo>
                            <a:pt x="45" y="120"/>
                          </a:lnTo>
                          <a:lnTo>
                            <a:pt x="46" y="111"/>
                          </a:lnTo>
                          <a:lnTo>
                            <a:pt x="50" y="97"/>
                          </a:lnTo>
                          <a:lnTo>
                            <a:pt x="54" y="80"/>
                          </a:lnTo>
                          <a:lnTo>
                            <a:pt x="58" y="60"/>
                          </a:lnTo>
                          <a:lnTo>
                            <a:pt x="72"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3" name="Freeform 108">
                      <a:extLst>
                        <a:ext uri="{FF2B5EF4-FFF2-40B4-BE49-F238E27FC236}">
                          <a16:creationId xmlns:a16="http://schemas.microsoft.com/office/drawing/2014/main" id="{567F6133-5537-478E-A181-D213D09235E8}"/>
                        </a:ext>
                      </a:extLst>
                    </p:cNvPr>
                    <p:cNvSpPr>
                      <a:spLocks/>
                    </p:cNvSpPr>
                    <p:nvPr/>
                  </p:nvSpPr>
                  <p:spPr bwMode="auto">
                    <a:xfrm>
                      <a:off x="-3116132" y="4624552"/>
                      <a:ext cx="376895" cy="592838"/>
                    </a:xfrm>
                    <a:custGeom>
                      <a:avLst/>
                      <a:gdLst>
                        <a:gd name="T0" fmla="*/ 61 w 281"/>
                        <a:gd name="T1" fmla="*/ 1 h 442"/>
                        <a:gd name="T2" fmla="*/ 86 w 281"/>
                        <a:gd name="T3" fmla="*/ 9 h 442"/>
                        <a:gd name="T4" fmla="*/ 135 w 281"/>
                        <a:gd name="T5" fmla="*/ 26 h 442"/>
                        <a:gd name="T6" fmla="*/ 166 w 281"/>
                        <a:gd name="T7" fmla="*/ 38 h 442"/>
                        <a:gd name="T8" fmla="*/ 199 w 281"/>
                        <a:gd name="T9" fmla="*/ 48 h 442"/>
                        <a:gd name="T10" fmla="*/ 230 w 281"/>
                        <a:gd name="T11" fmla="*/ 59 h 442"/>
                        <a:gd name="T12" fmla="*/ 258 w 281"/>
                        <a:gd name="T13" fmla="*/ 67 h 442"/>
                        <a:gd name="T14" fmla="*/ 279 w 281"/>
                        <a:gd name="T15" fmla="*/ 73 h 442"/>
                        <a:gd name="T16" fmla="*/ 281 w 281"/>
                        <a:gd name="T17" fmla="*/ 78 h 442"/>
                        <a:gd name="T18" fmla="*/ 273 w 281"/>
                        <a:gd name="T19" fmla="*/ 104 h 442"/>
                        <a:gd name="T20" fmla="*/ 262 w 281"/>
                        <a:gd name="T21" fmla="*/ 148 h 442"/>
                        <a:gd name="T22" fmla="*/ 246 w 281"/>
                        <a:gd name="T23" fmla="*/ 201 h 442"/>
                        <a:gd name="T24" fmla="*/ 230 w 281"/>
                        <a:gd name="T25" fmla="*/ 256 h 442"/>
                        <a:gd name="T26" fmla="*/ 217 w 281"/>
                        <a:gd name="T27" fmla="*/ 303 h 442"/>
                        <a:gd name="T28" fmla="*/ 207 w 281"/>
                        <a:gd name="T29" fmla="*/ 335 h 442"/>
                        <a:gd name="T30" fmla="*/ 204 w 281"/>
                        <a:gd name="T31" fmla="*/ 345 h 442"/>
                        <a:gd name="T32" fmla="*/ 201 w 281"/>
                        <a:gd name="T33" fmla="*/ 353 h 442"/>
                        <a:gd name="T34" fmla="*/ 197 w 281"/>
                        <a:gd name="T35" fmla="*/ 366 h 442"/>
                        <a:gd name="T36" fmla="*/ 191 w 281"/>
                        <a:gd name="T37" fmla="*/ 386 h 442"/>
                        <a:gd name="T38" fmla="*/ 182 w 281"/>
                        <a:gd name="T39" fmla="*/ 391 h 442"/>
                        <a:gd name="T40" fmla="*/ 165 w 281"/>
                        <a:gd name="T41" fmla="*/ 392 h 442"/>
                        <a:gd name="T42" fmla="*/ 153 w 281"/>
                        <a:gd name="T43" fmla="*/ 413 h 442"/>
                        <a:gd name="T44" fmla="*/ 150 w 281"/>
                        <a:gd name="T45" fmla="*/ 436 h 442"/>
                        <a:gd name="T46" fmla="*/ 149 w 281"/>
                        <a:gd name="T47" fmla="*/ 442 h 442"/>
                        <a:gd name="T48" fmla="*/ 145 w 281"/>
                        <a:gd name="T49" fmla="*/ 440 h 442"/>
                        <a:gd name="T50" fmla="*/ 140 w 281"/>
                        <a:gd name="T51" fmla="*/ 432 h 442"/>
                        <a:gd name="T52" fmla="*/ 129 w 281"/>
                        <a:gd name="T53" fmla="*/ 409 h 442"/>
                        <a:gd name="T54" fmla="*/ 118 w 281"/>
                        <a:gd name="T55" fmla="*/ 389 h 442"/>
                        <a:gd name="T56" fmla="*/ 103 w 281"/>
                        <a:gd name="T57" fmla="*/ 361 h 442"/>
                        <a:gd name="T58" fmla="*/ 90 w 281"/>
                        <a:gd name="T59" fmla="*/ 336 h 442"/>
                        <a:gd name="T60" fmla="*/ 81 w 281"/>
                        <a:gd name="T61" fmla="*/ 319 h 442"/>
                        <a:gd name="T62" fmla="*/ 77 w 281"/>
                        <a:gd name="T63" fmla="*/ 313 h 442"/>
                        <a:gd name="T64" fmla="*/ 69 w 281"/>
                        <a:gd name="T65" fmla="*/ 298 h 442"/>
                        <a:gd name="T66" fmla="*/ 57 w 281"/>
                        <a:gd name="T67" fmla="*/ 276 h 442"/>
                        <a:gd name="T68" fmla="*/ 47 w 281"/>
                        <a:gd name="T69" fmla="*/ 256 h 442"/>
                        <a:gd name="T70" fmla="*/ 39 w 281"/>
                        <a:gd name="T71" fmla="*/ 241 h 442"/>
                        <a:gd name="T72" fmla="*/ 27 w 281"/>
                        <a:gd name="T73" fmla="*/ 220 h 442"/>
                        <a:gd name="T74" fmla="*/ 14 w 281"/>
                        <a:gd name="T75" fmla="*/ 195 h 442"/>
                        <a:gd name="T76" fmla="*/ 5 w 281"/>
                        <a:gd name="T77" fmla="*/ 176 h 442"/>
                        <a:gd name="T78" fmla="*/ 0 w 281"/>
                        <a:gd name="T79" fmla="*/ 163 h 442"/>
                        <a:gd name="T80" fmla="*/ 0 w 281"/>
                        <a:gd name="T81" fmla="*/ 149 h 442"/>
                        <a:gd name="T82" fmla="*/ 8 w 281"/>
                        <a:gd name="T83" fmla="*/ 123 h 442"/>
                        <a:gd name="T84" fmla="*/ 23 w 281"/>
                        <a:gd name="T85" fmla="*/ 78 h 442"/>
                        <a:gd name="T86" fmla="*/ 38 w 281"/>
                        <a:gd name="T87" fmla="*/ 39 h 442"/>
                        <a:gd name="T88" fmla="*/ 48 w 281"/>
                        <a:gd name="T89" fmla="*/ 12 h 442"/>
                        <a:gd name="T90" fmla="*/ 52 w 281"/>
                        <a:gd name="T9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1" h="442">
                          <a:moveTo>
                            <a:pt x="55" y="0"/>
                          </a:moveTo>
                          <a:lnTo>
                            <a:pt x="61" y="1"/>
                          </a:lnTo>
                          <a:lnTo>
                            <a:pt x="72" y="4"/>
                          </a:lnTo>
                          <a:lnTo>
                            <a:pt x="86" y="9"/>
                          </a:lnTo>
                          <a:lnTo>
                            <a:pt x="107" y="17"/>
                          </a:lnTo>
                          <a:lnTo>
                            <a:pt x="135" y="26"/>
                          </a:lnTo>
                          <a:lnTo>
                            <a:pt x="149" y="31"/>
                          </a:lnTo>
                          <a:lnTo>
                            <a:pt x="166" y="38"/>
                          </a:lnTo>
                          <a:lnTo>
                            <a:pt x="183" y="43"/>
                          </a:lnTo>
                          <a:lnTo>
                            <a:pt x="199" y="48"/>
                          </a:lnTo>
                          <a:lnTo>
                            <a:pt x="215" y="53"/>
                          </a:lnTo>
                          <a:lnTo>
                            <a:pt x="230" y="59"/>
                          </a:lnTo>
                          <a:lnTo>
                            <a:pt x="246" y="63"/>
                          </a:lnTo>
                          <a:lnTo>
                            <a:pt x="258" y="67"/>
                          </a:lnTo>
                          <a:lnTo>
                            <a:pt x="270" y="70"/>
                          </a:lnTo>
                          <a:lnTo>
                            <a:pt x="279" y="73"/>
                          </a:lnTo>
                          <a:lnTo>
                            <a:pt x="281" y="74"/>
                          </a:lnTo>
                          <a:lnTo>
                            <a:pt x="281" y="78"/>
                          </a:lnTo>
                          <a:lnTo>
                            <a:pt x="279" y="89"/>
                          </a:lnTo>
                          <a:lnTo>
                            <a:pt x="273" y="104"/>
                          </a:lnTo>
                          <a:lnTo>
                            <a:pt x="268" y="124"/>
                          </a:lnTo>
                          <a:lnTo>
                            <a:pt x="262" y="148"/>
                          </a:lnTo>
                          <a:lnTo>
                            <a:pt x="254" y="174"/>
                          </a:lnTo>
                          <a:lnTo>
                            <a:pt x="246" y="201"/>
                          </a:lnTo>
                          <a:lnTo>
                            <a:pt x="238" y="229"/>
                          </a:lnTo>
                          <a:lnTo>
                            <a:pt x="230" y="256"/>
                          </a:lnTo>
                          <a:lnTo>
                            <a:pt x="222" y="281"/>
                          </a:lnTo>
                          <a:lnTo>
                            <a:pt x="217" y="303"/>
                          </a:lnTo>
                          <a:lnTo>
                            <a:pt x="211" y="322"/>
                          </a:lnTo>
                          <a:lnTo>
                            <a:pt x="207" y="335"/>
                          </a:lnTo>
                          <a:lnTo>
                            <a:pt x="205" y="341"/>
                          </a:lnTo>
                          <a:lnTo>
                            <a:pt x="204" y="345"/>
                          </a:lnTo>
                          <a:lnTo>
                            <a:pt x="203" y="351"/>
                          </a:lnTo>
                          <a:lnTo>
                            <a:pt x="201" y="353"/>
                          </a:lnTo>
                          <a:lnTo>
                            <a:pt x="200" y="358"/>
                          </a:lnTo>
                          <a:lnTo>
                            <a:pt x="197" y="366"/>
                          </a:lnTo>
                          <a:lnTo>
                            <a:pt x="195" y="375"/>
                          </a:lnTo>
                          <a:lnTo>
                            <a:pt x="191" y="386"/>
                          </a:lnTo>
                          <a:lnTo>
                            <a:pt x="187" y="390"/>
                          </a:lnTo>
                          <a:lnTo>
                            <a:pt x="182" y="391"/>
                          </a:lnTo>
                          <a:lnTo>
                            <a:pt x="173" y="390"/>
                          </a:lnTo>
                          <a:lnTo>
                            <a:pt x="165" y="392"/>
                          </a:lnTo>
                          <a:lnTo>
                            <a:pt x="157" y="400"/>
                          </a:lnTo>
                          <a:lnTo>
                            <a:pt x="153" y="413"/>
                          </a:lnTo>
                          <a:lnTo>
                            <a:pt x="150" y="430"/>
                          </a:lnTo>
                          <a:lnTo>
                            <a:pt x="150" y="436"/>
                          </a:lnTo>
                          <a:lnTo>
                            <a:pt x="150" y="440"/>
                          </a:lnTo>
                          <a:lnTo>
                            <a:pt x="149" y="442"/>
                          </a:lnTo>
                          <a:lnTo>
                            <a:pt x="148" y="442"/>
                          </a:lnTo>
                          <a:lnTo>
                            <a:pt x="145" y="440"/>
                          </a:lnTo>
                          <a:lnTo>
                            <a:pt x="142" y="437"/>
                          </a:lnTo>
                          <a:lnTo>
                            <a:pt x="140" y="432"/>
                          </a:lnTo>
                          <a:lnTo>
                            <a:pt x="135" y="421"/>
                          </a:lnTo>
                          <a:lnTo>
                            <a:pt x="129" y="409"/>
                          </a:lnTo>
                          <a:lnTo>
                            <a:pt x="123" y="398"/>
                          </a:lnTo>
                          <a:lnTo>
                            <a:pt x="118" y="389"/>
                          </a:lnTo>
                          <a:lnTo>
                            <a:pt x="111" y="375"/>
                          </a:lnTo>
                          <a:lnTo>
                            <a:pt x="103" y="361"/>
                          </a:lnTo>
                          <a:lnTo>
                            <a:pt x="97" y="348"/>
                          </a:lnTo>
                          <a:lnTo>
                            <a:pt x="90" y="336"/>
                          </a:lnTo>
                          <a:lnTo>
                            <a:pt x="85" y="326"/>
                          </a:lnTo>
                          <a:lnTo>
                            <a:pt x="81" y="319"/>
                          </a:lnTo>
                          <a:lnTo>
                            <a:pt x="78" y="315"/>
                          </a:lnTo>
                          <a:lnTo>
                            <a:pt x="77" y="313"/>
                          </a:lnTo>
                          <a:lnTo>
                            <a:pt x="74" y="306"/>
                          </a:lnTo>
                          <a:lnTo>
                            <a:pt x="69" y="298"/>
                          </a:lnTo>
                          <a:lnTo>
                            <a:pt x="64" y="288"/>
                          </a:lnTo>
                          <a:lnTo>
                            <a:pt x="57" y="276"/>
                          </a:lnTo>
                          <a:lnTo>
                            <a:pt x="52" y="265"/>
                          </a:lnTo>
                          <a:lnTo>
                            <a:pt x="47" y="256"/>
                          </a:lnTo>
                          <a:lnTo>
                            <a:pt x="44" y="250"/>
                          </a:lnTo>
                          <a:lnTo>
                            <a:pt x="39" y="241"/>
                          </a:lnTo>
                          <a:lnTo>
                            <a:pt x="34" y="230"/>
                          </a:lnTo>
                          <a:lnTo>
                            <a:pt x="27" y="220"/>
                          </a:lnTo>
                          <a:lnTo>
                            <a:pt x="21" y="208"/>
                          </a:lnTo>
                          <a:lnTo>
                            <a:pt x="14" y="195"/>
                          </a:lnTo>
                          <a:lnTo>
                            <a:pt x="9" y="184"/>
                          </a:lnTo>
                          <a:lnTo>
                            <a:pt x="5" y="176"/>
                          </a:lnTo>
                          <a:lnTo>
                            <a:pt x="1" y="170"/>
                          </a:lnTo>
                          <a:lnTo>
                            <a:pt x="0" y="163"/>
                          </a:lnTo>
                          <a:lnTo>
                            <a:pt x="0" y="157"/>
                          </a:lnTo>
                          <a:lnTo>
                            <a:pt x="0" y="149"/>
                          </a:lnTo>
                          <a:lnTo>
                            <a:pt x="4" y="137"/>
                          </a:lnTo>
                          <a:lnTo>
                            <a:pt x="8" y="123"/>
                          </a:lnTo>
                          <a:lnTo>
                            <a:pt x="15" y="103"/>
                          </a:lnTo>
                          <a:lnTo>
                            <a:pt x="23" y="78"/>
                          </a:lnTo>
                          <a:lnTo>
                            <a:pt x="31" y="57"/>
                          </a:lnTo>
                          <a:lnTo>
                            <a:pt x="38" y="39"/>
                          </a:lnTo>
                          <a:lnTo>
                            <a:pt x="43" y="23"/>
                          </a:lnTo>
                          <a:lnTo>
                            <a:pt x="48" y="12"/>
                          </a:lnTo>
                          <a:lnTo>
                            <a:pt x="51" y="4"/>
                          </a:lnTo>
                          <a:lnTo>
                            <a:pt x="52" y="0"/>
                          </a:lnTo>
                          <a:lnTo>
                            <a:pt x="55"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4" name="Freeform 111">
                      <a:extLst>
                        <a:ext uri="{FF2B5EF4-FFF2-40B4-BE49-F238E27FC236}">
                          <a16:creationId xmlns:a16="http://schemas.microsoft.com/office/drawing/2014/main" id="{D75DCC37-B67D-4CAE-8497-9AA7FA5C12BC}"/>
                        </a:ext>
                      </a:extLst>
                    </p:cNvPr>
                    <p:cNvSpPr>
                      <a:spLocks/>
                    </p:cNvSpPr>
                    <p:nvPr/>
                  </p:nvSpPr>
                  <p:spPr bwMode="auto">
                    <a:xfrm>
                      <a:off x="-2181271" y="5250921"/>
                      <a:ext cx="490902" cy="296420"/>
                    </a:xfrm>
                    <a:custGeom>
                      <a:avLst/>
                      <a:gdLst>
                        <a:gd name="T0" fmla="*/ 6 w 366"/>
                        <a:gd name="T1" fmla="*/ 0 h 221"/>
                        <a:gd name="T2" fmla="*/ 14 w 366"/>
                        <a:gd name="T3" fmla="*/ 1 h 221"/>
                        <a:gd name="T4" fmla="*/ 35 w 366"/>
                        <a:gd name="T5" fmla="*/ 5 h 221"/>
                        <a:gd name="T6" fmla="*/ 61 w 366"/>
                        <a:gd name="T7" fmla="*/ 8 h 221"/>
                        <a:gd name="T8" fmla="*/ 78 w 366"/>
                        <a:gd name="T9" fmla="*/ 9 h 221"/>
                        <a:gd name="T10" fmla="*/ 102 w 366"/>
                        <a:gd name="T11" fmla="*/ 12 h 221"/>
                        <a:gd name="T12" fmla="*/ 125 w 366"/>
                        <a:gd name="T13" fmla="*/ 13 h 221"/>
                        <a:gd name="T14" fmla="*/ 150 w 366"/>
                        <a:gd name="T15" fmla="*/ 16 h 221"/>
                        <a:gd name="T16" fmla="*/ 174 w 366"/>
                        <a:gd name="T17" fmla="*/ 18 h 221"/>
                        <a:gd name="T18" fmla="*/ 200 w 366"/>
                        <a:gd name="T19" fmla="*/ 20 h 221"/>
                        <a:gd name="T20" fmla="*/ 217 w 366"/>
                        <a:gd name="T21" fmla="*/ 21 h 221"/>
                        <a:gd name="T22" fmla="*/ 230 w 366"/>
                        <a:gd name="T23" fmla="*/ 22 h 221"/>
                        <a:gd name="T24" fmla="*/ 247 w 366"/>
                        <a:gd name="T25" fmla="*/ 25 h 221"/>
                        <a:gd name="T26" fmla="*/ 265 w 366"/>
                        <a:gd name="T27" fmla="*/ 26 h 221"/>
                        <a:gd name="T28" fmla="*/ 277 w 366"/>
                        <a:gd name="T29" fmla="*/ 28 h 221"/>
                        <a:gd name="T30" fmla="*/ 297 w 366"/>
                        <a:gd name="T31" fmla="*/ 29 h 221"/>
                        <a:gd name="T32" fmla="*/ 315 w 366"/>
                        <a:gd name="T33" fmla="*/ 30 h 221"/>
                        <a:gd name="T34" fmla="*/ 326 w 366"/>
                        <a:gd name="T35" fmla="*/ 32 h 221"/>
                        <a:gd name="T36" fmla="*/ 345 w 366"/>
                        <a:gd name="T37" fmla="*/ 33 h 221"/>
                        <a:gd name="T38" fmla="*/ 356 w 366"/>
                        <a:gd name="T39" fmla="*/ 34 h 221"/>
                        <a:gd name="T40" fmla="*/ 362 w 366"/>
                        <a:gd name="T41" fmla="*/ 34 h 221"/>
                        <a:gd name="T42" fmla="*/ 364 w 366"/>
                        <a:gd name="T43" fmla="*/ 39 h 221"/>
                        <a:gd name="T44" fmla="*/ 365 w 366"/>
                        <a:gd name="T45" fmla="*/ 63 h 221"/>
                        <a:gd name="T46" fmla="*/ 366 w 366"/>
                        <a:gd name="T47" fmla="*/ 96 h 221"/>
                        <a:gd name="T48" fmla="*/ 366 w 366"/>
                        <a:gd name="T49" fmla="*/ 123 h 221"/>
                        <a:gd name="T50" fmla="*/ 366 w 366"/>
                        <a:gd name="T51" fmla="*/ 182 h 221"/>
                        <a:gd name="T52" fmla="*/ 365 w 366"/>
                        <a:gd name="T53" fmla="*/ 216 h 221"/>
                        <a:gd name="T54" fmla="*/ 364 w 366"/>
                        <a:gd name="T55" fmla="*/ 221 h 221"/>
                        <a:gd name="T56" fmla="*/ 357 w 366"/>
                        <a:gd name="T57" fmla="*/ 219 h 221"/>
                        <a:gd name="T58" fmla="*/ 348 w 366"/>
                        <a:gd name="T59" fmla="*/ 213 h 221"/>
                        <a:gd name="T60" fmla="*/ 331 w 366"/>
                        <a:gd name="T61" fmla="*/ 207 h 221"/>
                        <a:gd name="T62" fmla="*/ 316 w 366"/>
                        <a:gd name="T63" fmla="*/ 206 h 221"/>
                        <a:gd name="T64" fmla="*/ 282 w 366"/>
                        <a:gd name="T65" fmla="*/ 207 h 221"/>
                        <a:gd name="T66" fmla="*/ 252 w 366"/>
                        <a:gd name="T67" fmla="*/ 207 h 221"/>
                        <a:gd name="T68" fmla="*/ 239 w 366"/>
                        <a:gd name="T69" fmla="*/ 204 h 221"/>
                        <a:gd name="T70" fmla="*/ 230 w 366"/>
                        <a:gd name="T71" fmla="*/ 202 h 221"/>
                        <a:gd name="T72" fmla="*/ 221 w 366"/>
                        <a:gd name="T73" fmla="*/ 199 h 221"/>
                        <a:gd name="T74" fmla="*/ 213 w 366"/>
                        <a:gd name="T75" fmla="*/ 196 h 221"/>
                        <a:gd name="T76" fmla="*/ 204 w 366"/>
                        <a:gd name="T77" fmla="*/ 190 h 221"/>
                        <a:gd name="T78" fmla="*/ 195 w 366"/>
                        <a:gd name="T79" fmla="*/ 183 h 221"/>
                        <a:gd name="T80" fmla="*/ 184 w 366"/>
                        <a:gd name="T81" fmla="*/ 181 h 221"/>
                        <a:gd name="T82" fmla="*/ 157 w 366"/>
                        <a:gd name="T83" fmla="*/ 174 h 221"/>
                        <a:gd name="T84" fmla="*/ 146 w 366"/>
                        <a:gd name="T85" fmla="*/ 166 h 221"/>
                        <a:gd name="T86" fmla="*/ 137 w 366"/>
                        <a:gd name="T87" fmla="*/ 161 h 221"/>
                        <a:gd name="T88" fmla="*/ 119 w 366"/>
                        <a:gd name="T89" fmla="*/ 155 h 221"/>
                        <a:gd name="T90" fmla="*/ 121 w 366"/>
                        <a:gd name="T91" fmla="*/ 131 h 221"/>
                        <a:gd name="T92" fmla="*/ 124 w 366"/>
                        <a:gd name="T93" fmla="*/ 105 h 221"/>
                        <a:gd name="T94" fmla="*/ 125 w 366"/>
                        <a:gd name="T95" fmla="*/ 89 h 221"/>
                        <a:gd name="T96" fmla="*/ 127 w 366"/>
                        <a:gd name="T97" fmla="*/ 69 h 221"/>
                        <a:gd name="T98" fmla="*/ 129 w 366"/>
                        <a:gd name="T99" fmla="*/ 52 h 221"/>
                        <a:gd name="T100" fmla="*/ 129 w 366"/>
                        <a:gd name="T101" fmla="*/ 43 h 221"/>
                        <a:gd name="T102" fmla="*/ 128 w 366"/>
                        <a:gd name="T103" fmla="*/ 39 h 221"/>
                        <a:gd name="T104" fmla="*/ 119 w 366"/>
                        <a:gd name="T105" fmla="*/ 38 h 221"/>
                        <a:gd name="T106" fmla="*/ 94 w 366"/>
                        <a:gd name="T107" fmla="*/ 34 h 221"/>
                        <a:gd name="T108" fmla="*/ 56 w 366"/>
                        <a:gd name="T109" fmla="*/ 29 h 221"/>
                        <a:gd name="T110" fmla="*/ 24 w 366"/>
                        <a:gd name="T111" fmla="*/ 25 h 221"/>
                        <a:gd name="T112" fmla="*/ 5 w 366"/>
                        <a:gd name="T113" fmla="*/ 22 h 221"/>
                        <a:gd name="T114" fmla="*/ 0 w 366"/>
                        <a:gd name="T115" fmla="*/ 17 h 221"/>
                        <a:gd name="T116" fmla="*/ 1 w 366"/>
                        <a:gd name="T117" fmla="*/ 7 h 221"/>
                        <a:gd name="T118" fmla="*/ 2 w 366"/>
                        <a:gd name="T119" fmla="*/ 1 h 221"/>
                        <a:gd name="T120" fmla="*/ 3 w 366"/>
                        <a:gd name="T1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 h="221">
                          <a:moveTo>
                            <a:pt x="3" y="0"/>
                          </a:moveTo>
                          <a:lnTo>
                            <a:pt x="6" y="0"/>
                          </a:lnTo>
                          <a:lnTo>
                            <a:pt x="10" y="1"/>
                          </a:lnTo>
                          <a:lnTo>
                            <a:pt x="14" y="1"/>
                          </a:lnTo>
                          <a:lnTo>
                            <a:pt x="19" y="3"/>
                          </a:lnTo>
                          <a:lnTo>
                            <a:pt x="35" y="5"/>
                          </a:lnTo>
                          <a:lnTo>
                            <a:pt x="51" y="7"/>
                          </a:lnTo>
                          <a:lnTo>
                            <a:pt x="61" y="8"/>
                          </a:lnTo>
                          <a:lnTo>
                            <a:pt x="70" y="8"/>
                          </a:lnTo>
                          <a:lnTo>
                            <a:pt x="78" y="9"/>
                          </a:lnTo>
                          <a:lnTo>
                            <a:pt x="89" y="11"/>
                          </a:lnTo>
                          <a:lnTo>
                            <a:pt x="102" y="12"/>
                          </a:lnTo>
                          <a:lnTo>
                            <a:pt x="115" y="12"/>
                          </a:lnTo>
                          <a:lnTo>
                            <a:pt x="125" y="13"/>
                          </a:lnTo>
                          <a:lnTo>
                            <a:pt x="137" y="14"/>
                          </a:lnTo>
                          <a:lnTo>
                            <a:pt x="150" y="16"/>
                          </a:lnTo>
                          <a:lnTo>
                            <a:pt x="162" y="17"/>
                          </a:lnTo>
                          <a:lnTo>
                            <a:pt x="174" y="18"/>
                          </a:lnTo>
                          <a:lnTo>
                            <a:pt x="186" y="18"/>
                          </a:lnTo>
                          <a:lnTo>
                            <a:pt x="200" y="20"/>
                          </a:lnTo>
                          <a:lnTo>
                            <a:pt x="209" y="21"/>
                          </a:lnTo>
                          <a:lnTo>
                            <a:pt x="217" y="21"/>
                          </a:lnTo>
                          <a:lnTo>
                            <a:pt x="224" y="22"/>
                          </a:lnTo>
                          <a:lnTo>
                            <a:pt x="230" y="22"/>
                          </a:lnTo>
                          <a:lnTo>
                            <a:pt x="238" y="24"/>
                          </a:lnTo>
                          <a:lnTo>
                            <a:pt x="247" y="25"/>
                          </a:lnTo>
                          <a:lnTo>
                            <a:pt x="256" y="25"/>
                          </a:lnTo>
                          <a:lnTo>
                            <a:pt x="265" y="26"/>
                          </a:lnTo>
                          <a:lnTo>
                            <a:pt x="271" y="26"/>
                          </a:lnTo>
                          <a:lnTo>
                            <a:pt x="277" y="28"/>
                          </a:lnTo>
                          <a:lnTo>
                            <a:pt x="286" y="28"/>
                          </a:lnTo>
                          <a:lnTo>
                            <a:pt x="297" y="29"/>
                          </a:lnTo>
                          <a:lnTo>
                            <a:pt x="307" y="30"/>
                          </a:lnTo>
                          <a:lnTo>
                            <a:pt x="315" y="30"/>
                          </a:lnTo>
                          <a:lnTo>
                            <a:pt x="320" y="32"/>
                          </a:lnTo>
                          <a:lnTo>
                            <a:pt x="326" y="32"/>
                          </a:lnTo>
                          <a:lnTo>
                            <a:pt x="335" y="33"/>
                          </a:lnTo>
                          <a:lnTo>
                            <a:pt x="345" y="33"/>
                          </a:lnTo>
                          <a:lnTo>
                            <a:pt x="351" y="34"/>
                          </a:lnTo>
                          <a:lnTo>
                            <a:pt x="356" y="34"/>
                          </a:lnTo>
                          <a:lnTo>
                            <a:pt x="360" y="34"/>
                          </a:lnTo>
                          <a:lnTo>
                            <a:pt x="362" y="34"/>
                          </a:lnTo>
                          <a:lnTo>
                            <a:pt x="364" y="35"/>
                          </a:lnTo>
                          <a:lnTo>
                            <a:pt x="364" y="39"/>
                          </a:lnTo>
                          <a:lnTo>
                            <a:pt x="365" y="49"/>
                          </a:lnTo>
                          <a:lnTo>
                            <a:pt x="365" y="63"/>
                          </a:lnTo>
                          <a:lnTo>
                            <a:pt x="366" y="79"/>
                          </a:lnTo>
                          <a:lnTo>
                            <a:pt x="366" y="96"/>
                          </a:lnTo>
                          <a:lnTo>
                            <a:pt x="366" y="111"/>
                          </a:lnTo>
                          <a:lnTo>
                            <a:pt x="366" y="123"/>
                          </a:lnTo>
                          <a:lnTo>
                            <a:pt x="366" y="156"/>
                          </a:lnTo>
                          <a:lnTo>
                            <a:pt x="366" y="182"/>
                          </a:lnTo>
                          <a:lnTo>
                            <a:pt x="365" y="203"/>
                          </a:lnTo>
                          <a:lnTo>
                            <a:pt x="365" y="216"/>
                          </a:lnTo>
                          <a:lnTo>
                            <a:pt x="364" y="221"/>
                          </a:lnTo>
                          <a:lnTo>
                            <a:pt x="364" y="221"/>
                          </a:lnTo>
                          <a:lnTo>
                            <a:pt x="361" y="220"/>
                          </a:lnTo>
                          <a:lnTo>
                            <a:pt x="357" y="219"/>
                          </a:lnTo>
                          <a:lnTo>
                            <a:pt x="353" y="216"/>
                          </a:lnTo>
                          <a:lnTo>
                            <a:pt x="348" y="213"/>
                          </a:lnTo>
                          <a:lnTo>
                            <a:pt x="339" y="210"/>
                          </a:lnTo>
                          <a:lnTo>
                            <a:pt x="331" y="207"/>
                          </a:lnTo>
                          <a:lnTo>
                            <a:pt x="326" y="206"/>
                          </a:lnTo>
                          <a:lnTo>
                            <a:pt x="316" y="206"/>
                          </a:lnTo>
                          <a:lnTo>
                            <a:pt x="302" y="206"/>
                          </a:lnTo>
                          <a:lnTo>
                            <a:pt x="282" y="207"/>
                          </a:lnTo>
                          <a:lnTo>
                            <a:pt x="265" y="207"/>
                          </a:lnTo>
                          <a:lnTo>
                            <a:pt x="252" y="207"/>
                          </a:lnTo>
                          <a:lnTo>
                            <a:pt x="244" y="206"/>
                          </a:lnTo>
                          <a:lnTo>
                            <a:pt x="239" y="204"/>
                          </a:lnTo>
                          <a:lnTo>
                            <a:pt x="234" y="203"/>
                          </a:lnTo>
                          <a:lnTo>
                            <a:pt x="230" y="202"/>
                          </a:lnTo>
                          <a:lnTo>
                            <a:pt x="225" y="200"/>
                          </a:lnTo>
                          <a:lnTo>
                            <a:pt x="221" y="199"/>
                          </a:lnTo>
                          <a:lnTo>
                            <a:pt x="217" y="198"/>
                          </a:lnTo>
                          <a:lnTo>
                            <a:pt x="213" y="196"/>
                          </a:lnTo>
                          <a:lnTo>
                            <a:pt x="209" y="194"/>
                          </a:lnTo>
                          <a:lnTo>
                            <a:pt x="204" y="190"/>
                          </a:lnTo>
                          <a:lnTo>
                            <a:pt x="200" y="186"/>
                          </a:lnTo>
                          <a:lnTo>
                            <a:pt x="195" y="183"/>
                          </a:lnTo>
                          <a:lnTo>
                            <a:pt x="189" y="182"/>
                          </a:lnTo>
                          <a:lnTo>
                            <a:pt x="184" y="181"/>
                          </a:lnTo>
                          <a:lnTo>
                            <a:pt x="168" y="178"/>
                          </a:lnTo>
                          <a:lnTo>
                            <a:pt x="157" y="174"/>
                          </a:lnTo>
                          <a:lnTo>
                            <a:pt x="149" y="169"/>
                          </a:lnTo>
                          <a:lnTo>
                            <a:pt x="146" y="166"/>
                          </a:lnTo>
                          <a:lnTo>
                            <a:pt x="142" y="162"/>
                          </a:lnTo>
                          <a:lnTo>
                            <a:pt x="137" y="161"/>
                          </a:lnTo>
                          <a:lnTo>
                            <a:pt x="132" y="158"/>
                          </a:lnTo>
                          <a:lnTo>
                            <a:pt x="119" y="155"/>
                          </a:lnTo>
                          <a:lnTo>
                            <a:pt x="120" y="144"/>
                          </a:lnTo>
                          <a:lnTo>
                            <a:pt x="121" y="131"/>
                          </a:lnTo>
                          <a:lnTo>
                            <a:pt x="123" y="118"/>
                          </a:lnTo>
                          <a:lnTo>
                            <a:pt x="124" y="105"/>
                          </a:lnTo>
                          <a:lnTo>
                            <a:pt x="125" y="94"/>
                          </a:lnTo>
                          <a:lnTo>
                            <a:pt x="125" y="89"/>
                          </a:lnTo>
                          <a:lnTo>
                            <a:pt x="127" y="80"/>
                          </a:lnTo>
                          <a:lnTo>
                            <a:pt x="127" y="69"/>
                          </a:lnTo>
                          <a:lnTo>
                            <a:pt x="128" y="60"/>
                          </a:lnTo>
                          <a:lnTo>
                            <a:pt x="129" y="52"/>
                          </a:lnTo>
                          <a:lnTo>
                            <a:pt x="129" y="47"/>
                          </a:lnTo>
                          <a:lnTo>
                            <a:pt x="129" y="43"/>
                          </a:lnTo>
                          <a:lnTo>
                            <a:pt x="129" y="41"/>
                          </a:lnTo>
                          <a:lnTo>
                            <a:pt x="128" y="39"/>
                          </a:lnTo>
                          <a:lnTo>
                            <a:pt x="124" y="38"/>
                          </a:lnTo>
                          <a:lnTo>
                            <a:pt x="119" y="38"/>
                          </a:lnTo>
                          <a:lnTo>
                            <a:pt x="110" y="37"/>
                          </a:lnTo>
                          <a:lnTo>
                            <a:pt x="94" y="34"/>
                          </a:lnTo>
                          <a:lnTo>
                            <a:pt x="75" y="32"/>
                          </a:lnTo>
                          <a:lnTo>
                            <a:pt x="56" y="29"/>
                          </a:lnTo>
                          <a:lnTo>
                            <a:pt x="39" y="26"/>
                          </a:lnTo>
                          <a:lnTo>
                            <a:pt x="24" y="25"/>
                          </a:lnTo>
                          <a:lnTo>
                            <a:pt x="11" y="24"/>
                          </a:lnTo>
                          <a:lnTo>
                            <a:pt x="5" y="22"/>
                          </a:lnTo>
                          <a:lnTo>
                            <a:pt x="1" y="20"/>
                          </a:lnTo>
                          <a:lnTo>
                            <a:pt x="0" y="17"/>
                          </a:lnTo>
                          <a:lnTo>
                            <a:pt x="1" y="11"/>
                          </a:lnTo>
                          <a:lnTo>
                            <a:pt x="1" y="7"/>
                          </a:lnTo>
                          <a:lnTo>
                            <a:pt x="2" y="4"/>
                          </a:lnTo>
                          <a:lnTo>
                            <a:pt x="2" y="1"/>
                          </a:lnTo>
                          <a:lnTo>
                            <a:pt x="3" y="0"/>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5" name="Freeform 112">
                      <a:extLst>
                        <a:ext uri="{FF2B5EF4-FFF2-40B4-BE49-F238E27FC236}">
                          <a16:creationId xmlns:a16="http://schemas.microsoft.com/office/drawing/2014/main" id="{113BB9B2-4C03-45AF-A9CA-B72DF7BF524F}"/>
                        </a:ext>
                      </a:extLst>
                    </p:cNvPr>
                    <p:cNvSpPr>
                      <a:spLocks/>
                    </p:cNvSpPr>
                    <p:nvPr/>
                  </p:nvSpPr>
                  <p:spPr bwMode="auto">
                    <a:xfrm>
                      <a:off x="-3279766" y="4240951"/>
                      <a:ext cx="484196" cy="422498"/>
                    </a:xfrm>
                    <a:custGeom>
                      <a:avLst/>
                      <a:gdLst>
                        <a:gd name="T0" fmla="*/ 110 w 361"/>
                        <a:gd name="T1" fmla="*/ 3 h 315"/>
                        <a:gd name="T2" fmla="*/ 120 w 361"/>
                        <a:gd name="T3" fmla="*/ 7 h 315"/>
                        <a:gd name="T4" fmla="*/ 131 w 361"/>
                        <a:gd name="T5" fmla="*/ 15 h 315"/>
                        <a:gd name="T6" fmla="*/ 136 w 361"/>
                        <a:gd name="T7" fmla="*/ 23 h 315"/>
                        <a:gd name="T8" fmla="*/ 137 w 361"/>
                        <a:gd name="T9" fmla="*/ 29 h 315"/>
                        <a:gd name="T10" fmla="*/ 140 w 361"/>
                        <a:gd name="T11" fmla="*/ 46 h 315"/>
                        <a:gd name="T12" fmla="*/ 170 w 361"/>
                        <a:gd name="T13" fmla="*/ 59 h 315"/>
                        <a:gd name="T14" fmla="*/ 203 w 361"/>
                        <a:gd name="T15" fmla="*/ 72 h 315"/>
                        <a:gd name="T16" fmla="*/ 224 w 361"/>
                        <a:gd name="T17" fmla="*/ 78 h 315"/>
                        <a:gd name="T18" fmla="*/ 233 w 361"/>
                        <a:gd name="T19" fmla="*/ 79 h 315"/>
                        <a:gd name="T20" fmla="*/ 258 w 361"/>
                        <a:gd name="T21" fmla="*/ 82 h 315"/>
                        <a:gd name="T22" fmla="*/ 288 w 361"/>
                        <a:gd name="T23" fmla="*/ 85 h 315"/>
                        <a:gd name="T24" fmla="*/ 327 w 361"/>
                        <a:gd name="T25" fmla="*/ 99 h 315"/>
                        <a:gd name="T26" fmla="*/ 354 w 361"/>
                        <a:gd name="T27" fmla="*/ 108 h 315"/>
                        <a:gd name="T28" fmla="*/ 356 w 361"/>
                        <a:gd name="T29" fmla="*/ 112 h 315"/>
                        <a:gd name="T30" fmla="*/ 359 w 361"/>
                        <a:gd name="T31" fmla="*/ 122 h 315"/>
                        <a:gd name="T32" fmla="*/ 354 w 361"/>
                        <a:gd name="T33" fmla="*/ 150 h 315"/>
                        <a:gd name="T34" fmla="*/ 348 w 361"/>
                        <a:gd name="T35" fmla="*/ 157 h 315"/>
                        <a:gd name="T36" fmla="*/ 346 w 361"/>
                        <a:gd name="T37" fmla="*/ 163 h 315"/>
                        <a:gd name="T38" fmla="*/ 338 w 361"/>
                        <a:gd name="T39" fmla="*/ 172 h 315"/>
                        <a:gd name="T40" fmla="*/ 327 w 361"/>
                        <a:gd name="T41" fmla="*/ 178 h 315"/>
                        <a:gd name="T42" fmla="*/ 319 w 361"/>
                        <a:gd name="T43" fmla="*/ 203 h 315"/>
                        <a:gd name="T44" fmla="*/ 319 w 361"/>
                        <a:gd name="T45" fmla="*/ 220 h 315"/>
                        <a:gd name="T46" fmla="*/ 310 w 361"/>
                        <a:gd name="T47" fmla="*/ 231 h 315"/>
                        <a:gd name="T48" fmla="*/ 306 w 361"/>
                        <a:gd name="T49" fmla="*/ 248 h 315"/>
                        <a:gd name="T50" fmla="*/ 293 w 361"/>
                        <a:gd name="T51" fmla="*/ 288 h 315"/>
                        <a:gd name="T52" fmla="*/ 283 w 361"/>
                        <a:gd name="T53" fmla="*/ 315 h 315"/>
                        <a:gd name="T54" fmla="*/ 259 w 361"/>
                        <a:gd name="T55" fmla="*/ 305 h 315"/>
                        <a:gd name="T56" fmla="*/ 207 w 361"/>
                        <a:gd name="T57" fmla="*/ 287 h 315"/>
                        <a:gd name="T58" fmla="*/ 157 w 361"/>
                        <a:gd name="T59" fmla="*/ 269 h 315"/>
                        <a:gd name="T60" fmla="*/ 114 w 361"/>
                        <a:gd name="T61" fmla="*/ 253 h 315"/>
                        <a:gd name="T62" fmla="*/ 51 w 361"/>
                        <a:gd name="T63" fmla="*/ 231 h 315"/>
                        <a:gd name="T64" fmla="*/ 10 w 361"/>
                        <a:gd name="T65" fmla="*/ 215 h 315"/>
                        <a:gd name="T66" fmla="*/ 1 w 361"/>
                        <a:gd name="T67" fmla="*/ 212 h 315"/>
                        <a:gd name="T68" fmla="*/ 0 w 361"/>
                        <a:gd name="T69" fmla="*/ 209 h 315"/>
                        <a:gd name="T70" fmla="*/ 3 w 361"/>
                        <a:gd name="T71" fmla="*/ 199 h 315"/>
                        <a:gd name="T72" fmla="*/ 6 w 361"/>
                        <a:gd name="T73" fmla="*/ 173 h 315"/>
                        <a:gd name="T74" fmla="*/ 27 w 361"/>
                        <a:gd name="T75" fmla="*/ 139 h 315"/>
                        <a:gd name="T76" fmla="*/ 51 w 361"/>
                        <a:gd name="T77" fmla="*/ 108 h 315"/>
                        <a:gd name="T78" fmla="*/ 69 w 361"/>
                        <a:gd name="T79" fmla="*/ 74 h 315"/>
                        <a:gd name="T80" fmla="*/ 92 w 361"/>
                        <a:gd name="T81" fmla="*/ 28 h 315"/>
                        <a:gd name="T82" fmla="*/ 103 w 361"/>
                        <a:gd name="T83"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315">
                          <a:moveTo>
                            <a:pt x="105" y="0"/>
                          </a:moveTo>
                          <a:lnTo>
                            <a:pt x="107" y="2"/>
                          </a:lnTo>
                          <a:lnTo>
                            <a:pt x="110" y="3"/>
                          </a:lnTo>
                          <a:lnTo>
                            <a:pt x="114" y="4"/>
                          </a:lnTo>
                          <a:lnTo>
                            <a:pt x="118" y="6"/>
                          </a:lnTo>
                          <a:lnTo>
                            <a:pt x="120" y="7"/>
                          </a:lnTo>
                          <a:lnTo>
                            <a:pt x="124" y="8"/>
                          </a:lnTo>
                          <a:lnTo>
                            <a:pt x="128" y="11"/>
                          </a:lnTo>
                          <a:lnTo>
                            <a:pt x="131" y="15"/>
                          </a:lnTo>
                          <a:lnTo>
                            <a:pt x="133" y="17"/>
                          </a:lnTo>
                          <a:lnTo>
                            <a:pt x="135" y="20"/>
                          </a:lnTo>
                          <a:lnTo>
                            <a:pt x="136" y="23"/>
                          </a:lnTo>
                          <a:lnTo>
                            <a:pt x="136" y="25"/>
                          </a:lnTo>
                          <a:lnTo>
                            <a:pt x="137" y="28"/>
                          </a:lnTo>
                          <a:lnTo>
                            <a:pt x="137" y="29"/>
                          </a:lnTo>
                          <a:lnTo>
                            <a:pt x="137" y="33"/>
                          </a:lnTo>
                          <a:lnTo>
                            <a:pt x="137" y="37"/>
                          </a:lnTo>
                          <a:lnTo>
                            <a:pt x="140" y="46"/>
                          </a:lnTo>
                          <a:lnTo>
                            <a:pt x="147" y="53"/>
                          </a:lnTo>
                          <a:lnTo>
                            <a:pt x="160" y="57"/>
                          </a:lnTo>
                          <a:lnTo>
                            <a:pt x="170" y="59"/>
                          </a:lnTo>
                          <a:lnTo>
                            <a:pt x="181" y="63"/>
                          </a:lnTo>
                          <a:lnTo>
                            <a:pt x="192" y="67"/>
                          </a:lnTo>
                          <a:lnTo>
                            <a:pt x="203" y="72"/>
                          </a:lnTo>
                          <a:lnTo>
                            <a:pt x="213" y="75"/>
                          </a:lnTo>
                          <a:lnTo>
                            <a:pt x="220" y="78"/>
                          </a:lnTo>
                          <a:lnTo>
                            <a:pt x="224" y="78"/>
                          </a:lnTo>
                          <a:lnTo>
                            <a:pt x="228" y="79"/>
                          </a:lnTo>
                          <a:lnTo>
                            <a:pt x="232" y="79"/>
                          </a:lnTo>
                          <a:lnTo>
                            <a:pt x="233" y="79"/>
                          </a:lnTo>
                          <a:lnTo>
                            <a:pt x="238" y="80"/>
                          </a:lnTo>
                          <a:lnTo>
                            <a:pt x="247" y="80"/>
                          </a:lnTo>
                          <a:lnTo>
                            <a:pt x="258" y="82"/>
                          </a:lnTo>
                          <a:lnTo>
                            <a:pt x="270" y="83"/>
                          </a:lnTo>
                          <a:lnTo>
                            <a:pt x="279" y="84"/>
                          </a:lnTo>
                          <a:lnTo>
                            <a:pt x="288" y="85"/>
                          </a:lnTo>
                          <a:lnTo>
                            <a:pt x="299" y="88"/>
                          </a:lnTo>
                          <a:lnTo>
                            <a:pt x="310" y="93"/>
                          </a:lnTo>
                          <a:lnTo>
                            <a:pt x="327" y="99"/>
                          </a:lnTo>
                          <a:lnTo>
                            <a:pt x="339" y="102"/>
                          </a:lnTo>
                          <a:lnTo>
                            <a:pt x="347" y="106"/>
                          </a:lnTo>
                          <a:lnTo>
                            <a:pt x="354" y="108"/>
                          </a:lnTo>
                          <a:lnTo>
                            <a:pt x="356" y="109"/>
                          </a:lnTo>
                          <a:lnTo>
                            <a:pt x="356" y="109"/>
                          </a:lnTo>
                          <a:lnTo>
                            <a:pt x="356" y="112"/>
                          </a:lnTo>
                          <a:lnTo>
                            <a:pt x="357" y="113"/>
                          </a:lnTo>
                          <a:lnTo>
                            <a:pt x="357" y="117"/>
                          </a:lnTo>
                          <a:lnTo>
                            <a:pt x="359" y="122"/>
                          </a:lnTo>
                          <a:lnTo>
                            <a:pt x="360" y="127"/>
                          </a:lnTo>
                          <a:lnTo>
                            <a:pt x="361" y="142"/>
                          </a:lnTo>
                          <a:lnTo>
                            <a:pt x="354" y="150"/>
                          </a:lnTo>
                          <a:lnTo>
                            <a:pt x="352" y="152"/>
                          </a:lnTo>
                          <a:lnTo>
                            <a:pt x="350" y="155"/>
                          </a:lnTo>
                          <a:lnTo>
                            <a:pt x="348" y="157"/>
                          </a:lnTo>
                          <a:lnTo>
                            <a:pt x="347" y="159"/>
                          </a:lnTo>
                          <a:lnTo>
                            <a:pt x="346" y="160"/>
                          </a:lnTo>
                          <a:lnTo>
                            <a:pt x="346" y="163"/>
                          </a:lnTo>
                          <a:lnTo>
                            <a:pt x="344" y="165"/>
                          </a:lnTo>
                          <a:lnTo>
                            <a:pt x="340" y="168"/>
                          </a:lnTo>
                          <a:lnTo>
                            <a:pt x="338" y="172"/>
                          </a:lnTo>
                          <a:lnTo>
                            <a:pt x="334" y="174"/>
                          </a:lnTo>
                          <a:lnTo>
                            <a:pt x="331" y="177"/>
                          </a:lnTo>
                          <a:lnTo>
                            <a:pt x="327" y="178"/>
                          </a:lnTo>
                          <a:lnTo>
                            <a:pt x="322" y="184"/>
                          </a:lnTo>
                          <a:lnTo>
                            <a:pt x="319" y="191"/>
                          </a:lnTo>
                          <a:lnTo>
                            <a:pt x="319" y="203"/>
                          </a:lnTo>
                          <a:lnTo>
                            <a:pt x="321" y="211"/>
                          </a:lnTo>
                          <a:lnTo>
                            <a:pt x="321" y="216"/>
                          </a:lnTo>
                          <a:lnTo>
                            <a:pt x="319" y="220"/>
                          </a:lnTo>
                          <a:lnTo>
                            <a:pt x="316" y="224"/>
                          </a:lnTo>
                          <a:lnTo>
                            <a:pt x="312" y="228"/>
                          </a:lnTo>
                          <a:lnTo>
                            <a:pt x="310" y="231"/>
                          </a:lnTo>
                          <a:lnTo>
                            <a:pt x="309" y="235"/>
                          </a:lnTo>
                          <a:lnTo>
                            <a:pt x="308" y="240"/>
                          </a:lnTo>
                          <a:lnTo>
                            <a:pt x="306" y="248"/>
                          </a:lnTo>
                          <a:lnTo>
                            <a:pt x="302" y="260"/>
                          </a:lnTo>
                          <a:lnTo>
                            <a:pt x="299" y="274"/>
                          </a:lnTo>
                          <a:lnTo>
                            <a:pt x="293" y="288"/>
                          </a:lnTo>
                          <a:lnTo>
                            <a:pt x="289" y="301"/>
                          </a:lnTo>
                          <a:lnTo>
                            <a:pt x="285" y="311"/>
                          </a:lnTo>
                          <a:lnTo>
                            <a:pt x="283" y="315"/>
                          </a:lnTo>
                          <a:lnTo>
                            <a:pt x="280" y="313"/>
                          </a:lnTo>
                          <a:lnTo>
                            <a:pt x="272" y="311"/>
                          </a:lnTo>
                          <a:lnTo>
                            <a:pt x="259" y="305"/>
                          </a:lnTo>
                          <a:lnTo>
                            <a:pt x="244" y="300"/>
                          </a:lnTo>
                          <a:lnTo>
                            <a:pt x="226" y="294"/>
                          </a:lnTo>
                          <a:lnTo>
                            <a:pt x="207" y="287"/>
                          </a:lnTo>
                          <a:lnTo>
                            <a:pt x="189" y="281"/>
                          </a:lnTo>
                          <a:lnTo>
                            <a:pt x="171" y="274"/>
                          </a:lnTo>
                          <a:lnTo>
                            <a:pt x="157" y="269"/>
                          </a:lnTo>
                          <a:lnTo>
                            <a:pt x="147" y="265"/>
                          </a:lnTo>
                          <a:lnTo>
                            <a:pt x="132" y="260"/>
                          </a:lnTo>
                          <a:lnTo>
                            <a:pt x="114" y="253"/>
                          </a:lnTo>
                          <a:lnTo>
                            <a:pt x="93" y="245"/>
                          </a:lnTo>
                          <a:lnTo>
                            <a:pt x="72" y="237"/>
                          </a:lnTo>
                          <a:lnTo>
                            <a:pt x="51" y="231"/>
                          </a:lnTo>
                          <a:lnTo>
                            <a:pt x="34" y="224"/>
                          </a:lnTo>
                          <a:lnTo>
                            <a:pt x="20" y="219"/>
                          </a:lnTo>
                          <a:lnTo>
                            <a:pt x="10" y="215"/>
                          </a:lnTo>
                          <a:lnTo>
                            <a:pt x="6" y="214"/>
                          </a:lnTo>
                          <a:lnTo>
                            <a:pt x="3" y="212"/>
                          </a:lnTo>
                          <a:lnTo>
                            <a:pt x="1" y="212"/>
                          </a:lnTo>
                          <a:lnTo>
                            <a:pt x="0" y="211"/>
                          </a:lnTo>
                          <a:lnTo>
                            <a:pt x="0" y="211"/>
                          </a:lnTo>
                          <a:lnTo>
                            <a:pt x="0" y="209"/>
                          </a:lnTo>
                          <a:lnTo>
                            <a:pt x="0" y="206"/>
                          </a:lnTo>
                          <a:lnTo>
                            <a:pt x="1" y="203"/>
                          </a:lnTo>
                          <a:lnTo>
                            <a:pt x="3" y="199"/>
                          </a:lnTo>
                          <a:lnTo>
                            <a:pt x="4" y="193"/>
                          </a:lnTo>
                          <a:lnTo>
                            <a:pt x="4" y="188"/>
                          </a:lnTo>
                          <a:lnTo>
                            <a:pt x="6" y="173"/>
                          </a:lnTo>
                          <a:lnTo>
                            <a:pt x="10" y="161"/>
                          </a:lnTo>
                          <a:lnTo>
                            <a:pt x="17" y="151"/>
                          </a:lnTo>
                          <a:lnTo>
                            <a:pt x="27" y="139"/>
                          </a:lnTo>
                          <a:lnTo>
                            <a:pt x="35" y="129"/>
                          </a:lnTo>
                          <a:lnTo>
                            <a:pt x="44" y="117"/>
                          </a:lnTo>
                          <a:lnTo>
                            <a:pt x="51" y="108"/>
                          </a:lnTo>
                          <a:lnTo>
                            <a:pt x="56" y="100"/>
                          </a:lnTo>
                          <a:lnTo>
                            <a:pt x="61" y="88"/>
                          </a:lnTo>
                          <a:lnTo>
                            <a:pt x="69" y="74"/>
                          </a:lnTo>
                          <a:lnTo>
                            <a:pt x="77" y="58"/>
                          </a:lnTo>
                          <a:lnTo>
                            <a:pt x="85" y="42"/>
                          </a:lnTo>
                          <a:lnTo>
                            <a:pt x="92" y="28"/>
                          </a:lnTo>
                          <a:lnTo>
                            <a:pt x="98" y="15"/>
                          </a:lnTo>
                          <a:lnTo>
                            <a:pt x="102" y="7"/>
                          </a:lnTo>
                          <a:lnTo>
                            <a:pt x="103" y="2"/>
                          </a:lnTo>
                          <a:lnTo>
                            <a:pt x="103" y="2"/>
                          </a:lnTo>
                          <a:lnTo>
                            <a:pt x="105"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6" name="Freeform 116">
                      <a:extLst>
                        <a:ext uri="{FF2B5EF4-FFF2-40B4-BE49-F238E27FC236}">
                          <a16:creationId xmlns:a16="http://schemas.microsoft.com/office/drawing/2014/main" id="{92BCB38B-8972-440D-B8E3-10042763D391}"/>
                        </a:ext>
                      </a:extLst>
                    </p:cNvPr>
                    <p:cNvSpPr>
                      <a:spLocks/>
                    </p:cNvSpPr>
                    <p:nvPr/>
                  </p:nvSpPr>
                  <p:spPr bwMode="auto">
                    <a:xfrm>
                      <a:off x="-2169200" y="4558829"/>
                      <a:ext cx="409086" cy="284348"/>
                    </a:xfrm>
                    <a:custGeom>
                      <a:avLst/>
                      <a:gdLst>
                        <a:gd name="T0" fmla="*/ 38 w 305"/>
                        <a:gd name="T1" fmla="*/ 2 h 212"/>
                        <a:gd name="T2" fmla="*/ 61 w 305"/>
                        <a:gd name="T3" fmla="*/ 4 h 212"/>
                        <a:gd name="T4" fmla="*/ 77 w 305"/>
                        <a:gd name="T5" fmla="*/ 6 h 212"/>
                        <a:gd name="T6" fmla="*/ 103 w 305"/>
                        <a:gd name="T7" fmla="*/ 9 h 212"/>
                        <a:gd name="T8" fmla="*/ 112 w 305"/>
                        <a:gd name="T9" fmla="*/ 11 h 212"/>
                        <a:gd name="T10" fmla="*/ 119 w 305"/>
                        <a:gd name="T11" fmla="*/ 12 h 212"/>
                        <a:gd name="T12" fmla="*/ 127 w 305"/>
                        <a:gd name="T13" fmla="*/ 12 h 212"/>
                        <a:gd name="T14" fmla="*/ 137 w 305"/>
                        <a:gd name="T15" fmla="*/ 13 h 212"/>
                        <a:gd name="T16" fmla="*/ 148 w 305"/>
                        <a:gd name="T17" fmla="*/ 15 h 212"/>
                        <a:gd name="T18" fmla="*/ 154 w 305"/>
                        <a:gd name="T19" fmla="*/ 16 h 212"/>
                        <a:gd name="T20" fmla="*/ 170 w 305"/>
                        <a:gd name="T21" fmla="*/ 19 h 212"/>
                        <a:gd name="T22" fmla="*/ 201 w 305"/>
                        <a:gd name="T23" fmla="*/ 23 h 212"/>
                        <a:gd name="T24" fmla="*/ 241 w 305"/>
                        <a:gd name="T25" fmla="*/ 28 h 212"/>
                        <a:gd name="T26" fmla="*/ 273 w 305"/>
                        <a:gd name="T27" fmla="*/ 32 h 212"/>
                        <a:gd name="T28" fmla="*/ 287 w 305"/>
                        <a:gd name="T29" fmla="*/ 33 h 212"/>
                        <a:gd name="T30" fmla="*/ 296 w 305"/>
                        <a:gd name="T31" fmla="*/ 34 h 212"/>
                        <a:gd name="T32" fmla="*/ 300 w 305"/>
                        <a:gd name="T33" fmla="*/ 34 h 212"/>
                        <a:gd name="T34" fmla="*/ 300 w 305"/>
                        <a:gd name="T35" fmla="*/ 38 h 212"/>
                        <a:gd name="T36" fmla="*/ 298 w 305"/>
                        <a:gd name="T37" fmla="*/ 44 h 212"/>
                        <a:gd name="T38" fmla="*/ 300 w 305"/>
                        <a:gd name="T39" fmla="*/ 51 h 212"/>
                        <a:gd name="T40" fmla="*/ 305 w 305"/>
                        <a:gd name="T41" fmla="*/ 68 h 212"/>
                        <a:gd name="T42" fmla="*/ 302 w 305"/>
                        <a:gd name="T43" fmla="*/ 95 h 212"/>
                        <a:gd name="T44" fmla="*/ 300 w 305"/>
                        <a:gd name="T45" fmla="*/ 142 h 212"/>
                        <a:gd name="T46" fmla="*/ 298 w 305"/>
                        <a:gd name="T47" fmla="*/ 167 h 212"/>
                        <a:gd name="T48" fmla="*/ 296 w 305"/>
                        <a:gd name="T49" fmla="*/ 174 h 212"/>
                        <a:gd name="T50" fmla="*/ 296 w 305"/>
                        <a:gd name="T51" fmla="*/ 191 h 212"/>
                        <a:gd name="T52" fmla="*/ 296 w 305"/>
                        <a:gd name="T53" fmla="*/ 205 h 212"/>
                        <a:gd name="T54" fmla="*/ 293 w 305"/>
                        <a:gd name="T55" fmla="*/ 211 h 212"/>
                        <a:gd name="T56" fmla="*/ 289 w 305"/>
                        <a:gd name="T57" fmla="*/ 211 h 212"/>
                        <a:gd name="T58" fmla="*/ 279 w 305"/>
                        <a:gd name="T59" fmla="*/ 206 h 212"/>
                        <a:gd name="T60" fmla="*/ 264 w 305"/>
                        <a:gd name="T61" fmla="*/ 202 h 212"/>
                        <a:gd name="T62" fmla="*/ 246 w 305"/>
                        <a:gd name="T63" fmla="*/ 202 h 212"/>
                        <a:gd name="T64" fmla="*/ 233 w 305"/>
                        <a:gd name="T65" fmla="*/ 195 h 212"/>
                        <a:gd name="T66" fmla="*/ 217 w 305"/>
                        <a:gd name="T67" fmla="*/ 188 h 212"/>
                        <a:gd name="T68" fmla="*/ 184 w 305"/>
                        <a:gd name="T69" fmla="*/ 182 h 212"/>
                        <a:gd name="T70" fmla="*/ 175 w 305"/>
                        <a:gd name="T71" fmla="*/ 181 h 212"/>
                        <a:gd name="T72" fmla="*/ 169 w 305"/>
                        <a:gd name="T73" fmla="*/ 181 h 212"/>
                        <a:gd name="T74" fmla="*/ 163 w 305"/>
                        <a:gd name="T75" fmla="*/ 180 h 212"/>
                        <a:gd name="T76" fmla="*/ 153 w 305"/>
                        <a:gd name="T77" fmla="*/ 178 h 212"/>
                        <a:gd name="T78" fmla="*/ 142 w 305"/>
                        <a:gd name="T79" fmla="*/ 177 h 212"/>
                        <a:gd name="T80" fmla="*/ 135 w 305"/>
                        <a:gd name="T81" fmla="*/ 176 h 212"/>
                        <a:gd name="T82" fmla="*/ 128 w 305"/>
                        <a:gd name="T83" fmla="*/ 176 h 212"/>
                        <a:gd name="T84" fmla="*/ 119 w 305"/>
                        <a:gd name="T85" fmla="*/ 174 h 212"/>
                        <a:gd name="T86" fmla="*/ 110 w 305"/>
                        <a:gd name="T87" fmla="*/ 173 h 212"/>
                        <a:gd name="T88" fmla="*/ 101 w 305"/>
                        <a:gd name="T89" fmla="*/ 172 h 212"/>
                        <a:gd name="T90" fmla="*/ 81 w 305"/>
                        <a:gd name="T91" fmla="*/ 169 h 212"/>
                        <a:gd name="T92" fmla="*/ 55 w 305"/>
                        <a:gd name="T93" fmla="*/ 167 h 212"/>
                        <a:gd name="T94" fmla="*/ 31 w 305"/>
                        <a:gd name="T95" fmla="*/ 163 h 212"/>
                        <a:gd name="T96" fmla="*/ 6 w 305"/>
                        <a:gd name="T97" fmla="*/ 160 h 212"/>
                        <a:gd name="T98" fmla="*/ 0 w 305"/>
                        <a:gd name="T99" fmla="*/ 157 h 212"/>
                        <a:gd name="T100" fmla="*/ 0 w 305"/>
                        <a:gd name="T101" fmla="*/ 148 h 212"/>
                        <a:gd name="T102" fmla="*/ 5 w 305"/>
                        <a:gd name="T103" fmla="*/ 121 h 212"/>
                        <a:gd name="T104" fmla="*/ 10 w 305"/>
                        <a:gd name="T105" fmla="*/ 88 h 212"/>
                        <a:gd name="T106" fmla="*/ 14 w 305"/>
                        <a:gd name="T107" fmla="*/ 67 h 212"/>
                        <a:gd name="T108" fmla="*/ 15 w 305"/>
                        <a:gd name="T109" fmla="*/ 58 h 212"/>
                        <a:gd name="T110" fmla="*/ 17 w 305"/>
                        <a:gd name="T111" fmla="*/ 47 h 212"/>
                        <a:gd name="T112" fmla="*/ 21 w 305"/>
                        <a:gd name="T113" fmla="*/ 24 h 212"/>
                        <a:gd name="T114" fmla="*/ 25 w 305"/>
                        <a:gd name="T115" fmla="*/ 4 h 212"/>
                        <a:gd name="T116" fmla="*/ 30 w 305"/>
                        <a:gd name="T1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212">
                          <a:moveTo>
                            <a:pt x="30" y="0"/>
                          </a:moveTo>
                          <a:lnTo>
                            <a:pt x="38" y="2"/>
                          </a:lnTo>
                          <a:lnTo>
                            <a:pt x="49" y="3"/>
                          </a:lnTo>
                          <a:lnTo>
                            <a:pt x="61" y="4"/>
                          </a:lnTo>
                          <a:lnTo>
                            <a:pt x="69" y="4"/>
                          </a:lnTo>
                          <a:lnTo>
                            <a:pt x="77" y="6"/>
                          </a:lnTo>
                          <a:lnTo>
                            <a:pt x="90" y="8"/>
                          </a:lnTo>
                          <a:lnTo>
                            <a:pt x="103" y="9"/>
                          </a:lnTo>
                          <a:lnTo>
                            <a:pt x="107" y="9"/>
                          </a:lnTo>
                          <a:lnTo>
                            <a:pt x="112" y="11"/>
                          </a:lnTo>
                          <a:lnTo>
                            <a:pt x="116" y="11"/>
                          </a:lnTo>
                          <a:lnTo>
                            <a:pt x="119" y="12"/>
                          </a:lnTo>
                          <a:lnTo>
                            <a:pt x="122" y="12"/>
                          </a:lnTo>
                          <a:lnTo>
                            <a:pt x="127" y="12"/>
                          </a:lnTo>
                          <a:lnTo>
                            <a:pt x="132" y="13"/>
                          </a:lnTo>
                          <a:lnTo>
                            <a:pt x="137" y="13"/>
                          </a:lnTo>
                          <a:lnTo>
                            <a:pt x="142" y="15"/>
                          </a:lnTo>
                          <a:lnTo>
                            <a:pt x="148" y="15"/>
                          </a:lnTo>
                          <a:lnTo>
                            <a:pt x="152" y="16"/>
                          </a:lnTo>
                          <a:lnTo>
                            <a:pt x="154" y="16"/>
                          </a:lnTo>
                          <a:lnTo>
                            <a:pt x="159" y="17"/>
                          </a:lnTo>
                          <a:lnTo>
                            <a:pt x="170" y="19"/>
                          </a:lnTo>
                          <a:lnTo>
                            <a:pt x="186" y="20"/>
                          </a:lnTo>
                          <a:lnTo>
                            <a:pt x="201" y="23"/>
                          </a:lnTo>
                          <a:lnTo>
                            <a:pt x="221" y="25"/>
                          </a:lnTo>
                          <a:lnTo>
                            <a:pt x="241" y="28"/>
                          </a:lnTo>
                          <a:lnTo>
                            <a:pt x="259" y="29"/>
                          </a:lnTo>
                          <a:lnTo>
                            <a:pt x="273" y="32"/>
                          </a:lnTo>
                          <a:lnTo>
                            <a:pt x="283" y="33"/>
                          </a:lnTo>
                          <a:lnTo>
                            <a:pt x="287" y="33"/>
                          </a:lnTo>
                          <a:lnTo>
                            <a:pt x="292" y="34"/>
                          </a:lnTo>
                          <a:lnTo>
                            <a:pt x="296" y="34"/>
                          </a:lnTo>
                          <a:lnTo>
                            <a:pt x="298" y="34"/>
                          </a:lnTo>
                          <a:lnTo>
                            <a:pt x="300" y="34"/>
                          </a:lnTo>
                          <a:lnTo>
                            <a:pt x="300" y="36"/>
                          </a:lnTo>
                          <a:lnTo>
                            <a:pt x="300" y="38"/>
                          </a:lnTo>
                          <a:lnTo>
                            <a:pt x="298" y="41"/>
                          </a:lnTo>
                          <a:lnTo>
                            <a:pt x="298" y="44"/>
                          </a:lnTo>
                          <a:lnTo>
                            <a:pt x="298" y="46"/>
                          </a:lnTo>
                          <a:lnTo>
                            <a:pt x="300" y="51"/>
                          </a:lnTo>
                          <a:lnTo>
                            <a:pt x="301" y="57"/>
                          </a:lnTo>
                          <a:lnTo>
                            <a:pt x="305" y="68"/>
                          </a:lnTo>
                          <a:lnTo>
                            <a:pt x="305" y="79"/>
                          </a:lnTo>
                          <a:lnTo>
                            <a:pt x="302" y="95"/>
                          </a:lnTo>
                          <a:lnTo>
                            <a:pt x="301" y="116"/>
                          </a:lnTo>
                          <a:lnTo>
                            <a:pt x="300" y="142"/>
                          </a:lnTo>
                          <a:lnTo>
                            <a:pt x="300" y="156"/>
                          </a:lnTo>
                          <a:lnTo>
                            <a:pt x="298" y="167"/>
                          </a:lnTo>
                          <a:lnTo>
                            <a:pt x="297" y="170"/>
                          </a:lnTo>
                          <a:lnTo>
                            <a:pt x="296" y="174"/>
                          </a:lnTo>
                          <a:lnTo>
                            <a:pt x="296" y="182"/>
                          </a:lnTo>
                          <a:lnTo>
                            <a:pt x="296" y="191"/>
                          </a:lnTo>
                          <a:lnTo>
                            <a:pt x="296" y="199"/>
                          </a:lnTo>
                          <a:lnTo>
                            <a:pt x="296" y="205"/>
                          </a:lnTo>
                          <a:lnTo>
                            <a:pt x="294" y="208"/>
                          </a:lnTo>
                          <a:lnTo>
                            <a:pt x="293" y="211"/>
                          </a:lnTo>
                          <a:lnTo>
                            <a:pt x="292" y="212"/>
                          </a:lnTo>
                          <a:lnTo>
                            <a:pt x="289" y="211"/>
                          </a:lnTo>
                          <a:lnTo>
                            <a:pt x="284" y="210"/>
                          </a:lnTo>
                          <a:lnTo>
                            <a:pt x="279" y="206"/>
                          </a:lnTo>
                          <a:lnTo>
                            <a:pt x="271" y="203"/>
                          </a:lnTo>
                          <a:lnTo>
                            <a:pt x="264" y="202"/>
                          </a:lnTo>
                          <a:lnTo>
                            <a:pt x="255" y="202"/>
                          </a:lnTo>
                          <a:lnTo>
                            <a:pt x="246" y="202"/>
                          </a:lnTo>
                          <a:lnTo>
                            <a:pt x="239" y="201"/>
                          </a:lnTo>
                          <a:lnTo>
                            <a:pt x="233" y="195"/>
                          </a:lnTo>
                          <a:lnTo>
                            <a:pt x="226" y="191"/>
                          </a:lnTo>
                          <a:lnTo>
                            <a:pt x="217" y="188"/>
                          </a:lnTo>
                          <a:lnTo>
                            <a:pt x="204" y="185"/>
                          </a:lnTo>
                          <a:lnTo>
                            <a:pt x="184" y="182"/>
                          </a:lnTo>
                          <a:lnTo>
                            <a:pt x="179" y="182"/>
                          </a:lnTo>
                          <a:lnTo>
                            <a:pt x="175" y="181"/>
                          </a:lnTo>
                          <a:lnTo>
                            <a:pt x="171" y="181"/>
                          </a:lnTo>
                          <a:lnTo>
                            <a:pt x="169" y="181"/>
                          </a:lnTo>
                          <a:lnTo>
                            <a:pt x="166" y="180"/>
                          </a:lnTo>
                          <a:lnTo>
                            <a:pt x="163" y="180"/>
                          </a:lnTo>
                          <a:lnTo>
                            <a:pt x="158" y="180"/>
                          </a:lnTo>
                          <a:lnTo>
                            <a:pt x="153" y="178"/>
                          </a:lnTo>
                          <a:lnTo>
                            <a:pt x="148" y="178"/>
                          </a:lnTo>
                          <a:lnTo>
                            <a:pt x="142" y="177"/>
                          </a:lnTo>
                          <a:lnTo>
                            <a:pt x="137" y="177"/>
                          </a:lnTo>
                          <a:lnTo>
                            <a:pt x="135" y="176"/>
                          </a:lnTo>
                          <a:lnTo>
                            <a:pt x="131" y="176"/>
                          </a:lnTo>
                          <a:lnTo>
                            <a:pt x="128" y="176"/>
                          </a:lnTo>
                          <a:lnTo>
                            <a:pt x="123" y="174"/>
                          </a:lnTo>
                          <a:lnTo>
                            <a:pt x="119" y="174"/>
                          </a:lnTo>
                          <a:lnTo>
                            <a:pt x="115" y="174"/>
                          </a:lnTo>
                          <a:lnTo>
                            <a:pt x="110" y="173"/>
                          </a:lnTo>
                          <a:lnTo>
                            <a:pt x="104" y="173"/>
                          </a:lnTo>
                          <a:lnTo>
                            <a:pt x="101" y="172"/>
                          </a:lnTo>
                          <a:lnTo>
                            <a:pt x="93" y="170"/>
                          </a:lnTo>
                          <a:lnTo>
                            <a:pt x="81" y="169"/>
                          </a:lnTo>
                          <a:lnTo>
                            <a:pt x="68" y="168"/>
                          </a:lnTo>
                          <a:lnTo>
                            <a:pt x="55" y="167"/>
                          </a:lnTo>
                          <a:lnTo>
                            <a:pt x="42" y="164"/>
                          </a:lnTo>
                          <a:lnTo>
                            <a:pt x="31" y="163"/>
                          </a:lnTo>
                          <a:lnTo>
                            <a:pt x="17" y="161"/>
                          </a:lnTo>
                          <a:lnTo>
                            <a:pt x="6" y="160"/>
                          </a:lnTo>
                          <a:lnTo>
                            <a:pt x="1" y="159"/>
                          </a:lnTo>
                          <a:lnTo>
                            <a:pt x="0" y="157"/>
                          </a:lnTo>
                          <a:lnTo>
                            <a:pt x="0" y="155"/>
                          </a:lnTo>
                          <a:lnTo>
                            <a:pt x="0" y="148"/>
                          </a:lnTo>
                          <a:lnTo>
                            <a:pt x="2" y="136"/>
                          </a:lnTo>
                          <a:lnTo>
                            <a:pt x="5" y="121"/>
                          </a:lnTo>
                          <a:lnTo>
                            <a:pt x="8" y="104"/>
                          </a:lnTo>
                          <a:lnTo>
                            <a:pt x="10" y="88"/>
                          </a:lnTo>
                          <a:lnTo>
                            <a:pt x="13" y="75"/>
                          </a:lnTo>
                          <a:lnTo>
                            <a:pt x="14" y="67"/>
                          </a:lnTo>
                          <a:lnTo>
                            <a:pt x="14" y="63"/>
                          </a:lnTo>
                          <a:lnTo>
                            <a:pt x="15" y="58"/>
                          </a:lnTo>
                          <a:lnTo>
                            <a:pt x="15" y="54"/>
                          </a:lnTo>
                          <a:lnTo>
                            <a:pt x="17" y="47"/>
                          </a:lnTo>
                          <a:lnTo>
                            <a:pt x="19" y="36"/>
                          </a:lnTo>
                          <a:lnTo>
                            <a:pt x="21" y="24"/>
                          </a:lnTo>
                          <a:lnTo>
                            <a:pt x="23" y="11"/>
                          </a:lnTo>
                          <a:lnTo>
                            <a:pt x="25" y="4"/>
                          </a:lnTo>
                          <a:lnTo>
                            <a:pt x="27" y="2"/>
                          </a:lnTo>
                          <a:lnTo>
                            <a:pt x="3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7" name="Freeform 119">
                      <a:extLst>
                        <a:ext uri="{FF2B5EF4-FFF2-40B4-BE49-F238E27FC236}">
                          <a16:creationId xmlns:a16="http://schemas.microsoft.com/office/drawing/2014/main" id="{E4A11344-5F9B-434A-802C-F4B451EFDF22}"/>
                        </a:ext>
                      </a:extLst>
                    </p:cNvPr>
                    <p:cNvSpPr>
                      <a:spLocks noEditPoints="1"/>
                    </p:cNvSpPr>
                    <p:nvPr/>
                  </p:nvSpPr>
                  <p:spPr bwMode="auto">
                    <a:xfrm>
                      <a:off x="-2835807" y="4729170"/>
                      <a:ext cx="354094" cy="439934"/>
                    </a:xfrm>
                    <a:custGeom>
                      <a:avLst/>
                      <a:gdLst>
                        <a:gd name="T0" fmla="*/ 108 w 264"/>
                        <a:gd name="T1" fmla="*/ 32 h 328"/>
                        <a:gd name="T2" fmla="*/ 105 w 264"/>
                        <a:gd name="T3" fmla="*/ 43 h 328"/>
                        <a:gd name="T4" fmla="*/ 119 w 264"/>
                        <a:gd name="T5" fmla="*/ 83 h 328"/>
                        <a:gd name="T6" fmla="*/ 126 w 264"/>
                        <a:gd name="T7" fmla="*/ 88 h 328"/>
                        <a:gd name="T8" fmla="*/ 138 w 264"/>
                        <a:gd name="T9" fmla="*/ 85 h 328"/>
                        <a:gd name="T10" fmla="*/ 146 w 264"/>
                        <a:gd name="T11" fmla="*/ 78 h 328"/>
                        <a:gd name="T12" fmla="*/ 144 w 264"/>
                        <a:gd name="T13" fmla="*/ 67 h 328"/>
                        <a:gd name="T14" fmla="*/ 144 w 264"/>
                        <a:gd name="T15" fmla="*/ 59 h 328"/>
                        <a:gd name="T16" fmla="*/ 142 w 264"/>
                        <a:gd name="T17" fmla="*/ 51 h 328"/>
                        <a:gd name="T18" fmla="*/ 134 w 264"/>
                        <a:gd name="T19" fmla="*/ 57 h 328"/>
                        <a:gd name="T20" fmla="*/ 129 w 264"/>
                        <a:gd name="T21" fmla="*/ 54 h 328"/>
                        <a:gd name="T22" fmla="*/ 125 w 264"/>
                        <a:gd name="T23" fmla="*/ 40 h 328"/>
                        <a:gd name="T24" fmla="*/ 112 w 264"/>
                        <a:gd name="T25" fmla="*/ 29 h 328"/>
                        <a:gd name="T26" fmla="*/ 83 w 264"/>
                        <a:gd name="T27" fmla="*/ 0 h 328"/>
                        <a:gd name="T28" fmla="*/ 117 w 264"/>
                        <a:gd name="T29" fmla="*/ 9 h 328"/>
                        <a:gd name="T30" fmla="*/ 178 w 264"/>
                        <a:gd name="T31" fmla="*/ 30 h 328"/>
                        <a:gd name="T32" fmla="*/ 189 w 264"/>
                        <a:gd name="T33" fmla="*/ 40 h 328"/>
                        <a:gd name="T34" fmla="*/ 181 w 264"/>
                        <a:gd name="T35" fmla="*/ 70 h 328"/>
                        <a:gd name="T36" fmla="*/ 176 w 264"/>
                        <a:gd name="T37" fmla="*/ 85 h 328"/>
                        <a:gd name="T38" fmla="*/ 182 w 264"/>
                        <a:gd name="T39" fmla="*/ 89 h 328"/>
                        <a:gd name="T40" fmla="*/ 218 w 264"/>
                        <a:gd name="T41" fmla="*/ 98 h 328"/>
                        <a:gd name="T42" fmla="*/ 256 w 264"/>
                        <a:gd name="T43" fmla="*/ 105 h 328"/>
                        <a:gd name="T44" fmla="*/ 264 w 264"/>
                        <a:gd name="T45" fmla="*/ 108 h 328"/>
                        <a:gd name="T46" fmla="*/ 262 w 264"/>
                        <a:gd name="T47" fmla="*/ 113 h 328"/>
                        <a:gd name="T48" fmla="*/ 257 w 264"/>
                        <a:gd name="T49" fmla="*/ 135 h 328"/>
                        <a:gd name="T50" fmla="*/ 248 w 264"/>
                        <a:gd name="T51" fmla="*/ 178 h 328"/>
                        <a:gd name="T52" fmla="*/ 243 w 264"/>
                        <a:gd name="T53" fmla="*/ 201 h 328"/>
                        <a:gd name="T54" fmla="*/ 229 w 264"/>
                        <a:gd name="T55" fmla="*/ 258 h 328"/>
                        <a:gd name="T56" fmla="*/ 218 w 264"/>
                        <a:gd name="T57" fmla="*/ 313 h 328"/>
                        <a:gd name="T58" fmla="*/ 214 w 264"/>
                        <a:gd name="T59" fmla="*/ 328 h 328"/>
                        <a:gd name="T60" fmla="*/ 203 w 264"/>
                        <a:gd name="T61" fmla="*/ 325 h 328"/>
                        <a:gd name="T62" fmla="*/ 160 w 264"/>
                        <a:gd name="T63" fmla="*/ 314 h 328"/>
                        <a:gd name="T64" fmla="*/ 78 w 264"/>
                        <a:gd name="T65" fmla="*/ 295 h 328"/>
                        <a:gd name="T66" fmla="*/ 15 w 264"/>
                        <a:gd name="T67" fmla="*/ 279 h 328"/>
                        <a:gd name="T68" fmla="*/ 0 w 264"/>
                        <a:gd name="T69" fmla="*/ 274 h 328"/>
                        <a:gd name="T70" fmla="*/ 3 w 264"/>
                        <a:gd name="T71" fmla="*/ 265 h 328"/>
                        <a:gd name="T72" fmla="*/ 9 w 264"/>
                        <a:gd name="T73" fmla="*/ 244 h 328"/>
                        <a:gd name="T74" fmla="*/ 16 w 264"/>
                        <a:gd name="T75" fmla="*/ 219 h 328"/>
                        <a:gd name="T76" fmla="*/ 30 w 264"/>
                        <a:gd name="T77" fmla="*/ 170 h 328"/>
                        <a:gd name="T78" fmla="*/ 46 w 264"/>
                        <a:gd name="T79" fmla="*/ 117 h 328"/>
                        <a:gd name="T80" fmla="*/ 59 w 264"/>
                        <a:gd name="T81" fmla="*/ 71 h 328"/>
                        <a:gd name="T82" fmla="*/ 72 w 264"/>
                        <a:gd name="T83" fmla="*/ 26 h 328"/>
                        <a:gd name="T84" fmla="*/ 79 w 264"/>
                        <a:gd name="T85" fmla="*/ 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 h="328">
                          <a:moveTo>
                            <a:pt x="109" y="29"/>
                          </a:moveTo>
                          <a:lnTo>
                            <a:pt x="108" y="29"/>
                          </a:lnTo>
                          <a:lnTo>
                            <a:pt x="108" y="32"/>
                          </a:lnTo>
                          <a:lnTo>
                            <a:pt x="106" y="34"/>
                          </a:lnTo>
                          <a:lnTo>
                            <a:pt x="106" y="38"/>
                          </a:lnTo>
                          <a:lnTo>
                            <a:pt x="105" y="43"/>
                          </a:lnTo>
                          <a:lnTo>
                            <a:pt x="106" y="59"/>
                          </a:lnTo>
                          <a:lnTo>
                            <a:pt x="110" y="72"/>
                          </a:lnTo>
                          <a:lnTo>
                            <a:pt x="119" y="83"/>
                          </a:lnTo>
                          <a:lnTo>
                            <a:pt x="122" y="85"/>
                          </a:lnTo>
                          <a:lnTo>
                            <a:pt x="123" y="88"/>
                          </a:lnTo>
                          <a:lnTo>
                            <a:pt x="126" y="88"/>
                          </a:lnTo>
                          <a:lnTo>
                            <a:pt x="129" y="88"/>
                          </a:lnTo>
                          <a:lnTo>
                            <a:pt x="133" y="87"/>
                          </a:lnTo>
                          <a:lnTo>
                            <a:pt x="138" y="85"/>
                          </a:lnTo>
                          <a:lnTo>
                            <a:pt x="142" y="83"/>
                          </a:lnTo>
                          <a:lnTo>
                            <a:pt x="144" y="80"/>
                          </a:lnTo>
                          <a:lnTo>
                            <a:pt x="146" y="78"/>
                          </a:lnTo>
                          <a:lnTo>
                            <a:pt x="146" y="75"/>
                          </a:lnTo>
                          <a:lnTo>
                            <a:pt x="146" y="70"/>
                          </a:lnTo>
                          <a:lnTo>
                            <a:pt x="144" y="67"/>
                          </a:lnTo>
                          <a:lnTo>
                            <a:pt x="144" y="64"/>
                          </a:lnTo>
                          <a:lnTo>
                            <a:pt x="143" y="62"/>
                          </a:lnTo>
                          <a:lnTo>
                            <a:pt x="144" y="59"/>
                          </a:lnTo>
                          <a:lnTo>
                            <a:pt x="144" y="55"/>
                          </a:lnTo>
                          <a:lnTo>
                            <a:pt x="143" y="54"/>
                          </a:lnTo>
                          <a:lnTo>
                            <a:pt x="142" y="51"/>
                          </a:lnTo>
                          <a:lnTo>
                            <a:pt x="139" y="51"/>
                          </a:lnTo>
                          <a:lnTo>
                            <a:pt x="136" y="54"/>
                          </a:lnTo>
                          <a:lnTo>
                            <a:pt x="134" y="57"/>
                          </a:lnTo>
                          <a:lnTo>
                            <a:pt x="131" y="57"/>
                          </a:lnTo>
                          <a:lnTo>
                            <a:pt x="130" y="57"/>
                          </a:lnTo>
                          <a:lnTo>
                            <a:pt x="129" y="54"/>
                          </a:lnTo>
                          <a:lnTo>
                            <a:pt x="127" y="50"/>
                          </a:lnTo>
                          <a:lnTo>
                            <a:pt x="127" y="45"/>
                          </a:lnTo>
                          <a:lnTo>
                            <a:pt x="125" y="40"/>
                          </a:lnTo>
                          <a:lnTo>
                            <a:pt x="121" y="36"/>
                          </a:lnTo>
                          <a:lnTo>
                            <a:pt x="117" y="32"/>
                          </a:lnTo>
                          <a:lnTo>
                            <a:pt x="112" y="29"/>
                          </a:lnTo>
                          <a:lnTo>
                            <a:pt x="110" y="29"/>
                          </a:lnTo>
                          <a:lnTo>
                            <a:pt x="109" y="29"/>
                          </a:lnTo>
                          <a:close/>
                          <a:moveTo>
                            <a:pt x="83" y="0"/>
                          </a:moveTo>
                          <a:lnTo>
                            <a:pt x="84" y="0"/>
                          </a:lnTo>
                          <a:lnTo>
                            <a:pt x="87" y="0"/>
                          </a:lnTo>
                          <a:lnTo>
                            <a:pt x="117" y="9"/>
                          </a:lnTo>
                          <a:lnTo>
                            <a:pt x="143" y="17"/>
                          </a:lnTo>
                          <a:lnTo>
                            <a:pt x="163" y="25"/>
                          </a:lnTo>
                          <a:lnTo>
                            <a:pt x="178" y="30"/>
                          </a:lnTo>
                          <a:lnTo>
                            <a:pt x="186" y="33"/>
                          </a:lnTo>
                          <a:lnTo>
                            <a:pt x="190" y="36"/>
                          </a:lnTo>
                          <a:lnTo>
                            <a:pt x="189" y="40"/>
                          </a:lnTo>
                          <a:lnTo>
                            <a:pt x="186" y="49"/>
                          </a:lnTo>
                          <a:lnTo>
                            <a:pt x="184" y="59"/>
                          </a:lnTo>
                          <a:lnTo>
                            <a:pt x="181" y="70"/>
                          </a:lnTo>
                          <a:lnTo>
                            <a:pt x="178" y="79"/>
                          </a:lnTo>
                          <a:lnTo>
                            <a:pt x="177" y="84"/>
                          </a:lnTo>
                          <a:lnTo>
                            <a:pt x="176" y="85"/>
                          </a:lnTo>
                          <a:lnTo>
                            <a:pt x="177" y="87"/>
                          </a:lnTo>
                          <a:lnTo>
                            <a:pt x="178" y="88"/>
                          </a:lnTo>
                          <a:lnTo>
                            <a:pt x="182" y="89"/>
                          </a:lnTo>
                          <a:lnTo>
                            <a:pt x="192" y="92"/>
                          </a:lnTo>
                          <a:lnTo>
                            <a:pt x="203" y="95"/>
                          </a:lnTo>
                          <a:lnTo>
                            <a:pt x="218" y="98"/>
                          </a:lnTo>
                          <a:lnTo>
                            <a:pt x="232" y="101"/>
                          </a:lnTo>
                          <a:lnTo>
                            <a:pt x="245" y="104"/>
                          </a:lnTo>
                          <a:lnTo>
                            <a:pt x="256" y="105"/>
                          </a:lnTo>
                          <a:lnTo>
                            <a:pt x="258" y="106"/>
                          </a:lnTo>
                          <a:lnTo>
                            <a:pt x="262" y="108"/>
                          </a:lnTo>
                          <a:lnTo>
                            <a:pt x="264" y="108"/>
                          </a:lnTo>
                          <a:lnTo>
                            <a:pt x="264" y="109"/>
                          </a:lnTo>
                          <a:lnTo>
                            <a:pt x="264" y="110"/>
                          </a:lnTo>
                          <a:lnTo>
                            <a:pt x="262" y="113"/>
                          </a:lnTo>
                          <a:lnTo>
                            <a:pt x="262" y="115"/>
                          </a:lnTo>
                          <a:lnTo>
                            <a:pt x="261" y="122"/>
                          </a:lnTo>
                          <a:lnTo>
                            <a:pt x="257" y="135"/>
                          </a:lnTo>
                          <a:lnTo>
                            <a:pt x="254" y="151"/>
                          </a:lnTo>
                          <a:lnTo>
                            <a:pt x="250" y="165"/>
                          </a:lnTo>
                          <a:lnTo>
                            <a:pt x="248" y="178"/>
                          </a:lnTo>
                          <a:lnTo>
                            <a:pt x="247" y="185"/>
                          </a:lnTo>
                          <a:lnTo>
                            <a:pt x="245" y="190"/>
                          </a:lnTo>
                          <a:lnTo>
                            <a:pt x="243" y="201"/>
                          </a:lnTo>
                          <a:lnTo>
                            <a:pt x="240" y="218"/>
                          </a:lnTo>
                          <a:lnTo>
                            <a:pt x="235" y="236"/>
                          </a:lnTo>
                          <a:lnTo>
                            <a:pt x="229" y="258"/>
                          </a:lnTo>
                          <a:lnTo>
                            <a:pt x="226" y="279"/>
                          </a:lnTo>
                          <a:lnTo>
                            <a:pt x="222" y="299"/>
                          </a:lnTo>
                          <a:lnTo>
                            <a:pt x="218" y="313"/>
                          </a:lnTo>
                          <a:lnTo>
                            <a:pt x="215" y="324"/>
                          </a:lnTo>
                          <a:lnTo>
                            <a:pt x="215" y="328"/>
                          </a:lnTo>
                          <a:lnTo>
                            <a:pt x="214" y="328"/>
                          </a:lnTo>
                          <a:lnTo>
                            <a:pt x="212" y="328"/>
                          </a:lnTo>
                          <a:lnTo>
                            <a:pt x="209" y="326"/>
                          </a:lnTo>
                          <a:lnTo>
                            <a:pt x="203" y="325"/>
                          </a:lnTo>
                          <a:lnTo>
                            <a:pt x="193" y="324"/>
                          </a:lnTo>
                          <a:lnTo>
                            <a:pt x="180" y="320"/>
                          </a:lnTo>
                          <a:lnTo>
                            <a:pt x="160" y="314"/>
                          </a:lnTo>
                          <a:lnTo>
                            <a:pt x="136" y="309"/>
                          </a:lnTo>
                          <a:lnTo>
                            <a:pt x="105" y="301"/>
                          </a:lnTo>
                          <a:lnTo>
                            <a:pt x="78" y="295"/>
                          </a:lnTo>
                          <a:lnTo>
                            <a:pt x="53" y="288"/>
                          </a:lnTo>
                          <a:lnTo>
                            <a:pt x="32" y="283"/>
                          </a:lnTo>
                          <a:lnTo>
                            <a:pt x="15" y="279"/>
                          </a:lnTo>
                          <a:lnTo>
                            <a:pt x="4" y="277"/>
                          </a:lnTo>
                          <a:lnTo>
                            <a:pt x="0" y="275"/>
                          </a:lnTo>
                          <a:lnTo>
                            <a:pt x="0" y="274"/>
                          </a:lnTo>
                          <a:lnTo>
                            <a:pt x="2" y="271"/>
                          </a:lnTo>
                          <a:lnTo>
                            <a:pt x="3" y="269"/>
                          </a:lnTo>
                          <a:lnTo>
                            <a:pt x="3" y="265"/>
                          </a:lnTo>
                          <a:lnTo>
                            <a:pt x="4" y="259"/>
                          </a:lnTo>
                          <a:lnTo>
                            <a:pt x="7" y="252"/>
                          </a:lnTo>
                          <a:lnTo>
                            <a:pt x="9" y="244"/>
                          </a:lnTo>
                          <a:lnTo>
                            <a:pt x="11" y="237"/>
                          </a:lnTo>
                          <a:lnTo>
                            <a:pt x="13" y="231"/>
                          </a:lnTo>
                          <a:lnTo>
                            <a:pt x="16" y="219"/>
                          </a:lnTo>
                          <a:lnTo>
                            <a:pt x="20" y="206"/>
                          </a:lnTo>
                          <a:lnTo>
                            <a:pt x="25" y="189"/>
                          </a:lnTo>
                          <a:lnTo>
                            <a:pt x="30" y="170"/>
                          </a:lnTo>
                          <a:lnTo>
                            <a:pt x="36" y="153"/>
                          </a:lnTo>
                          <a:lnTo>
                            <a:pt x="41" y="136"/>
                          </a:lnTo>
                          <a:lnTo>
                            <a:pt x="46" y="117"/>
                          </a:lnTo>
                          <a:lnTo>
                            <a:pt x="51" y="100"/>
                          </a:lnTo>
                          <a:lnTo>
                            <a:pt x="55" y="87"/>
                          </a:lnTo>
                          <a:lnTo>
                            <a:pt x="59" y="71"/>
                          </a:lnTo>
                          <a:lnTo>
                            <a:pt x="64" y="55"/>
                          </a:lnTo>
                          <a:lnTo>
                            <a:pt x="68" y="40"/>
                          </a:lnTo>
                          <a:lnTo>
                            <a:pt x="72" y="26"/>
                          </a:lnTo>
                          <a:lnTo>
                            <a:pt x="76" y="15"/>
                          </a:lnTo>
                          <a:lnTo>
                            <a:pt x="79" y="7"/>
                          </a:lnTo>
                          <a:lnTo>
                            <a:pt x="79" y="3"/>
                          </a:lnTo>
                          <a:lnTo>
                            <a:pt x="80" y="0"/>
                          </a:lnTo>
                          <a:lnTo>
                            <a:pt x="8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8" name="Freeform 126">
                      <a:extLst>
                        <a:ext uri="{FF2B5EF4-FFF2-40B4-BE49-F238E27FC236}">
                          <a16:creationId xmlns:a16="http://schemas.microsoft.com/office/drawing/2014/main" id="{D1E9E66F-7AAE-4373-BFC3-744C7717F827}"/>
                        </a:ext>
                      </a:extLst>
                    </p:cNvPr>
                    <p:cNvSpPr>
                      <a:spLocks/>
                    </p:cNvSpPr>
                    <p:nvPr/>
                  </p:nvSpPr>
                  <p:spPr bwMode="auto">
                    <a:xfrm>
                      <a:off x="-2587672" y="4553465"/>
                      <a:ext cx="430546" cy="367506"/>
                    </a:xfrm>
                    <a:custGeom>
                      <a:avLst/>
                      <a:gdLst>
                        <a:gd name="T0" fmla="*/ 64 w 321"/>
                        <a:gd name="T1" fmla="*/ 2 h 274"/>
                        <a:gd name="T2" fmla="*/ 86 w 321"/>
                        <a:gd name="T3" fmla="*/ 6 h 274"/>
                        <a:gd name="T4" fmla="*/ 130 w 321"/>
                        <a:gd name="T5" fmla="*/ 15 h 274"/>
                        <a:gd name="T6" fmla="*/ 183 w 321"/>
                        <a:gd name="T7" fmla="*/ 25 h 274"/>
                        <a:gd name="T8" fmla="*/ 232 w 321"/>
                        <a:gd name="T9" fmla="*/ 36 h 274"/>
                        <a:gd name="T10" fmla="*/ 270 w 321"/>
                        <a:gd name="T11" fmla="*/ 44 h 274"/>
                        <a:gd name="T12" fmla="*/ 283 w 321"/>
                        <a:gd name="T13" fmla="*/ 46 h 274"/>
                        <a:gd name="T14" fmla="*/ 321 w 321"/>
                        <a:gd name="T15" fmla="*/ 54 h 274"/>
                        <a:gd name="T16" fmla="*/ 318 w 321"/>
                        <a:gd name="T17" fmla="*/ 68 h 274"/>
                        <a:gd name="T18" fmla="*/ 313 w 321"/>
                        <a:gd name="T19" fmla="*/ 100 h 274"/>
                        <a:gd name="T20" fmla="*/ 305 w 321"/>
                        <a:gd name="T21" fmla="*/ 148 h 274"/>
                        <a:gd name="T22" fmla="*/ 297 w 321"/>
                        <a:gd name="T23" fmla="*/ 195 h 274"/>
                        <a:gd name="T24" fmla="*/ 292 w 321"/>
                        <a:gd name="T25" fmla="*/ 226 h 274"/>
                        <a:gd name="T26" fmla="*/ 288 w 321"/>
                        <a:gd name="T27" fmla="*/ 245 h 274"/>
                        <a:gd name="T28" fmla="*/ 285 w 321"/>
                        <a:gd name="T29" fmla="*/ 266 h 274"/>
                        <a:gd name="T30" fmla="*/ 284 w 321"/>
                        <a:gd name="T31" fmla="*/ 273 h 274"/>
                        <a:gd name="T32" fmla="*/ 283 w 321"/>
                        <a:gd name="T33" fmla="*/ 274 h 274"/>
                        <a:gd name="T34" fmla="*/ 274 w 321"/>
                        <a:gd name="T35" fmla="*/ 273 h 274"/>
                        <a:gd name="T36" fmla="*/ 250 w 321"/>
                        <a:gd name="T37" fmla="*/ 267 h 274"/>
                        <a:gd name="T38" fmla="*/ 228 w 321"/>
                        <a:gd name="T39" fmla="*/ 262 h 274"/>
                        <a:gd name="T40" fmla="*/ 207 w 321"/>
                        <a:gd name="T41" fmla="*/ 258 h 274"/>
                        <a:gd name="T42" fmla="*/ 177 w 321"/>
                        <a:gd name="T43" fmla="*/ 252 h 274"/>
                        <a:gd name="T44" fmla="*/ 131 w 321"/>
                        <a:gd name="T45" fmla="*/ 243 h 274"/>
                        <a:gd name="T46" fmla="*/ 79 w 321"/>
                        <a:gd name="T47" fmla="*/ 231 h 274"/>
                        <a:gd name="T48" fmla="*/ 35 w 321"/>
                        <a:gd name="T49" fmla="*/ 222 h 274"/>
                        <a:gd name="T50" fmla="*/ 16 w 321"/>
                        <a:gd name="T51" fmla="*/ 218 h 274"/>
                        <a:gd name="T52" fmla="*/ 7 w 321"/>
                        <a:gd name="T53" fmla="*/ 216 h 274"/>
                        <a:gd name="T54" fmla="*/ 3 w 321"/>
                        <a:gd name="T55" fmla="*/ 215 h 274"/>
                        <a:gd name="T56" fmla="*/ 0 w 321"/>
                        <a:gd name="T57" fmla="*/ 214 h 274"/>
                        <a:gd name="T58" fmla="*/ 1 w 321"/>
                        <a:gd name="T59" fmla="*/ 210 h 274"/>
                        <a:gd name="T60" fmla="*/ 3 w 321"/>
                        <a:gd name="T61" fmla="*/ 203 h 274"/>
                        <a:gd name="T62" fmla="*/ 5 w 321"/>
                        <a:gd name="T63" fmla="*/ 194 h 274"/>
                        <a:gd name="T64" fmla="*/ 8 w 321"/>
                        <a:gd name="T65" fmla="*/ 185 h 274"/>
                        <a:gd name="T66" fmla="*/ 9 w 321"/>
                        <a:gd name="T67" fmla="*/ 177 h 274"/>
                        <a:gd name="T68" fmla="*/ 12 w 321"/>
                        <a:gd name="T69" fmla="*/ 171 h 274"/>
                        <a:gd name="T70" fmla="*/ 13 w 321"/>
                        <a:gd name="T71" fmla="*/ 163 h 274"/>
                        <a:gd name="T72" fmla="*/ 17 w 321"/>
                        <a:gd name="T73" fmla="*/ 143 h 274"/>
                        <a:gd name="T74" fmla="*/ 29 w 321"/>
                        <a:gd name="T75" fmla="*/ 99 h 274"/>
                        <a:gd name="T76" fmla="*/ 39 w 321"/>
                        <a:gd name="T77" fmla="*/ 51 h 274"/>
                        <a:gd name="T78" fmla="*/ 46 w 321"/>
                        <a:gd name="T79" fmla="*/ 27 h 274"/>
                        <a:gd name="T80" fmla="*/ 48 w 321"/>
                        <a:gd name="T81" fmla="*/ 13 h 274"/>
                        <a:gd name="T82" fmla="*/ 51 w 321"/>
                        <a:gd name="T83" fmla="*/ 6 h 274"/>
                        <a:gd name="T84" fmla="*/ 54 w 321"/>
                        <a:gd name="T85" fmla="*/ 2 h 274"/>
                        <a:gd name="T86" fmla="*/ 58 w 321"/>
                        <a:gd name="T8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274">
                          <a:moveTo>
                            <a:pt x="58" y="0"/>
                          </a:moveTo>
                          <a:lnTo>
                            <a:pt x="64" y="2"/>
                          </a:lnTo>
                          <a:lnTo>
                            <a:pt x="73" y="3"/>
                          </a:lnTo>
                          <a:lnTo>
                            <a:pt x="86" y="6"/>
                          </a:lnTo>
                          <a:lnTo>
                            <a:pt x="105" y="10"/>
                          </a:lnTo>
                          <a:lnTo>
                            <a:pt x="130" y="15"/>
                          </a:lnTo>
                          <a:lnTo>
                            <a:pt x="162" y="21"/>
                          </a:lnTo>
                          <a:lnTo>
                            <a:pt x="183" y="25"/>
                          </a:lnTo>
                          <a:lnTo>
                            <a:pt x="208" y="30"/>
                          </a:lnTo>
                          <a:lnTo>
                            <a:pt x="232" y="36"/>
                          </a:lnTo>
                          <a:lnTo>
                            <a:pt x="253" y="40"/>
                          </a:lnTo>
                          <a:lnTo>
                            <a:pt x="270" y="44"/>
                          </a:lnTo>
                          <a:lnTo>
                            <a:pt x="274" y="45"/>
                          </a:lnTo>
                          <a:lnTo>
                            <a:pt x="283" y="46"/>
                          </a:lnTo>
                          <a:lnTo>
                            <a:pt x="296" y="49"/>
                          </a:lnTo>
                          <a:lnTo>
                            <a:pt x="321" y="54"/>
                          </a:lnTo>
                          <a:lnTo>
                            <a:pt x="320" y="62"/>
                          </a:lnTo>
                          <a:lnTo>
                            <a:pt x="318" y="68"/>
                          </a:lnTo>
                          <a:lnTo>
                            <a:pt x="317" y="82"/>
                          </a:lnTo>
                          <a:lnTo>
                            <a:pt x="313" y="100"/>
                          </a:lnTo>
                          <a:lnTo>
                            <a:pt x="309" y="122"/>
                          </a:lnTo>
                          <a:lnTo>
                            <a:pt x="305" y="148"/>
                          </a:lnTo>
                          <a:lnTo>
                            <a:pt x="301" y="173"/>
                          </a:lnTo>
                          <a:lnTo>
                            <a:pt x="297" y="195"/>
                          </a:lnTo>
                          <a:lnTo>
                            <a:pt x="295" y="212"/>
                          </a:lnTo>
                          <a:lnTo>
                            <a:pt x="292" y="226"/>
                          </a:lnTo>
                          <a:lnTo>
                            <a:pt x="291" y="231"/>
                          </a:lnTo>
                          <a:lnTo>
                            <a:pt x="288" y="245"/>
                          </a:lnTo>
                          <a:lnTo>
                            <a:pt x="285" y="261"/>
                          </a:lnTo>
                          <a:lnTo>
                            <a:pt x="285" y="266"/>
                          </a:lnTo>
                          <a:lnTo>
                            <a:pt x="284" y="270"/>
                          </a:lnTo>
                          <a:lnTo>
                            <a:pt x="284" y="273"/>
                          </a:lnTo>
                          <a:lnTo>
                            <a:pt x="284" y="274"/>
                          </a:lnTo>
                          <a:lnTo>
                            <a:pt x="283" y="274"/>
                          </a:lnTo>
                          <a:lnTo>
                            <a:pt x="280" y="274"/>
                          </a:lnTo>
                          <a:lnTo>
                            <a:pt x="274" y="273"/>
                          </a:lnTo>
                          <a:lnTo>
                            <a:pt x="262" y="270"/>
                          </a:lnTo>
                          <a:lnTo>
                            <a:pt x="250" y="267"/>
                          </a:lnTo>
                          <a:lnTo>
                            <a:pt x="238" y="265"/>
                          </a:lnTo>
                          <a:lnTo>
                            <a:pt x="228" y="262"/>
                          </a:lnTo>
                          <a:lnTo>
                            <a:pt x="220" y="261"/>
                          </a:lnTo>
                          <a:lnTo>
                            <a:pt x="207" y="258"/>
                          </a:lnTo>
                          <a:lnTo>
                            <a:pt x="191" y="254"/>
                          </a:lnTo>
                          <a:lnTo>
                            <a:pt x="177" y="252"/>
                          </a:lnTo>
                          <a:lnTo>
                            <a:pt x="156" y="248"/>
                          </a:lnTo>
                          <a:lnTo>
                            <a:pt x="131" y="243"/>
                          </a:lnTo>
                          <a:lnTo>
                            <a:pt x="105" y="236"/>
                          </a:lnTo>
                          <a:lnTo>
                            <a:pt x="79" y="231"/>
                          </a:lnTo>
                          <a:lnTo>
                            <a:pt x="55" y="226"/>
                          </a:lnTo>
                          <a:lnTo>
                            <a:pt x="35" y="222"/>
                          </a:lnTo>
                          <a:lnTo>
                            <a:pt x="21" y="219"/>
                          </a:lnTo>
                          <a:lnTo>
                            <a:pt x="16" y="218"/>
                          </a:lnTo>
                          <a:lnTo>
                            <a:pt x="10" y="216"/>
                          </a:lnTo>
                          <a:lnTo>
                            <a:pt x="7" y="216"/>
                          </a:lnTo>
                          <a:lnTo>
                            <a:pt x="4" y="215"/>
                          </a:lnTo>
                          <a:lnTo>
                            <a:pt x="3" y="215"/>
                          </a:lnTo>
                          <a:lnTo>
                            <a:pt x="1" y="215"/>
                          </a:lnTo>
                          <a:lnTo>
                            <a:pt x="0" y="214"/>
                          </a:lnTo>
                          <a:lnTo>
                            <a:pt x="0" y="212"/>
                          </a:lnTo>
                          <a:lnTo>
                            <a:pt x="1" y="210"/>
                          </a:lnTo>
                          <a:lnTo>
                            <a:pt x="1" y="207"/>
                          </a:lnTo>
                          <a:lnTo>
                            <a:pt x="3" y="203"/>
                          </a:lnTo>
                          <a:lnTo>
                            <a:pt x="4" y="199"/>
                          </a:lnTo>
                          <a:lnTo>
                            <a:pt x="5" y="194"/>
                          </a:lnTo>
                          <a:lnTo>
                            <a:pt x="7" y="190"/>
                          </a:lnTo>
                          <a:lnTo>
                            <a:pt x="8" y="185"/>
                          </a:lnTo>
                          <a:lnTo>
                            <a:pt x="8" y="181"/>
                          </a:lnTo>
                          <a:lnTo>
                            <a:pt x="9" y="177"/>
                          </a:lnTo>
                          <a:lnTo>
                            <a:pt x="10" y="174"/>
                          </a:lnTo>
                          <a:lnTo>
                            <a:pt x="12" y="171"/>
                          </a:lnTo>
                          <a:lnTo>
                            <a:pt x="13" y="167"/>
                          </a:lnTo>
                          <a:lnTo>
                            <a:pt x="13" y="163"/>
                          </a:lnTo>
                          <a:lnTo>
                            <a:pt x="14" y="156"/>
                          </a:lnTo>
                          <a:lnTo>
                            <a:pt x="17" y="143"/>
                          </a:lnTo>
                          <a:lnTo>
                            <a:pt x="22" y="125"/>
                          </a:lnTo>
                          <a:lnTo>
                            <a:pt x="29" y="99"/>
                          </a:lnTo>
                          <a:lnTo>
                            <a:pt x="37" y="66"/>
                          </a:lnTo>
                          <a:lnTo>
                            <a:pt x="39" y="51"/>
                          </a:lnTo>
                          <a:lnTo>
                            <a:pt x="43" y="37"/>
                          </a:lnTo>
                          <a:lnTo>
                            <a:pt x="46" y="27"/>
                          </a:lnTo>
                          <a:lnTo>
                            <a:pt x="47" y="19"/>
                          </a:lnTo>
                          <a:lnTo>
                            <a:pt x="48" y="13"/>
                          </a:lnTo>
                          <a:lnTo>
                            <a:pt x="50" y="8"/>
                          </a:lnTo>
                          <a:lnTo>
                            <a:pt x="51" y="6"/>
                          </a:lnTo>
                          <a:lnTo>
                            <a:pt x="52" y="3"/>
                          </a:lnTo>
                          <a:lnTo>
                            <a:pt x="54" y="2"/>
                          </a:lnTo>
                          <a:lnTo>
                            <a:pt x="55" y="0"/>
                          </a:lnTo>
                          <a:lnTo>
                            <a:pt x="58"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9" name="Freeform 188">
                      <a:extLst>
                        <a:ext uri="{FF2B5EF4-FFF2-40B4-BE49-F238E27FC236}">
                          <a16:creationId xmlns:a16="http://schemas.microsoft.com/office/drawing/2014/main" id="{13902BD4-6393-4D7D-B5E3-2753A6F490C8}"/>
                        </a:ext>
                      </a:extLst>
                    </p:cNvPr>
                    <p:cNvSpPr>
                      <a:spLocks/>
                    </p:cNvSpPr>
                    <p:nvPr/>
                  </p:nvSpPr>
                  <p:spPr bwMode="auto">
                    <a:xfrm>
                      <a:off x="-2979357" y="5511158"/>
                      <a:ext cx="16095" cy="17437"/>
                    </a:xfrm>
                    <a:custGeom>
                      <a:avLst/>
                      <a:gdLst>
                        <a:gd name="T0" fmla="*/ 0 w 12"/>
                        <a:gd name="T1" fmla="*/ 0 h 13"/>
                        <a:gd name="T2" fmla="*/ 1 w 12"/>
                        <a:gd name="T3" fmla="*/ 0 h 13"/>
                        <a:gd name="T4" fmla="*/ 4 w 12"/>
                        <a:gd name="T5" fmla="*/ 1 h 13"/>
                        <a:gd name="T6" fmla="*/ 6 w 12"/>
                        <a:gd name="T7" fmla="*/ 5 h 13"/>
                        <a:gd name="T8" fmla="*/ 8 w 12"/>
                        <a:gd name="T9" fmla="*/ 6 h 13"/>
                        <a:gd name="T10" fmla="*/ 9 w 12"/>
                        <a:gd name="T11" fmla="*/ 8 h 13"/>
                        <a:gd name="T12" fmla="*/ 9 w 12"/>
                        <a:gd name="T13" fmla="*/ 8 h 13"/>
                        <a:gd name="T14" fmla="*/ 9 w 12"/>
                        <a:gd name="T15" fmla="*/ 6 h 13"/>
                        <a:gd name="T16" fmla="*/ 9 w 12"/>
                        <a:gd name="T17" fmla="*/ 5 h 13"/>
                        <a:gd name="T18" fmla="*/ 9 w 12"/>
                        <a:gd name="T19" fmla="*/ 4 h 13"/>
                        <a:gd name="T20" fmla="*/ 10 w 12"/>
                        <a:gd name="T21" fmla="*/ 5 h 13"/>
                        <a:gd name="T22" fmla="*/ 12 w 12"/>
                        <a:gd name="T23" fmla="*/ 6 h 13"/>
                        <a:gd name="T24" fmla="*/ 10 w 12"/>
                        <a:gd name="T25" fmla="*/ 9 h 13"/>
                        <a:gd name="T26" fmla="*/ 8 w 12"/>
                        <a:gd name="T27" fmla="*/ 10 h 13"/>
                        <a:gd name="T28" fmla="*/ 5 w 12"/>
                        <a:gd name="T29" fmla="*/ 13 h 13"/>
                        <a:gd name="T30" fmla="*/ 4 w 12"/>
                        <a:gd name="T31" fmla="*/ 13 h 13"/>
                        <a:gd name="T32" fmla="*/ 1 w 12"/>
                        <a:gd name="T33" fmla="*/ 12 h 13"/>
                        <a:gd name="T34" fmla="*/ 0 w 12"/>
                        <a:gd name="T35" fmla="*/ 8 h 13"/>
                        <a:gd name="T36" fmla="*/ 0 w 12"/>
                        <a:gd name="T37" fmla="*/ 4 h 13"/>
                        <a:gd name="T38" fmla="*/ 0 w 12"/>
                        <a:gd name="T39" fmla="*/ 1 h 13"/>
                        <a:gd name="T40" fmla="*/ 0 w 12"/>
                        <a:gd name="T4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0" y="0"/>
                          </a:moveTo>
                          <a:lnTo>
                            <a:pt x="1" y="0"/>
                          </a:lnTo>
                          <a:lnTo>
                            <a:pt x="4" y="1"/>
                          </a:lnTo>
                          <a:lnTo>
                            <a:pt x="6" y="5"/>
                          </a:lnTo>
                          <a:lnTo>
                            <a:pt x="8" y="6"/>
                          </a:lnTo>
                          <a:lnTo>
                            <a:pt x="9" y="8"/>
                          </a:lnTo>
                          <a:lnTo>
                            <a:pt x="9" y="8"/>
                          </a:lnTo>
                          <a:lnTo>
                            <a:pt x="9" y="6"/>
                          </a:lnTo>
                          <a:lnTo>
                            <a:pt x="9" y="5"/>
                          </a:lnTo>
                          <a:lnTo>
                            <a:pt x="9" y="4"/>
                          </a:lnTo>
                          <a:lnTo>
                            <a:pt x="10" y="5"/>
                          </a:lnTo>
                          <a:lnTo>
                            <a:pt x="12" y="6"/>
                          </a:lnTo>
                          <a:lnTo>
                            <a:pt x="10" y="9"/>
                          </a:lnTo>
                          <a:lnTo>
                            <a:pt x="8" y="10"/>
                          </a:lnTo>
                          <a:lnTo>
                            <a:pt x="5" y="13"/>
                          </a:lnTo>
                          <a:lnTo>
                            <a:pt x="4" y="13"/>
                          </a:lnTo>
                          <a:lnTo>
                            <a:pt x="1" y="12"/>
                          </a:lnTo>
                          <a:lnTo>
                            <a:pt x="0" y="8"/>
                          </a:lnTo>
                          <a:lnTo>
                            <a:pt x="0" y="4"/>
                          </a:lnTo>
                          <a:lnTo>
                            <a:pt x="0" y="1"/>
                          </a:lnTo>
                          <a:lnTo>
                            <a:pt x="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39" name="Freeform 76">
                    <a:extLst>
                      <a:ext uri="{FF2B5EF4-FFF2-40B4-BE49-F238E27FC236}">
                        <a16:creationId xmlns:a16="http://schemas.microsoft.com/office/drawing/2014/main" id="{F0AA2470-9783-43CE-B34A-07F7A6406E0C}"/>
                      </a:ext>
                    </a:extLst>
                  </p:cNvPr>
                  <p:cNvSpPr>
                    <a:spLocks noEditPoints="1"/>
                  </p:cNvSpPr>
                  <p:nvPr/>
                </p:nvSpPr>
                <p:spPr bwMode="auto">
                  <a:xfrm>
                    <a:off x="-1238363" y="5761943"/>
                    <a:ext cx="537847" cy="478831"/>
                  </a:xfrm>
                  <a:custGeom>
                    <a:avLst/>
                    <a:gdLst>
                      <a:gd name="T0" fmla="*/ 342 w 401"/>
                      <a:gd name="T1" fmla="*/ 219 h 357"/>
                      <a:gd name="T2" fmla="*/ 356 w 401"/>
                      <a:gd name="T3" fmla="*/ 227 h 357"/>
                      <a:gd name="T4" fmla="*/ 360 w 401"/>
                      <a:gd name="T5" fmla="*/ 211 h 357"/>
                      <a:gd name="T6" fmla="*/ 356 w 401"/>
                      <a:gd name="T7" fmla="*/ 203 h 357"/>
                      <a:gd name="T8" fmla="*/ 295 w 401"/>
                      <a:gd name="T9" fmla="*/ 0 h 357"/>
                      <a:gd name="T10" fmla="*/ 302 w 401"/>
                      <a:gd name="T11" fmla="*/ 9 h 357"/>
                      <a:gd name="T12" fmla="*/ 326 w 401"/>
                      <a:gd name="T13" fmla="*/ 71 h 357"/>
                      <a:gd name="T14" fmla="*/ 361 w 401"/>
                      <a:gd name="T15" fmla="*/ 130 h 357"/>
                      <a:gd name="T16" fmla="*/ 377 w 401"/>
                      <a:gd name="T17" fmla="*/ 177 h 357"/>
                      <a:gd name="T18" fmla="*/ 397 w 401"/>
                      <a:gd name="T19" fmla="*/ 215 h 357"/>
                      <a:gd name="T20" fmla="*/ 401 w 401"/>
                      <a:gd name="T21" fmla="*/ 268 h 357"/>
                      <a:gd name="T22" fmla="*/ 393 w 401"/>
                      <a:gd name="T23" fmla="*/ 308 h 357"/>
                      <a:gd name="T24" fmla="*/ 390 w 401"/>
                      <a:gd name="T25" fmla="*/ 326 h 357"/>
                      <a:gd name="T26" fmla="*/ 364 w 401"/>
                      <a:gd name="T27" fmla="*/ 348 h 357"/>
                      <a:gd name="T28" fmla="*/ 342 w 401"/>
                      <a:gd name="T29" fmla="*/ 356 h 357"/>
                      <a:gd name="T30" fmla="*/ 339 w 401"/>
                      <a:gd name="T31" fmla="*/ 356 h 357"/>
                      <a:gd name="T32" fmla="*/ 350 w 401"/>
                      <a:gd name="T33" fmla="*/ 351 h 357"/>
                      <a:gd name="T34" fmla="*/ 388 w 401"/>
                      <a:gd name="T35" fmla="*/ 326 h 357"/>
                      <a:gd name="T36" fmla="*/ 376 w 401"/>
                      <a:gd name="T37" fmla="*/ 321 h 357"/>
                      <a:gd name="T38" fmla="*/ 343 w 401"/>
                      <a:gd name="T39" fmla="*/ 308 h 357"/>
                      <a:gd name="T40" fmla="*/ 322 w 401"/>
                      <a:gd name="T41" fmla="*/ 288 h 357"/>
                      <a:gd name="T42" fmla="*/ 312 w 401"/>
                      <a:gd name="T43" fmla="*/ 280 h 357"/>
                      <a:gd name="T44" fmla="*/ 300 w 401"/>
                      <a:gd name="T45" fmla="*/ 264 h 357"/>
                      <a:gd name="T46" fmla="*/ 284 w 401"/>
                      <a:gd name="T47" fmla="*/ 249 h 357"/>
                      <a:gd name="T48" fmla="*/ 272 w 401"/>
                      <a:gd name="T49" fmla="*/ 225 h 357"/>
                      <a:gd name="T50" fmla="*/ 258 w 401"/>
                      <a:gd name="T51" fmla="*/ 208 h 357"/>
                      <a:gd name="T52" fmla="*/ 254 w 401"/>
                      <a:gd name="T53" fmla="*/ 198 h 357"/>
                      <a:gd name="T54" fmla="*/ 246 w 401"/>
                      <a:gd name="T55" fmla="*/ 165 h 357"/>
                      <a:gd name="T56" fmla="*/ 237 w 401"/>
                      <a:gd name="T57" fmla="*/ 109 h 357"/>
                      <a:gd name="T58" fmla="*/ 202 w 401"/>
                      <a:gd name="T59" fmla="*/ 72 h 357"/>
                      <a:gd name="T60" fmla="*/ 189 w 401"/>
                      <a:gd name="T61" fmla="*/ 58 h 357"/>
                      <a:gd name="T62" fmla="*/ 169 w 401"/>
                      <a:gd name="T63" fmla="*/ 56 h 357"/>
                      <a:gd name="T64" fmla="*/ 127 w 401"/>
                      <a:gd name="T65" fmla="*/ 75 h 357"/>
                      <a:gd name="T66" fmla="*/ 113 w 401"/>
                      <a:gd name="T67" fmla="*/ 76 h 357"/>
                      <a:gd name="T68" fmla="*/ 99 w 401"/>
                      <a:gd name="T69" fmla="*/ 63 h 357"/>
                      <a:gd name="T70" fmla="*/ 84 w 401"/>
                      <a:gd name="T71" fmla="*/ 55 h 357"/>
                      <a:gd name="T72" fmla="*/ 40 w 401"/>
                      <a:gd name="T73" fmla="*/ 45 h 357"/>
                      <a:gd name="T74" fmla="*/ 12 w 401"/>
                      <a:gd name="T75" fmla="*/ 47 h 357"/>
                      <a:gd name="T76" fmla="*/ 8 w 401"/>
                      <a:gd name="T77" fmla="*/ 34 h 357"/>
                      <a:gd name="T78" fmla="*/ 0 w 401"/>
                      <a:gd name="T79" fmla="*/ 14 h 357"/>
                      <a:gd name="T80" fmla="*/ 3 w 401"/>
                      <a:gd name="T81" fmla="*/ 8 h 357"/>
                      <a:gd name="T82" fmla="*/ 27 w 401"/>
                      <a:gd name="T83" fmla="*/ 7 h 357"/>
                      <a:gd name="T84" fmla="*/ 127 w 401"/>
                      <a:gd name="T85" fmla="*/ 11 h 357"/>
                      <a:gd name="T86" fmla="*/ 225 w 401"/>
                      <a:gd name="T87" fmla="*/ 17 h 357"/>
                      <a:gd name="T88" fmla="*/ 255 w 401"/>
                      <a:gd name="T89" fmla="*/ 18 h 357"/>
                      <a:gd name="T90" fmla="*/ 264 w 401"/>
                      <a:gd name="T91" fmla="*/ 28 h 357"/>
                      <a:gd name="T92" fmla="*/ 275 w 401"/>
                      <a:gd name="T93" fmla="*/ 25 h 357"/>
                      <a:gd name="T94" fmla="*/ 276 w 401"/>
                      <a:gd name="T95"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357">
                        <a:moveTo>
                          <a:pt x="352" y="202"/>
                        </a:moveTo>
                        <a:lnTo>
                          <a:pt x="344" y="204"/>
                        </a:lnTo>
                        <a:lnTo>
                          <a:pt x="342" y="211"/>
                        </a:lnTo>
                        <a:lnTo>
                          <a:pt x="342" y="219"/>
                        </a:lnTo>
                        <a:lnTo>
                          <a:pt x="347" y="225"/>
                        </a:lnTo>
                        <a:lnTo>
                          <a:pt x="351" y="227"/>
                        </a:lnTo>
                        <a:lnTo>
                          <a:pt x="354" y="227"/>
                        </a:lnTo>
                        <a:lnTo>
                          <a:pt x="356" y="227"/>
                        </a:lnTo>
                        <a:lnTo>
                          <a:pt x="357" y="224"/>
                        </a:lnTo>
                        <a:lnTo>
                          <a:pt x="359" y="220"/>
                        </a:lnTo>
                        <a:lnTo>
                          <a:pt x="359" y="215"/>
                        </a:lnTo>
                        <a:lnTo>
                          <a:pt x="360" y="211"/>
                        </a:lnTo>
                        <a:lnTo>
                          <a:pt x="360" y="207"/>
                        </a:lnTo>
                        <a:lnTo>
                          <a:pt x="359" y="206"/>
                        </a:lnTo>
                        <a:lnTo>
                          <a:pt x="357" y="204"/>
                        </a:lnTo>
                        <a:lnTo>
                          <a:pt x="356" y="203"/>
                        </a:lnTo>
                        <a:lnTo>
                          <a:pt x="354" y="203"/>
                        </a:lnTo>
                        <a:lnTo>
                          <a:pt x="352" y="202"/>
                        </a:lnTo>
                        <a:close/>
                        <a:moveTo>
                          <a:pt x="289" y="0"/>
                        </a:moveTo>
                        <a:lnTo>
                          <a:pt x="295" y="0"/>
                        </a:lnTo>
                        <a:lnTo>
                          <a:pt x="299" y="1"/>
                        </a:lnTo>
                        <a:lnTo>
                          <a:pt x="301" y="4"/>
                        </a:lnTo>
                        <a:lnTo>
                          <a:pt x="302" y="7"/>
                        </a:lnTo>
                        <a:lnTo>
                          <a:pt x="302" y="9"/>
                        </a:lnTo>
                        <a:lnTo>
                          <a:pt x="305" y="20"/>
                        </a:lnTo>
                        <a:lnTo>
                          <a:pt x="310" y="34"/>
                        </a:lnTo>
                        <a:lnTo>
                          <a:pt x="317" y="52"/>
                        </a:lnTo>
                        <a:lnTo>
                          <a:pt x="326" y="71"/>
                        </a:lnTo>
                        <a:lnTo>
                          <a:pt x="337" y="86"/>
                        </a:lnTo>
                        <a:lnTo>
                          <a:pt x="346" y="101"/>
                        </a:lnTo>
                        <a:lnTo>
                          <a:pt x="355" y="115"/>
                        </a:lnTo>
                        <a:lnTo>
                          <a:pt x="361" y="130"/>
                        </a:lnTo>
                        <a:lnTo>
                          <a:pt x="367" y="148"/>
                        </a:lnTo>
                        <a:lnTo>
                          <a:pt x="369" y="156"/>
                        </a:lnTo>
                        <a:lnTo>
                          <a:pt x="373" y="166"/>
                        </a:lnTo>
                        <a:lnTo>
                          <a:pt x="377" y="177"/>
                        </a:lnTo>
                        <a:lnTo>
                          <a:pt x="384" y="187"/>
                        </a:lnTo>
                        <a:lnTo>
                          <a:pt x="389" y="198"/>
                        </a:lnTo>
                        <a:lnTo>
                          <a:pt x="393" y="207"/>
                        </a:lnTo>
                        <a:lnTo>
                          <a:pt x="397" y="215"/>
                        </a:lnTo>
                        <a:lnTo>
                          <a:pt x="399" y="223"/>
                        </a:lnTo>
                        <a:lnTo>
                          <a:pt x="399" y="233"/>
                        </a:lnTo>
                        <a:lnTo>
                          <a:pt x="401" y="250"/>
                        </a:lnTo>
                        <a:lnTo>
                          <a:pt x="401" y="268"/>
                        </a:lnTo>
                        <a:lnTo>
                          <a:pt x="399" y="279"/>
                        </a:lnTo>
                        <a:lnTo>
                          <a:pt x="398" y="285"/>
                        </a:lnTo>
                        <a:lnTo>
                          <a:pt x="395" y="295"/>
                        </a:lnTo>
                        <a:lnTo>
                          <a:pt x="393" y="308"/>
                        </a:lnTo>
                        <a:lnTo>
                          <a:pt x="393" y="313"/>
                        </a:lnTo>
                        <a:lnTo>
                          <a:pt x="392" y="318"/>
                        </a:lnTo>
                        <a:lnTo>
                          <a:pt x="390" y="323"/>
                        </a:lnTo>
                        <a:lnTo>
                          <a:pt x="390" y="326"/>
                        </a:lnTo>
                        <a:lnTo>
                          <a:pt x="389" y="329"/>
                        </a:lnTo>
                        <a:lnTo>
                          <a:pt x="384" y="335"/>
                        </a:lnTo>
                        <a:lnTo>
                          <a:pt x="374" y="342"/>
                        </a:lnTo>
                        <a:lnTo>
                          <a:pt x="364" y="348"/>
                        </a:lnTo>
                        <a:lnTo>
                          <a:pt x="355" y="352"/>
                        </a:lnTo>
                        <a:lnTo>
                          <a:pt x="350" y="353"/>
                        </a:lnTo>
                        <a:lnTo>
                          <a:pt x="346" y="355"/>
                        </a:lnTo>
                        <a:lnTo>
                          <a:pt x="342" y="356"/>
                        </a:lnTo>
                        <a:lnTo>
                          <a:pt x="340" y="357"/>
                        </a:lnTo>
                        <a:lnTo>
                          <a:pt x="339" y="357"/>
                        </a:lnTo>
                        <a:lnTo>
                          <a:pt x="338" y="357"/>
                        </a:lnTo>
                        <a:lnTo>
                          <a:pt x="339" y="356"/>
                        </a:lnTo>
                        <a:lnTo>
                          <a:pt x="340" y="355"/>
                        </a:lnTo>
                        <a:lnTo>
                          <a:pt x="343" y="353"/>
                        </a:lnTo>
                        <a:lnTo>
                          <a:pt x="347" y="352"/>
                        </a:lnTo>
                        <a:lnTo>
                          <a:pt x="350" y="351"/>
                        </a:lnTo>
                        <a:lnTo>
                          <a:pt x="360" y="347"/>
                        </a:lnTo>
                        <a:lnTo>
                          <a:pt x="371" y="340"/>
                        </a:lnTo>
                        <a:lnTo>
                          <a:pt x="381" y="333"/>
                        </a:lnTo>
                        <a:lnTo>
                          <a:pt x="388" y="326"/>
                        </a:lnTo>
                        <a:lnTo>
                          <a:pt x="390" y="321"/>
                        </a:lnTo>
                        <a:lnTo>
                          <a:pt x="388" y="319"/>
                        </a:lnTo>
                        <a:lnTo>
                          <a:pt x="382" y="319"/>
                        </a:lnTo>
                        <a:lnTo>
                          <a:pt x="376" y="321"/>
                        </a:lnTo>
                        <a:lnTo>
                          <a:pt x="368" y="322"/>
                        </a:lnTo>
                        <a:lnTo>
                          <a:pt x="361" y="321"/>
                        </a:lnTo>
                        <a:lnTo>
                          <a:pt x="352" y="316"/>
                        </a:lnTo>
                        <a:lnTo>
                          <a:pt x="343" y="308"/>
                        </a:lnTo>
                        <a:lnTo>
                          <a:pt x="333" y="299"/>
                        </a:lnTo>
                        <a:lnTo>
                          <a:pt x="329" y="295"/>
                        </a:lnTo>
                        <a:lnTo>
                          <a:pt x="326" y="291"/>
                        </a:lnTo>
                        <a:lnTo>
                          <a:pt x="322" y="288"/>
                        </a:lnTo>
                        <a:lnTo>
                          <a:pt x="319" y="284"/>
                        </a:lnTo>
                        <a:lnTo>
                          <a:pt x="317" y="283"/>
                        </a:lnTo>
                        <a:lnTo>
                          <a:pt x="314" y="281"/>
                        </a:lnTo>
                        <a:lnTo>
                          <a:pt x="312" y="280"/>
                        </a:lnTo>
                        <a:lnTo>
                          <a:pt x="309" y="276"/>
                        </a:lnTo>
                        <a:lnTo>
                          <a:pt x="305" y="272"/>
                        </a:lnTo>
                        <a:lnTo>
                          <a:pt x="302" y="268"/>
                        </a:lnTo>
                        <a:lnTo>
                          <a:pt x="300" y="264"/>
                        </a:lnTo>
                        <a:lnTo>
                          <a:pt x="296" y="259"/>
                        </a:lnTo>
                        <a:lnTo>
                          <a:pt x="292" y="255"/>
                        </a:lnTo>
                        <a:lnTo>
                          <a:pt x="288" y="251"/>
                        </a:lnTo>
                        <a:lnTo>
                          <a:pt x="284" y="249"/>
                        </a:lnTo>
                        <a:lnTo>
                          <a:pt x="280" y="245"/>
                        </a:lnTo>
                        <a:lnTo>
                          <a:pt x="278" y="240"/>
                        </a:lnTo>
                        <a:lnTo>
                          <a:pt x="275" y="233"/>
                        </a:lnTo>
                        <a:lnTo>
                          <a:pt x="272" y="225"/>
                        </a:lnTo>
                        <a:lnTo>
                          <a:pt x="268" y="219"/>
                        </a:lnTo>
                        <a:lnTo>
                          <a:pt x="263" y="213"/>
                        </a:lnTo>
                        <a:lnTo>
                          <a:pt x="261" y="211"/>
                        </a:lnTo>
                        <a:lnTo>
                          <a:pt x="258" y="208"/>
                        </a:lnTo>
                        <a:lnTo>
                          <a:pt x="257" y="206"/>
                        </a:lnTo>
                        <a:lnTo>
                          <a:pt x="255" y="203"/>
                        </a:lnTo>
                        <a:lnTo>
                          <a:pt x="255" y="202"/>
                        </a:lnTo>
                        <a:lnTo>
                          <a:pt x="254" y="198"/>
                        </a:lnTo>
                        <a:lnTo>
                          <a:pt x="254" y="194"/>
                        </a:lnTo>
                        <a:lnTo>
                          <a:pt x="253" y="189"/>
                        </a:lnTo>
                        <a:lnTo>
                          <a:pt x="250" y="183"/>
                        </a:lnTo>
                        <a:lnTo>
                          <a:pt x="246" y="165"/>
                        </a:lnTo>
                        <a:lnTo>
                          <a:pt x="244" y="144"/>
                        </a:lnTo>
                        <a:lnTo>
                          <a:pt x="242" y="128"/>
                        </a:lnTo>
                        <a:lnTo>
                          <a:pt x="241" y="117"/>
                        </a:lnTo>
                        <a:lnTo>
                          <a:pt x="237" y="109"/>
                        </a:lnTo>
                        <a:lnTo>
                          <a:pt x="230" y="100"/>
                        </a:lnTo>
                        <a:lnTo>
                          <a:pt x="220" y="90"/>
                        </a:lnTo>
                        <a:lnTo>
                          <a:pt x="211" y="81"/>
                        </a:lnTo>
                        <a:lnTo>
                          <a:pt x="202" y="72"/>
                        </a:lnTo>
                        <a:lnTo>
                          <a:pt x="196" y="67"/>
                        </a:lnTo>
                        <a:lnTo>
                          <a:pt x="195" y="63"/>
                        </a:lnTo>
                        <a:lnTo>
                          <a:pt x="191" y="60"/>
                        </a:lnTo>
                        <a:lnTo>
                          <a:pt x="189" y="58"/>
                        </a:lnTo>
                        <a:lnTo>
                          <a:pt x="185" y="56"/>
                        </a:lnTo>
                        <a:lnTo>
                          <a:pt x="181" y="54"/>
                        </a:lnTo>
                        <a:lnTo>
                          <a:pt x="175" y="54"/>
                        </a:lnTo>
                        <a:lnTo>
                          <a:pt x="169" y="56"/>
                        </a:lnTo>
                        <a:lnTo>
                          <a:pt x="160" y="60"/>
                        </a:lnTo>
                        <a:lnTo>
                          <a:pt x="147" y="67"/>
                        </a:lnTo>
                        <a:lnTo>
                          <a:pt x="136" y="71"/>
                        </a:lnTo>
                        <a:lnTo>
                          <a:pt x="127" y="75"/>
                        </a:lnTo>
                        <a:lnTo>
                          <a:pt x="120" y="77"/>
                        </a:lnTo>
                        <a:lnTo>
                          <a:pt x="118" y="77"/>
                        </a:lnTo>
                        <a:lnTo>
                          <a:pt x="115" y="77"/>
                        </a:lnTo>
                        <a:lnTo>
                          <a:pt x="113" y="76"/>
                        </a:lnTo>
                        <a:lnTo>
                          <a:pt x="110" y="73"/>
                        </a:lnTo>
                        <a:lnTo>
                          <a:pt x="109" y="71"/>
                        </a:lnTo>
                        <a:lnTo>
                          <a:pt x="105" y="65"/>
                        </a:lnTo>
                        <a:lnTo>
                          <a:pt x="99" y="63"/>
                        </a:lnTo>
                        <a:lnTo>
                          <a:pt x="96" y="60"/>
                        </a:lnTo>
                        <a:lnTo>
                          <a:pt x="92" y="59"/>
                        </a:lnTo>
                        <a:lnTo>
                          <a:pt x="88" y="58"/>
                        </a:lnTo>
                        <a:lnTo>
                          <a:pt x="84" y="55"/>
                        </a:lnTo>
                        <a:lnTo>
                          <a:pt x="80" y="54"/>
                        </a:lnTo>
                        <a:lnTo>
                          <a:pt x="75" y="51"/>
                        </a:lnTo>
                        <a:lnTo>
                          <a:pt x="63" y="43"/>
                        </a:lnTo>
                        <a:lnTo>
                          <a:pt x="40" y="45"/>
                        </a:lnTo>
                        <a:lnTo>
                          <a:pt x="29" y="46"/>
                        </a:lnTo>
                        <a:lnTo>
                          <a:pt x="20" y="46"/>
                        </a:lnTo>
                        <a:lnTo>
                          <a:pt x="14" y="47"/>
                        </a:lnTo>
                        <a:lnTo>
                          <a:pt x="12" y="47"/>
                        </a:lnTo>
                        <a:lnTo>
                          <a:pt x="10" y="46"/>
                        </a:lnTo>
                        <a:lnTo>
                          <a:pt x="9" y="42"/>
                        </a:lnTo>
                        <a:lnTo>
                          <a:pt x="9" y="38"/>
                        </a:lnTo>
                        <a:lnTo>
                          <a:pt x="8" y="34"/>
                        </a:lnTo>
                        <a:lnTo>
                          <a:pt x="5" y="30"/>
                        </a:lnTo>
                        <a:lnTo>
                          <a:pt x="4" y="25"/>
                        </a:lnTo>
                        <a:lnTo>
                          <a:pt x="1" y="20"/>
                        </a:lnTo>
                        <a:lnTo>
                          <a:pt x="0" y="14"/>
                        </a:lnTo>
                        <a:lnTo>
                          <a:pt x="0" y="12"/>
                        </a:lnTo>
                        <a:lnTo>
                          <a:pt x="0" y="9"/>
                        </a:lnTo>
                        <a:lnTo>
                          <a:pt x="1" y="8"/>
                        </a:lnTo>
                        <a:lnTo>
                          <a:pt x="3" y="8"/>
                        </a:lnTo>
                        <a:lnTo>
                          <a:pt x="5" y="8"/>
                        </a:lnTo>
                        <a:lnTo>
                          <a:pt x="8" y="8"/>
                        </a:lnTo>
                        <a:lnTo>
                          <a:pt x="13" y="7"/>
                        </a:lnTo>
                        <a:lnTo>
                          <a:pt x="27" y="7"/>
                        </a:lnTo>
                        <a:lnTo>
                          <a:pt x="46" y="5"/>
                        </a:lnTo>
                        <a:lnTo>
                          <a:pt x="68" y="5"/>
                        </a:lnTo>
                        <a:lnTo>
                          <a:pt x="126" y="4"/>
                        </a:lnTo>
                        <a:lnTo>
                          <a:pt x="127" y="11"/>
                        </a:lnTo>
                        <a:lnTo>
                          <a:pt x="128" y="17"/>
                        </a:lnTo>
                        <a:lnTo>
                          <a:pt x="183" y="17"/>
                        </a:lnTo>
                        <a:lnTo>
                          <a:pt x="206" y="17"/>
                        </a:lnTo>
                        <a:lnTo>
                          <a:pt x="225" y="17"/>
                        </a:lnTo>
                        <a:lnTo>
                          <a:pt x="240" y="17"/>
                        </a:lnTo>
                        <a:lnTo>
                          <a:pt x="247" y="17"/>
                        </a:lnTo>
                        <a:lnTo>
                          <a:pt x="251" y="18"/>
                        </a:lnTo>
                        <a:lnTo>
                          <a:pt x="255" y="18"/>
                        </a:lnTo>
                        <a:lnTo>
                          <a:pt x="257" y="20"/>
                        </a:lnTo>
                        <a:lnTo>
                          <a:pt x="259" y="22"/>
                        </a:lnTo>
                        <a:lnTo>
                          <a:pt x="262" y="26"/>
                        </a:lnTo>
                        <a:lnTo>
                          <a:pt x="264" y="28"/>
                        </a:lnTo>
                        <a:lnTo>
                          <a:pt x="268" y="28"/>
                        </a:lnTo>
                        <a:lnTo>
                          <a:pt x="271" y="26"/>
                        </a:lnTo>
                        <a:lnTo>
                          <a:pt x="274" y="26"/>
                        </a:lnTo>
                        <a:lnTo>
                          <a:pt x="275" y="25"/>
                        </a:lnTo>
                        <a:lnTo>
                          <a:pt x="275" y="22"/>
                        </a:lnTo>
                        <a:lnTo>
                          <a:pt x="276" y="18"/>
                        </a:lnTo>
                        <a:lnTo>
                          <a:pt x="276" y="13"/>
                        </a:lnTo>
                        <a:lnTo>
                          <a:pt x="276" y="1"/>
                        </a:lnTo>
                        <a:lnTo>
                          <a:pt x="285" y="0"/>
                        </a:lnTo>
                        <a:lnTo>
                          <a:pt x="289"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0" name="Freeform 77">
                    <a:extLst>
                      <a:ext uri="{FF2B5EF4-FFF2-40B4-BE49-F238E27FC236}">
                        <a16:creationId xmlns:a16="http://schemas.microsoft.com/office/drawing/2014/main" id="{0D7875C9-9BF6-4EC3-93E3-AFC52FE7D3A8}"/>
                      </a:ext>
                    </a:extLst>
                  </p:cNvPr>
                  <p:cNvSpPr>
                    <a:spLocks/>
                  </p:cNvSpPr>
                  <p:nvPr/>
                </p:nvSpPr>
                <p:spPr bwMode="auto">
                  <a:xfrm>
                    <a:off x="-1124355" y="5444063"/>
                    <a:ext cx="312515" cy="344705"/>
                  </a:xfrm>
                  <a:custGeom>
                    <a:avLst/>
                    <a:gdLst>
                      <a:gd name="T0" fmla="*/ 100 w 233"/>
                      <a:gd name="T1" fmla="*/ 7 h 257"/>
                      <a:gd name="T2" fmla="*/ 98 w 233"/>
                      <a:gd name="T3" fmla="*/ 12 h 257"/>
                      <a:gd name="T4" fmla="*/ 101 w 233"/>
                      <a:gd name="T5" fmla="*/ 16 h 257"/>
                      <a:gd name="T6" fmla="*/ 106 w 233"/>
                      <a:gd name="T7" fmla="*/ 21 h 257"/>
                      <a:gd name="T8" fmla="*/ 111 w 233"/>
                      <a:gd name="T9" fmla="*/ 25 h 257"/>
                      <a:gd name="T10" fmla="*/ 115 w 233"/>
                      <a:gd name="T11" fmla="*/ 26 h 257"/>
                      <a:gd name="T12" fmla="*/ 121 w 233"/>
                      <a:gd name="T13" fmla="*/ 32 h 257"/>
                      <a:gd name="T14" fmla="*/ 127 w 233"/>
                      <a:gd name="T15" fmla="*/ 38 h 257"/>
                      <a:gd name="T16" fmla="*/ 139 w 233"/>
                      <a:gd name="T17" fmla="*/ 51 h 257"/>
                      <a:gd name="T18" fmla="*/ 155 w 233"/>
                      <a:gd name="T19" fmla="*/ 66 h 257"/>
                      <a:gd name="T20" fmla="*/ 177 w 233"/>
                      <a:gd name="T21" fmla="*/ 89 h 257"/>
                      <a:gd name="T22" fmla="*/ 195 w 233"/>
                      <a:gd name="T23" fmla="*/ 117 h 257"/>
                      <a:gd name="T24" fmla="*/ 199 w 233"/>
                      <a:gd name="T25" fmla="*/ 124 h 257"/>
                      <a:gd name="T26" fmla="*/ 203 w 233"/>
                      <a:gd name="T27" fmla="*/ 128 h 257"/>
                      <a:gd name="T28" fmla="*/ 207 w 233"/>
                      <a:gd name="T29" fmla="*/ 131 h 257"/>
                      <a:gd name="T30" fmla="*/ 211 w 233"/>
                      <a:gd name="T31" fmla="*/ 135 h 257"/>
                      <a:gd name="T32" fmla="*/ 216 w 233"/>
                      <a:gd name="T33" fmla="*/ 143 h 257"/>
                      <a:gd name="T34" fmla="*/ 223 w 233"/>
                      <a:gd name="T35" fmla="*/ 151 h 257"/>
                      <a:gd name="T36" fmla="*/ 229 w 233"/>
                      <a:gd name="T37" fmla="*/ 156 h 257"/>
                      <a:gd name="T38" fmla="*/ 232 w 233"/>
                      <a:gd name="T39" fmla="*/ 157 h 257"/>
                      <a:gd name="T40" fmla="*/ 233 w 233"/>
                      <a:gd name="T41" fmla="*/ 161 h 257"/>
                      <a:gd name="T42" fmla="*/ 228 w 233"/>
                      <a:gd name="T43" fmla="*/ 174 h 257"/>
                      <a:gd name="T44" fmla="*/ 220 w 233"/>
                      <a:gd name="T45" fmla="*/ 199 h 257"/>
                      <a:gd name="T46" fmla="*/ 216 w 233"/>
                      <a:gd name="T47" fmla="*/ 220 h 257"/>
                      <a:gd name="T48" fmla="*/ 216 w 233"/>
                      <a:gd name="T49" fmla="*/ 229 h 257"/>
                      <a:gd name="T50" fmla="*/ 214 w 233"/>
                      <a:gd name="T51" fmla="*/ 232 h 257"/>
                      <a:gd name="T52" fmla="*/ 200 w 233"/>
                      <a:gd name="T53" fmla="*/ 230 h 257"/>
                      <a:gd name="T54" fmla="*/ 186 w 233"/>
                      <a:gd name="T55" fmla="*/ 232 h 257"/>
                      <a:gd name="T56" fmla="*/ 183 w 233"/>
                      <a:gd name="T57" fmla="*/ 234 h 257"/>
                      <a:gd name="T58" fmla="*/ 183 w 233"/>
                      <a:gd name="T59" fmla="*/ 241 h 257"/>
                      <a:gd name="T60" fmla="*/ 185 w 233"/>
                      <a:gd name="T61" fmla="*/ 248 h 257"/>
                      <a:gd name="T62" fmla="*/ 183 w 233"/>
                      <a:gd name="T63" fmla="*/ 253 h 257"/>
                      <a:gd name="T64" fmla="*/ 182 w 233"/>
                      <a:gd name="T65" fmla="*/ 257 h 257"/>
                      <a:gd name="T66" fmla="*/ 181 w 233"/>
                      <a:gd name="T67" fmla="*/ 255 h 257"/>
                      <a:gd name="T68" fmla="*/ 178 w 233"/>
                      <a:gd name="T69" fmla="*/ 251 h 257"/>
                      <a:gd name="T70" fmla="*/ 172 w 233"/>
                      <a:gd name="T71" fmla="*/ 249 h 257"/>
                      <a:gd name="T72" fmla="*/ 153 w 233"/>
                      <a:gd name="T73" fmla="*/ 248 h 257"/>
                      <a:gd name="T74" fmla="*/ 113 w 233"/>
                      <a:gd name="T75" fmla="*/ 248 h 257"/>
                      <a:gd name="T76" fmla="*/ 47 w 233"/>
                      <a:gd name="T77" fmla="*/ 241 h 257"/>
                      <a:gd name="T78" fmla="*/ 45 w 233"/>
                      <a:gd name="T79" fmla="*/ 234 h 257"/>
                      <a:gd name="T80" fmla="*/ 41 w 233"/>
                      <a:gd name="T81" fmla="*/ 234 h 257"/>
                      <a:gd name="T82" fmla="*/ 41 w 233"/>
                      <a:gd name="T83" fmla="*/ 233 h 257"/>
                      <a:gd name="T84" fmla="*/ 39 w 233"/>
                      <a:gd name="T85" fmla="*/ 225 h 257"/>
                      <a:gd name="T86" fmla="*/ 37 w 233"/>
                      <a:gd name="T87" fmla="*/ 215 h 257"/>
                      <a:gd name="T88" fmla="*/ 34 w 233"/>
                      <a:gd name="T89" fmla="*/ 191 h 257"/>
                      <a:gd name="T90" fmla="*/ 34 w 233"/>
                      <a:gd name="T91" fmla="*/ 165 h 257"/>
                      <a:gd name="T92" fmla="*/ 34 w 233"/>
                      <a:gd name="T93" fmla="*/ 144 h 257"/>
                      <a:gd name="T94" fmla="*/ 29 w 233"/>
                      <a:gd name="T95" fmla="*/ 134 h 257"/>
                      <a:gd name="T96" fmla="*/ 21 w 233"/>
                      <a:gd name="T97" fmla="*/ 107 h 257"/>
                      <a:gd name="T98" fmla="*/ 16 w 233"/>
                      <a:gd name="T99" fmla="*/ 77 h 257"/>
                      <a:gd name="T100" fmla="*/ 12 w 233"/>
                      <a:gd name="T101" fmla="*/ 58 h 257"/>
                      <a:gd name="T102" fmla="*/ 3 w 233"/>
                      <a:gd name="T103" fmla="*/ 24 h 257"/>
                      <a:gd name="T104" fmla="*/ 0 w 233"/>
                      <a:gd name="T105" fmla="*/ 9 h 257"/>
                      <a:gd name="T106" fmla="*/ 4 w 233"/>
                      <a:gd name="T107" fmla="*/ 8 h 257"/>
                      <a:gd name="T108" fmla="*/ 13 w 233"/>
                      <a:gd name="T109" fmla="*/ 8 h 257"/>
                      <a:gd name="T110" fmla="*/ 42 w 233"/>
                      <a:gd name="T111" fmla="*/ 5 h 257"/>
                      <a:gd name="T112" fmla="*/ 62 w 233"/>
                      <a:gd name="T113" fmla="*/ 3 h 257"/>
                      <a:gd name="T114" fmla="*/ 83 w 233"/>
                      <a:gd name="T115" fmla="*/ 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57">
                        <a:moveTo>
                          <a:pt x="101" y="0"/>
                        </a:moveTo>
                        <a:lnTo>
                          <a:pt x="100" y="7"/>
                        </a:lnTo>
                        <a:lnTo>
                          <a:pt x="98" y="9"/>
                        </a:lnTo>
                        <a:lnTo>
                          <a:pt x="98" y="12"/>
                        </a:lnTo>
                        <a:lnTo>
                          <a:pt x="100" y="14"/>
                        </a:lnTo>
                        <a:lnTo>
                          <a:pt x="101" y="16"/>
                        </a:lnTo>
                        <a:lnTo>
                          <a:pt x="104" y="18"/>
                        </a:lnTo>
                        <a:lnTo>
                          <a:pt x="106" y="21"/>
                        </a:lnTo>
                        <a:lnTo>
                          <a:pt x="109" y="22"/>
                        </a:lnTo>
                        <a:lnTo>
                          <a:pt x="111" y="25"/>
                        </a:lnTo>
                        <a:lnTo>
                          <a:pt x="114" y="25"/>
                        </a:lnTo>
                        <a:lnTo>
                          <a:pt x="115" y="26"/>
                        </a:lnTo>
                        <a:lnTo>
                          <a:pt x="118" y="29"/>
                        </a:lnTo>
                        <a:lnTo>
                          <a:pt x="121" y="32"/>
                        </a:lnTo>
                        <a:lnTo>
                          <a:pt x="123" y="34"/>
                        </a:lnTo>
                        <a:lnTo>
                          <a:pt x="127" y="38"/>
                        </a:lnTo>
                        <a:lnTo>
                          <a:pt x="131" y="42"/>
                        </a:lnTo>
                        <a:lnTo>
                          <a:pt x="139" y="51"/>
                        </a:lnTo>
                        <a:lnTo>
                          <a:pt x="147" y="59"/>
                        </a:lnTo>
                        <a:lnTo>
                          <a:pt x="155" y="66"/>
                        </a:lnTo>
                        <a:lnTo>
                          <a:pt x="165" y="76"/>
                        </a:lnTo>
                        <a:lnTo>
                          <a:pt x="177" y="89"/>
                        </a:lnTo>
                        <a:lnTo>
                          <a:pt x="187" y="104"/>
                        </a:lnTo>
                        <a:lnTo>
                          <a:pt x="195" y="117"/>
                        </a:lnTo>
                        <a:lnTo>
                          <a:pt x="198" y="121"/>
                        </a:lnTo>
                        <a:lnTo>
                          <a:pt x="199" y="124"/>
                        </a:lnTo>
                        <a:lnTo>
                          <a:pt x="202" y="127"/>
                        </a:lnTo>
                        <a:lnTo>
                          <a:pt x="203" y="128"/>
                        </a:lnTo>
                        <a:lnTo>
                          <a:pt x="204" y="130"/>
                        </a:lnTo>
                        <a:lnTo>
                          <a:pt x="207" y="131"/>
                        </a:lnTo>
                        <a:lnTo>
                          <a:pt x="208" y="132"/>
                        </a:lnTo>
                        <a:lnTo>
                          <a:pt x="211" y="135"/>
                        </a:lnTo>
                        <a:lnTo>
                          <a:pt x="212" y="138"/>
                        </a:lnTo>
                        <a:lnTo>
                          <a:pt x="216" y="143"/>
                        </a:lnTo>
                        <a:lnTo>
                          <a:pt x="219" y="147"/>
                        </a:lnTo>
                        <a:lnTo>
                          <a:pt x="223" y="151"/>
                        </a:lnTo>
                        <a:lnTo>
                          <a:pt x="225" y="155"/>
                        </a:lnTo>
                        <a:lnTo>
                          <a:pt x="229" y="156"/>
                        </a:lnTo>
                        <a:lnTo>
                          <a:pt x="231" y="157"/>
                        </a:lnTo>
                        <a:lnTo>
                          <a:pt x="232" y="157"/>
                        </a:lnTo>
                        <a:lnTo>
                          <a:pt x="233" y="158"/>
                        </a:lnTo>
                        <a:lnTo>
                          <a:pt x="233" y="161"/>
                        </a:lnTo>
                        <a:lnTo>
                          <a:pt x="231" y="165"/>
                        </a:lnTo>
                        <a:lnTo>
                          <a:pt x="228" y="174"/>
                        </a:lnTo>
                        <a:lnTo>
                          <a:pt x="224" y="186"/>
                        </a:lnTo>
                        <a:lnTo>
                          <a:pt x="220" y="199"/>
                        </a:lnTo>
                        <a:lnTo>
                          <a:pt x="217" y="211"/>
                        </a:lnTo>
                        <a:lnTo>
                          <a:pt x="216" y="220"/>
                        </a:lnTo>
                        <a:lnTo>
                          <a:pt x="216" y="227"/>
                        </a:lnTo>
                        <a:lnTo>
                          <a:pt x="216" y="229"/>
                        </a:lnTo>
                        <a:lnTo>
                          <a:pt x="215" y="232"/>
                        </a:lnTo>
                        <a:lnTo>
                          <a:pt x="214" y="232"/>
                        </a:lnTo>
                        <a:lnTo>
                          <a:pt x="210" y="230"/>
                        </a:lnTo>
                        <a:lnTo>
                          <a:pt x="200" y="230"/>
                        </a:lnTo>
                        <a:lnTo>
                          <a:pt x="193" y="230"/>
                        </a:lnTo>
                        <a:lnTo>
                          <a:pt x="186" y="232"/>
                        </a:lnTo>
                        <a:lnTo>
                          <a:pt x="183" y="233"/>
                        </a:lnTo>
                        <a:lnTo>
                          <a:pt x="183" y="234"/>
                        </a:lnTo>
                        <a:lnTo>
                          <a:pt x="183" y="237"/>
                        </a:lnTo>
                        <a:lnTo>
                          <a:pt x="183" y="241"/>
                        </a:lnTo>
                        <a:lnTo>
                          <a:pt x="185" y="245"/>
                        </a:lnTo>
                        <a:lnTo>
                          <a:pt x="185" y="248"/>
                        </a:lnTo>
                        <a:lnTo>
                          <a:pt x="185" y="251"/>
                        </a:lnTo>
                        <a:lnTo>
                          <a:pt x="183" y="253"/>
                        </a:lnTo>
                        <a:lnTo>
                          <a:pt x="183" y="255"/>
                        </a:lnTo>
                        <a:lnTo>
                          <a:pt x="182" y="257"/>
                        </a:lnTo>
                        <a:lnTo>
                          <a:pt x="182" y="257"/>
                        </a:lnTo>
                        <a:lnTo>
                          <a:pt x="181" y="255"/>
                        </a:lnTo>
                        <a:lnTo>
                          <a:pt x="179" y="253"/>
                        </a:lnTo>
                        <a:lnTo>
                          <a:pt x="178" y="251"/>
                        </a:lnTo>
                        <a:lnTo>
                          <a:pt x="176" y="250"/>
                        </a:lnTo>
                        <a:lnTo>
                          <a:pt x="172" y="249"/>
                        </a:lnTo>
                        <a:lnTo>
                          <a:pt x="165" y="249"/>
                        </a:lnTo>
                        <a:lnTo>
                          <a:pt x="153" y="248"/>
                        </a:lnTo>
                        <a:lnTo>
                          <a:pt x="136" y="248"/>
                        </a:lnTo>
                        <a:lnTo>
                          <a:pt x="113" y="248"/>
                        </a:lnTo>
                        <a:lnTo>
                          <a:pt x="50" y="248"/>
                        </a:lnTo>
                        <a:lnTo>
                          <a:pt x="47" y="241"/>
                        </a:lnTo>
                        <a:lnTo>
                          <a:pt x="46" y="237"/>
                        </a:lnTo>
                        <a:lnTo>
                          <a:pt x="45" y="234"/>
                        </a:lnTo>
                        <a:lnTo>
                          <a:pt x="43" y="234"/>
                        </a:lnTo>
                        <a:lnTo>
                          <a:pt x="41" y="234"/>
                        </a:lnTo>
                        <a:lnTo>
                          <a:pt x="41" y="234"/>
                        </a:lnTo>
                        <a:lnTo>
                          <a:pt x="41" y="233"/>
                        </a:lnTo>
                        <a:lnTo>
                          <a:pt x="39" y="230"/>
                        </a:lnTo>
                        <a:lnTo>
                          <a:pt x="39" y="225"/>
                        </a:lnTo>
                        <a:lnTo>
                          <a:pt x="38" y="221"/>
                        </a:lnTo>
                        <a:lnTo>
                          <a:pt x="37" y="215"/>
                        </a:lnTo>
                        <a:lnTo>
                          <a:pt x="35" y="204"/>
                        </a:lnTo>
                        <a:lnTo>
                          <a:pt x="34" y="191"/>
                        </a:lnTo>
                        <a:lnTo>
                          <a:pt x="34" y="182"/>
                        </a:lnTo>
                        <a:lnTo>
                          <a:pt x="34" y="165"/>
                        </a:lnTo>
                        <a:lnTo>
                          <a:pt x="34" y="153"/>
                        </a:lnTo>
                        <a:lnTo>
                          <a:pt x="34" y="144"/>
                        </a:lnTo>
                        <a:lnTo>
                          <a:pt x="31" y="139"/>
                        </a:lnTo>
                        <a:lnTo>
                          <a:pt x="29" y="134"/>
                        </a:lnTo>
                        <a:lnTo>
                          <a:pt x="24" y="123"/>
                        </a:lnTo>
                        <a:lnTo>
                          <a:pt x="21" y="107"/>
                        </a:lnTo>
                        <a:lnTo>
                          <a:pt x="17" y="85"/>
                        </a:lnTo>
                        <a:lnTo>
                          <a:pt x="16" y="77"/>
                        </a:lnTo>
                        <a:lnTo>
                          <a:pt x="14" y="68"/>
                        </a:lnTo>
                        <a:lnTo>
                          <a:pt x="12" y="58"/>
                        </a:lnTo>
                        <a:lnTo>
                          <a:pt x="5" y="39"/>
                        </a:lnTo>
                        <a:lnTo>
                          <a:pt x="3" y="24"/>
                        </a:lnTo>
                        <a:lnTo>
                          <a:pt x="0" y="14"/>
                        </a:lnTo>
                        <a:lnTo>
                          <a:pt x="0" y="9"/>
                        </a:lnTo>
                        <a:lnTo>
                          <a:pt x="1" y="8"/>
                        </a:lnTo>
                        <a:lnTo>
                          <a:pt x="4" y="8"/>
                        </a:lnTo>
                        <a:lnTo>
                          <a:pt x="7" y="8"/>
                        </a:lnTo>
                        <a:lnTo>
                          <a:pt x="13" y="8"/>
                        </a:lnTo>
                        <a:lnTo>
                          <a:pt x="26" y="7"/>
                        </a:lnTo>
                        <a:lnTo>
                          <a:pt x="42" y="5"/>
                        </a:lnTo>
                        <a:lnTo>
                          <a:pt x="56" y="4"/>
                        </a:lnTo>
                        <a:lnTo>
                          <a:pt x="62" y="3"/>
                        </a:lnTo>
                        <a:lnTo>
                          <a:pt x="72" y="3"/>
                        </a:lnTo>
                        <a:lnTo>
                          <a:pt x="83" y="1"/>
                        </a:lnTo>
                        <a:lnTo>
                          <a:pt x="10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grpSp>
          <p:nvGrpSpPr>
            <p:cNvPr id="275" name="Group 274"/>
            <p:cNvGrpSpPr/>
            <p:nvPr/>
          </p:nvGrpSpPr>
          <p:grpSpPr>
            <a:xfrm>
              <a:off x="8238144" y="1515339"/>
              <a:ext cx="3924564" cy="1157970"/>
              <a:chOff x="3379064" y="1515339"/>
              <a:chExt cx="3924564" cy="1157970"/>
            </a:xfrm>
          </p:grpSpPr>
          <p:grpSp>
            <p:nvGrpSpPr>
              <p:cNvPr id="276" name="Group 275">
                <a:extLst>
                  <a:ext uri="{FF2B5EF4-FFF2-40B4-BE49-F238E27FC236}">
                    <a16:creationId xmlns:a16="http://schemas.microsoft.com/office/drawing/2014/main" id="{16940D7E-5BBA-4850-865E-C9419A3D1F2E}"/>
                  </a:ext>
                </a:extLst>
              </p:cNvPr>
              <p:cNvGrpSpPr/>
              <p:nvPr/>
            </p:nvGrpSpPr>
            <p:grpSpPr>
              <a:xfrm>
                <a:off x="6626667" y="1515339"/>
                <a:ext cx="676961" cy="1157970"/>
                <a:chOff x="8956948" y="818103"/>
                <a:chExt cx="3139933" cy="5371004"/>
              </a:xfrm>
            </p:grpSpPr>
            <p:grpSp>
              <p:nvGrpSpPr>
                <p:cNvPr id="278" name="Group 277">
                  <a:extLst>
                    <a:ext uri="{FF2B5EF4-FFF2-40B4-BE49-F238E27FC236}">
                      <a16:creationId xmlns:a16="http://schemas.microsoft.com/office/drawing/2014/main" id="{D6F9909E-6B94-40AA-A00F-56B46775EB4D}"/>
                    </a:ext>
                  </a:extLst>
                </p:cNvPr>
                <p:cNvGrpSpPr/>
                <p:nvPr/>
              </p:nvGrpSpPr>
              <p:grpSpPr>
                <a:xfrm>
                  <a:off x="8956948" y="818103"/>
                  <a:ext cx="3139933" cy="5371004"/>
                  <a:chOff x="1908516" y="2318036"/>
                  <a:chExt cx="2654099" cy="4539964"/>
                </a:xfrm>
              </p:grpSpPr>
              <p:sp>
                <p:nvSpPr>
                  <p:cNvPr id="287" name="Freeform 56">
                    <a:extLst>
                      <a:ext uri="{FF2B5EF4-FFF2-40B4-BE49-F238E27FC236}">
                        <a16:creationId xmlns:a16="http://schemas.microsoft.com/office/drawing/2014/main" id="{1775A691-F347-4BDA-9A52-BBF4FC610ED1}"/>
                      </a:ext>
                    </a:extLst>
                  </p:cNvPr>
                  <p:cNvSpPr>
                    <a:spLocks/>
                  </p:cNvSpPr>
                  <p:nvPr/>
                </p:nvSpPr>
                <p:spPr bwMode="auto">
                  <a:xfrm>
                    <a:off x="1908516" y="3889483"/>
                    <a:ext cx="2531617" cy="2968517"/>
                  </a:xfrm>
                  <a:custGeom>
                    <a:avLst/>
                    <a:gdLst>
                      <a:gd name="connsiteX0" fmla="*/ 241890 w 2476829"/>
                      <a:gd name="connsiteY0" fmla="*/ 474 h 2904273"/>
                      <a:gd name="connsiteX1" fmla="*/ 87244 w 2476829"/>
                      <a:gd name="connsiteY1" fmla="*/ 107830 h 2904273"/>
                      <a:gd name="connsiteX2" fmla="*/ 70277 w 2476829"/>
                      <a:gd name="connsiteY2" fmla="*/ 342938 h 2904273"/>
                      <a:gd name="connsiteX3" fmla="*/ 5904 w 2476829"/>
                      <a:gd name="connsiteY3" fmla="*/ 757453 h 2904273"/>
                      <a:gd name="connsiteX4" fmla="*/ 46574 w 2476829"/>
                      <a:gd name="connsiteY4" fmla="*/ 1300734 h 2904273"/>
                      <a:gd name="connsiteX5" fmla="*/ 172825 w 2476829"/>
                      <a:gd name="connsiteY5" fmla="*/ 1790121 h 2904273"/>
                      <a:gd name="connsiteX6" fmla="*/ 361203 w 2476829"/>
                      <a:gd name="connsiteY6" fmla="*/ 2450594 h 2904273"/>
                      <a:gd name="connsiteX7" fmla="*/ 374583 w 2476829"/>
                      <a:gd name="connsiteY7" fmla="*/ 2731724 h 2904273"/>
                      <a:gd name="connsiteX8" fmla="*/ 373222 w 2476829"/>
                      <a:gd name="connsiteY8" fmla="*/ 2904273 h 2904273"/>
                      <a:gd name="connsiteX9" fmla="*/ 1694141 w 2476829"/>
                      <a:gd name="connsiteY9" fmla="*/ 2904273 h 2904273"/>
                      <a:gd name="connsiteX10" fmla="*/ 1700906 w 2476829"/>
                      <a:gd name="connsiteY10" fmla="*/ 2849323 h 2904273"/>
                      <a:gd name="connsiteX11" fmla="*/ 1722268 w 2476829"/>
                      <a:gd name="connsiteY11" fmla="*/ 2764916 h 2904273"/>
                      <a:gd name="connsiteX12" fmla="*/ 2476780 w 2476829"/>
                      <a:gd name="connsiteY12" fmla="*/ 1592630 h 2904273"/>
                      <a:gd name="connsiteX13" fmla="*/ 2162899 w 2476829"/>
                      <a:gd name="connsiteY13" fmla="*/ 1567672 h 2904273"/>
                      <a:gd name="connsiteX14" fmla="*/ 1039615 w 2476829"/>
                      <a:gd name="connsiteY14" fmla="*/ 627239 h 2904273"/>
                      <a:gd name="connsiteX15" fmla="*/ 1028886 w 2476829"/>
                      <a:gd name="connsiteY15" fmla="*/ 642069 h 2904273"/>
                      <a:gd name="connsiteX16" fmla="*/ 406115 w 2476829"/>
                      <a:gd name="connsiteY16" fmla="*/ 107830 h 2904273"/>
                      <a:gd name="connsiteX17" fmla="*/ 241890 w 2476829"/>
                      <a:gd name="connsiteY17" fmla="*/ 474 h 29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6829" h="2904273">
                        <a:moveTo>
                          <a:pt x="241890" y="474"/>
                        </a:moveTo>
                        <a:cubicBezTo>
                          <a:pt x="156034" y="-6164"/>
                          <a:pt x="88647" y="58322"/>
                          <a:pt x="87244" y="107830"/>
                        </a:cubicBezTo>
                        <a:cubicBezTo>
                          <a:pt x="83002" y="268065"/>
                          <a:pt x="70277" y="342938"/>
                          <a:pt x="70277" y="342938"/>
                        </a:cubicBezTo>
                        <a:cubicBezTo>
                          <a:pt x="-4575" y="558876"/>
                          <a:pt x="-6821" y="655090"/>
                          <a:pt x="5904" y="757453"/>
                        </a:cubicBezTo>
                        <a:cubicBezTo>
                          <a:pt x="36095" y="971220"/>
                          <a:pt x="46574" y="1300734"/>
                          <a:pt x="46574" y="1300734"/>
                        </a:cubicBezTo>
                        <a:cubicBezTo>
                          <a:pt x="12391" y="1403096"/>
                          <a:pt x="172825" y="1790121"/>
                          <a:pt x="172825" y="1790121"/>
                        </a:cubicBezTo>
                        <a:cubicBezTo>
                          <a:pt x="224224" y="1950356"/>
                          <a:pt x="337750" y="2279508"/>
                          <a:pt x="361203" y="2450594"/>
                        </a:cubicBezTo>
                        <a:cubicBezTo>
                          <a:pt x="370310" y="2517419"/>
                          <a:pt x="374068" y="2618177"/>
                          <a:pt x="374583" y="2731724"/>
                        </a:cubicBezTo>
                        <a:lnTo>
                          <a:pt x="373222" y="2904273"/>
                        </a:lnTo>
                        <a:lnTo>
                          <a:pt x="1694141" y="2904273"/>
                        </a:lnTo>
                        <a:lnTo>
                          <a:pt x="1700906" y="2849323"/>
                        </a:lnTo>
                        <a:cubicBezTo>
                          <a:pt x="1706654" y="2816165"/>
                          <a:pt x="1713691" y="2787387"/>
                          <a:pt x="1722268" y="2764916"/>
                        </a:cubicBezTo>
                        <a:cubicBezTo>
                          <a:pt x="1758447" y="2666532"/>
                          <a:pt x="2476780" y="1592630"/>
                          <a:pt x="2476780" y="1592630"/>
                        </a:cubicBezTo>
                        <a:cubicBezTo>
                          <a:pt x="2476780" y="1592630"/>
                          <a:pt x="2488257" y="1604204"/>
                          <a:pt x="2162899" y="1567672"/>
                        </a:cubicBezTo>
                        <a:cubicBezTo>
                          <a:pt x="1409885" y="1625545"/>
                          <a:pt x="1234231" y="342938"/>
                          <a:pt x="1039615" y="627239"/>
                        </a:cubicBezTo>
                        <a:cubicBezTo>
                          <a:pt x="1035373" y="631579"/>
                          <a:pt x="1033128" y="637728"/>
                          <a:pt x="1028886" y="642069"/>
                        </a:cubicBezTo>
                        <a:cubicBezTo>
                          <a:pt x="829779" y="883688"/>
                          <a:pt x="528124" y="272406"/>
                          <a:pt x="406115" y="107830"/>
                        </a:cubicBezTo>
                        <a:cubicBezTo>
                          <a:pt x="351566" y="34042"/>
                          <a:pt x="293404" y="4456"/>
                          <a:pt x="241890" y="474"/>
                        </a:cubicBezTo>
                        <a:close/>
                      </a:path>
                    </a:pathLst>
                  </a:custGeom>
                  <a:solidFill>
                    <a:srgbClr val="FEBA94"/>
                  </a:solidFill>
                  <a:ln w="14288" cap="flat">
                    <a:noFill/>
                    <a:prstDash val="solid"/>
                    <a:miter lim="800000"/>
                    <a:headEnd/>
                    <a:tailEnd/>
                  </a:ln>
                </p:spPr>
                <p:txBody>
                  <a:bodyPr vert="horz" wrap="square" lIns="38576" tIns="19289" rIns="38576" bIns="19289" numCol="1" anchor="ctr" anchorCtr="0" compatLnSpc="1">
                    <a:prstTxWarp prst="textNoShape">
                      <a:avLst/>
                    </a:prstTxWarp>
                    <a:no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8" name="Freeform 57">
                    <a:extLst>
                      <a:ext uri="{FF2B5EF4-FFF2-40B4-BE49-F238E27FC236}">
                        <a16:creationId xmlns:a16="http://schemas.microsoft.com/office/drawing/2014/main" id="{DB7F03EA-E4F1-40DC-84FA-BBEA49C35D49}"/>
                      </a:ext>
                    </a:extLst>
                  </p:cNvPr>
                  <p:cNvSpPr>
                    <a:spLocks/>
                  </p:cNvSpPr>
                  <p:nvPr/>
                </p:nvSpPr>
                <p:spPr bwMode="auto">
                  <a:xfrm>
                    <a:off x="1908543" y="3886317"/>
                    <a:ext cx="2224790" cy="2971682"/>
                  </a:xfrm>
                  <a:custGeom>
                    <a:avLst/>
                    <a:gdLst>
                      <a:gd name="connsiteX0" fmla="*/ 279611 w 2176639"/>
                      <a:gd name="connsiteY0" fmla="*/ 2126792 h 2907369"/>
                      <a:gd name="connsiteX1" fmla="*/ 329133 w 2176639"/>
                      <a:gd name="connsiteY1" fmla="*/ 2301007 h 2907369"/>
                      <a:gd name="connsiteX2" fmla="*/ 361249 w 2176639"/>
                      <a:gd name="connsiteY2" fmla="*/ 2453803 h 2907369"/>
                      <a:gd name="connsiteX3" fmla="*/ 374577 w 2176639"/>
                      <a:gd name="connsiteY3" fmla="*/ 2734924 h 2907369"/>
                      <a:gd name="connsiteX4" fmla="*/ 373198 w 2176639"/>
                      <a:gd name="connsiteY4" fmla="*/ 2907369 h 2907369"/>
                      <a:gd name="connsiteX5" fmla="*/ 1345633 w 2176639"/>
                      <a:gd name="connsiteY5" fmla="*/ 2907369 h 2907369"/>
                      <a:gd name="connsiteX6" fmla="*/ 1308129 w 2176639"/>
                      <a:gd name="connsiteY6" fmla="*/ 2883394 h 2907369"/>
                      <a:gd name="connsiteX7" fmla="*/ 737585 w 2176639"/>
                      <a:gd name="connsiteY7" fmla="*/ 2586581 h 2907369"/>
                      <a:gd name="connsiteX8" fmla="*/ 549308 w 2176639"/>
                      <a:gd name="connsiteY8" fmla="*/ 2492294 h 2907369"/>
                      <a:gd name="connsiteX9" fmla="*/ 348407 w 2176639"/>
                      <a:gd name="connsiteY9" fmla="*/ 2239805 h 2907369"/>
                      <a:gd name="connsiteX10" fmla="*/ 296158 w 2176639"/>
                      <a:gd name="connsiteY10" fmla="*/ 2159577 h 2907369"/>
                      <a:gd name="connsiteX11" fmla="*/ 273235 w 2176639"/>
                      <a:gd name="connsiteY11" fmla="*/ 2105912 h 2907369"/>
                      <a:gd name="connsiteX12" fmla="*/ 277161 w 2176639"/>
                      <a:gd name="connsiteY12" fmla="*/ 2121938 h 2907369"/>
                      <a:gd name="connsiteX13" fmla="*/ 279611 w 2176639"/>
                      <a:gd name="connsiteY13" fmla="*/ 2126792 h 2907369"/>
                      <a:gd name="connsiteX14" fmla="*/ 277531 w 2176639"/>
                      <a:gd name="connsiteY14" fmla="*/ 2119475 h 2907369"/>
                      <a:gd name="connsiteX15" fmla="*/ 251538 w 2176639"/>
                      <a:gd name="connsiteY15" fmla="*/ 1687 h 2907369"/>
                      <a:gd name="connsiteX16" fmla="*/ 87431 w 2176639"/>
                      <a:gd name="connsiteY16" fmla="*/ 110769 h 2907369"/>
                      <a:gd name="connsiteX17" fmla="*/ 70236 w 2176639"/>
                      <a:gd name="connsiteY17" fmla="*/ 345955 h 2907369"/>
                      <a:gd name="connsiteX18" fmla="*/ 6026 w 2176639"/>
                      <a:gd name="connsiteY18" fmla="*/ 760886 h 2907369"/>
                      <a:gd name="connsiteX19" fmla="*/ 46728 w 2176639"/>
                      <a:gd name="connsiteY19" fmla="*/ 1303650 h 2907369"/>
                      <a:gd name="connsiteX20" fmla="*/ 172754 w 2176639"/>
                      <a:gd name="connsiteY20" fmla="*/ 1793092 h 2907369"/>
                      <a:gd name="connsiteX21" fmla="*/ 220663 w 2176639"/>
                      <a:gd name="connsiteY21" fmla="*/ 1939929 h 2907369"/>
                      <a:gd name="connsiteX22" fmla="*/ 273235 w 2176639"/>
                      <a:gd name="connsiteY22" fmla="*/ 2105912 h 2907369"/>
                      <a:gd name="connsiteX23" fmla="*/ 270783 w 2176639"/>
                      <a:gd name="connsiteY23" fmla="*/ 2095903 h 2907369"/>
                      <a:gd name="connsiteX24" fmla="*/ 489451 w 2176639"/>
                      <a:gd name="connsiteY24" fmla="*/ 2257108 h 2907369"/>
                      <a:gd name="connsiteX25" fmla="*/ 1032951 w 2176639"/>
                      <a:gd name="connsiteY25" fmla="*/ 2443209 h 2907369"/>
                      <a:gd name="connsiteX26" fmla="*/ 1398840 w 2176639"/>
                      <a:gd name="connsiteY26" fmla="*/ 2735956 h 2907369"/>
                      <a:gd name="connsiteX27" fmla="*/ 1578410 w 2176639"/>
                      <a:gd name="connsiteY27" fmla="*/ 2682633 h 2907369"/>
                      <a:gd name="connsiteX28" fmla="*/ 1756022 w 2176639"/>
                      <a:gd name="connsiteY28" fmla="*/ 2492294 h 2907369"/>
                      <a:gd name="connsiteX29" fmla="*/ 2139105 w 2176639"/>
                      <a:gd name="connsiteY29" fmla="*/ 2032869 h 2907369"/>
                      <a:gd name="connsiteX30" fmla="*/ 1991531 w 2176639"/>
                      <a:gd name="connsiteY30" fmla="*/ 1987668 h 2907369"/>
                      <a:gd name="connsiteX31" fmla="*/ 1597782 w 2176639"/>
                      <a:gd name="connsiteY31" fmla="*/ 2069242 h 2907369"/>
                      <a:gd name="connsiteX32" fmla="*/ 1187055 w 2176639"/>
                      <a:gd name="connsiteY32" fmla="*/ 2092548 h 2907369"/>
                      <a:gd name="connsiteX33" fmla="*/ 365384 w 2176639"/>
                      <a:gd name="connsiteY33" fmla="*/ 1917395 h 2907369"/>
                      <a:gd name="connsiteX34" fmla="*/ 333388 w 2176639"/>
                      <a:gd name="connsiteY34" fmla="*/ 831512 h 2907369"/>
                      <a:gd name="connsiteX35" fmla="*/ 352542 w 2176639"/>
                      <a:gd name="connsiteY35" fmla="*/ 145023 h 2907369"/>
                      <a:gd name="connsiteX36" fmla="*/ 251538 w 2176639"/>
                      <a:gd name="connsiteY36" fmla="*/ 1687 h 290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76639" h="2907369">
                        <a:moveTo>
                          <a:pt x="279611" y="2126792"/>
                        </a:moveTo>
                        <a:lnTo>
                          <a:pt x="329133" y="2301007"/>
                        </a:lnTo>
                        <a:cubicBezTo>
                          <a:pt x="343877" y="2358435"/>
                          <a:pt x="355372" y="2411074"/>
                          <a:pt x="361249" y="2453803"/>
                        </a:cubicBezTo>
                        <a:cubicBezTo>
                          <a:pt x="370336" y="2520633"/>
                          <a:pt x="374077" y="2621387"/>
                          <a:pt x="374577" y="2734924"/>
                        </a:cubicBezTo>
                        <a:lnTo>
                          <a:pt x="373198" y="2907369"/>
                        </a:lnTo>
                        <a:lnTo>
                          <a:pt x="1345633" y="2907369"/>
                        </a:lnTo>
                        <a:lnTo>
                          <a:pt x="1308129" y="2883394"/>
                        </a:lnTo>
                        <a:cubicBezTo>
                          <a:pt x="1178186" y="2795282"/>
                          <a:pt x="964007" y="2631340"/>
                          <a:pt x="737585" y="2586581"/>
                        </a:cubicBezTo>
                        <a:cubicBezTo>
                          <a:pt x="664886" y="2571043"/>
                          <a:pt x="598717" y="2532905"/>
                          <a:pt x="549308" y="2492294"/>
                        </a:cubicBezTo>
                        <a:cubicBezTo>
                          <a:pt x="461808" y="2419902"/>
                          <a:pt x="393245" y="2304075"/>
                          <a:pt x="348407" y="2239805"/>
                        </a:cubicBezTo>
                        <a:cubicBezTo>
                          <a:pt x="331756" y="2216939"/>
                          <a:pt x="311717" y="2186879"/>
                          <a:pt x="296158" y="2159577"/>
                        </a:cubicBezTo>
                        <a:close/>
                        <a:moveTo>
                          <a:pt x="273235" y="2105912"/>
                        </a:moveTo>
                        <a:lnTo>
                          <a:pt x="277161" y="2121938"/>
                        </a:lnTo>
                        <a:lnTo>
                          <a:pt x="279611" y="2126792"/>
                        </a:lnTo>
                        <a:lnTo>
                          <a:pt x="277531" y="2119475"/>
                        </a:lnTo>
                        <a:close/>
                        <a:moveTo>
                          <a:pt x="251538" y="1687"/>
                        </a:moveTo>
                        <a:cubicBezTo>
                          <a:pt x="174751" y="-12083"/>
                          <a:pt x="84710" y="61551"/>
                          <a:pt x="87431" y="110769"/>
                        </a:cubicBezTo>
                        <a:cubicBezTo>
                          <a:pt x="93743" y="254141"/>
                          <a:pt x="70236" y="345955"/>
                          <a:pt x="70236" y="345955"/>
                        </a:cubicBezTo>
                        <a:cubicBezTo>
                          <a:pt x="-4858" y="562072"/>
                          <a:pt x="-6816" y="658124"/>
                          <a:pt x="6026" y="760886"/>
                        </a:cubicBezTo>
                        <a:cubicBezTo>
                          <a:pt x="35845" y="974531"/>
                          <a:pt x="46728" y="1303650"/>
                          <a:pt x="46728" y="1303650"/>
                        </a:cubicBezTo>
                        <a:cubicBezTo>
                          <a:pt x="12338" y="1406059"/>
                          <a:pt x="172754" y="1793092"/>
                          <a:pt x="172754" y="1793092"/>
                        </a:cubicBezTo>
                        <a:cubicBezTo>
                          <a:pt x="185650" y="1833173"/>
                          <a:pt x="202410" y="1883825"/>
                          <a:pt x="220663" y="1939929"/>
                        </a:cubicBezTo>
                        <a:lnTo>
                          <a:pt x="273235" y="2105912"/>
                        </a:lnTo>
                        <a:lnTo>
                          <a:pt x="270783" y="2095903"/>
                        </a:lnTo>
                        <a:cubicBezTo>
                          <a:pt x="273313" y="2072243"/>
                          <a:pt x="325226" y="2099435"/>
                          <a:pt x="489451" y="2257108"/>
                        </a:cubicBezTo>
                        <a:cubicBezTo>
                          <a:pt x="672286" y="2432615"/>
                          <a:pt x="953722" y="2374701"/>
                          <a:pt x="1032951" y="2443209"/>
                        </a:cubicBezTo>
                        <a:cubicBezTo>
                          <a:pt x="1184879" y="2571043"/>
                          <a:pt x="1366843" y="2719005"/>
                          <a:pt x="1398840" y="2735956"/>
                        </a:cubicBezTo>
                        <a:cubicBezTo>
                          <a:pt x="1439542" y="2757144"/>
                          <a:pt x="1512023" y="2782922"/>
                          <a:pt x="1578410" y="2682633"/>
                        </a:cubicBezTo>
                        <a:cubicBezTo>
                          <a:pt x="1597782" y="2652616"/>
                          <a:pt x="1672657" y="2607769"/>
                          <a:pt x="1756022" y="2492294"/>
                        </a:cubicBezTo>
                        <a:cubicBezTo>
                          <a:pt x="1897284" y="2297718"/>
                          <a:pt x="2051388" y="2152581"/>
                          <a:pt x="2139105" y="2032869"/>
                        </a:cubicBezTo>
                        <a:cubicBezTo>
                          <a:pt x="2252507" y="1878903"/>
                          <a:pt x="2081207" y="1964361"/>
                          <a:pt x="1991531" y="1987668"/>
                        </a:cubicBezTo>
                        <a:cubicBezTo>
                          <a:pt x="1822408" y="2032869"/>
                          <a:pt x="1698341" y="2056176"/>
                          <a:pt x="1597782" y="2069242"/>
                        </a:cubicBezTo>
                        <a:cubicBezTo>
                          <a:pt x="1381644" y="2098905"/>
                          <a:pt x="1352260" y="2073126"/>
                          <a:pt x="1187055" y="2092548"/>
                        </a:cubicBezTo>
                        <a:cubicBezTo>
                          <a:pt x="774370" y="2140927"/>
                          <a:pt x="403910" y="2118327"/>
                          <a:pt x="365384" y="1917395"/>
                        </a:cubicBezTo>
                        <a:cubicBezTo>
                          <a:pt x="318369" y="1669143"/>
                          <a:pt x="324899" y="1145447"/>
                          <a:pt x="333388" y="831512"/>
                        </a:cubicBezTo>
                        <a:cubicBezTo>
                          <a:pt x="342094" y="482970"/>
                          <a:pt x="363208" y="213530"/>
                          <a:pt x="352542" y="145023"/>
                        </a:cubicBezTo>
                        <a:cubicBezTo>
                          <a:pt x="338911" y="49677"/>
                          <a:pt x="297610" y="9949"/>
                          <a:pt x="251538" y="1687"/>
                        </a:cubicBezTo>
                        <a:close/>
                      </a:path>
                    </a:pathLst>
                  </a:custGeom>
                  <a:solidFill>
                    <a:srgbClr val="FEC7A9"/>
                  </a:solidFill>
                  <a:ln w="14288" cap="flat">
                    <a:noFill/>
                    <a:prstDash val="solid"/>
                    <a:miter lim="800000"/>
                    <a:headEnd/>
                    <a:tailEnd/>
                  </a:ln>
                </p:spPr>
                <p:txBody>
                  <a:bodyPr vert="horz" wrap="square" lIns="38576" tIns="19289" rIns="38576" bIns="19289" numCol="1" anchor="ctr" anchorCtr="0" compatLnSpc="1">
                    <a:prstTxWarp prst="textNoShape">
                      <a:avLst/>
                    </a:prstTxWarp>
                    <a:no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89" name="Group 288">
                    <a:extLst>
                      <a:ext uri="{FF2B5EF4-FFF2-40B4-BE49-F238E27FC236}">
                        <a16:creationId xmlns:a16="http://schemas.microsoft.com/office/drawing/2014/main" id="{451FDD2B-F7D3-4FA8-B0E5-6AE5092E6D02}"/>
                      </a:ext>
                    </a:extLst>
                  </p:cNvPr>
                  <p:cNvGrpSpPr/>
                  <p:nvPr/>
                </p:nvGrpSpPr>
                <p:grpSpPr>
                  <a:xfrm>
                    <a:off x="3489693" y="3138386"/>
                    <a:ext cx="976896" cy="913186"/>
                    <a:chOff x="4929375" y="1769192"/>
                    <a:chExt cx="1140911" cy="1066504"/>
                  </a:xfrm>
                </p:grpSpPr>
                <p:sp>
                  <p:nvSpPr>
                    <p:cNvPr id="307" name="Freeform 22">
                      <a:extLst>
                        <a:ext uri="{FF2B5EF4-FFF2-40B4-BE49-F238E27FC236}">
                          <a16:creationId xmlns:a16="http://schemas.microsoft.com/office/drawing/2014/main" id="{F41655D5-A8D9-4A31-AAA2-FB63BBDF8EC3}"/>
                        </a:ext>
                      </a:extLst>
                    </p:cNvPr>
                    <p:cNvSpPr>
                      <a:spLocks/>
                    </p:cNvSpPr>
                    <p:nvPr/>
                  </p:nvSpPr>
                  <p:spPr bwMode="auto">
                    <a:xfrm>
                      <a:off x="4929375" y="1769192"/>
                      <a:ext cx="1140911" cy="1066504"/>
                    </a:xfrm>
                    <a:custGeom>
                      <a:avLst/>
                      <a:gdLst>
                        <a:gd name="T0" fmla="*/ 246 w 447"/>
                        <a:gd name="T1" fmla="*/ 136 h 418"/>
                        <a:gd name="T2" fmla="*/ 411 w 447"/>
                        <a:gd name="T3" fmla="*/ 96 h 418"/>
                        <a:gd name="T4" fmla="*/ 400 w 447"/>
                        <a:gd name="T5" fmla="*/ 197 h 418"/>
                        <a:gd name="T6" fmla="*/ 246 w 447"/>
                        <a:gd name="T7" fmla="*/ 394 h 418"/>
                        <a:gd name="T8" fmla="*/ 246 w 447"/>
                        <a:gd name="T9" fmla="*/ 136 h 418"/>
                      </a:gdLst>
                      <a:ahLst/>
                      <a:cxnLst>
                        <a:cxn ang="0">
                          <a:pos x="T0" y="T1"/>
                        </a:cxn>
                        <a:cxn ang="0">
                          <a:pos x="T2" y="T3"/>
                        </a:cxn>
                        <a:cxn ang="0">
                          <a:pos x="T4" y="T5"/>
                        </a:cxn>
                        <a:cxn ang="0">
                          <a:pos x="T6" y="T7"/>
                        </a:cxn>
                        <a:cxn ang="0">
                          <a:pos x="T8" y="T9"/>
                        </a:cxn>
                      </a:cxnLst>
                      <a:rect l="0" t="0" r="r" b="b"/>
                      <a:pathLst>
                        <a:path w="447" h="418">
                          <a:moveTo>
                            <a:pt x="246" y="136"/>
                          </a:moveTo>
                          <a:cubicBezTo>
                            <a:pt x="246" y="136"/>
                            <a:pt x="307" y="0"/>
                            <a:pt x="411" y="96"/>
                          </a:cubicBezTo>
                          <a:cubicBezTo>
                            <a:pt x="411" y="96"/>
                            <a:pt x="447" y="140"/>
                            <a:pt x="400" y="197"/>
                          </a:cubicBezTo>
                          <a:cubicBezTo>
                            <a:pt x="361" y="245"/>
                            <a:pt x="304" y="349"/>
                            <a:pt x="246" y="394"/>
                          </a:cubicBezTo>
                          <a:cubicBezTo>
                            <a:pt x="246" y="394"/>
                            <a:pt x="0" y="418"/>
                            <a:pt x="246" y="136"/>
                          </a:cubicBezTo>
                          <a:close/>
                        </a:path>
                      </a:pathLst>
                    </a:custGeom>
                    <a:solidFill>
                      <a:srgbClr val="FEC7A9"/>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8" name="Freeform 5">
                      <a:extLst>
                        <a:ext uri="{FF2B5EF4-FFF2-40B4-BE49-F238E27FC236}">
                          <a16:creationId xmlns:a16="http://schemas.microsoft.com/office/drawing/2014/main" id="{B3F5F54F-F329-4AA1-8D7E-3DE3B0A8079E}"/>
                        </a:ext>
                      </a:extLst>
                    </p:cNvPr>
                    <p:cNvSpPr>
                      <a:spLocks/>
                    </p:cNvSpPr>
                    <p:nvPr/>
                  </p:nvSpPr>
                  <p:spPr bwMode="auto">
                    <a:xfrm flipH="1">
                      <a:off x="5506378" y="2120525"/>
                      <a:ext cx="83374" cy="647822"/>
                    </a:xfrm>
                    <a:custGeom>
                      <a:avLst/>
                      <a:gdLst>
                        <a:gd name="T0" fmla="*/ 20 w 46"/>
                        <a:gd name="T1" fmla="*/ 0 h 280"/>
                        <a:gd name="T2" fmla="*/ 38 w 46"/>
                        <a:gd name="T3" fmla="*/ 253 h 280"/>
                        <a:gd name="T4" fmla="*/ 11 w 46"/>
                        <a:gd name="T5" fmla="*/ 280 h 280"/>
                        <a:gd name="T6" fmla="*/ 20 w 46"/>
                        <a:gd name="T7" fmla="*/ 0 h 280"/>
                        <a:gd name="connsiteX0" fmla="*/ 2879 w 7483"/>
                        <a:gd name="connsiteY0" fmla="*/ 0 h 10700"/>
                        <a:gd name="connsiteX1" fmla="*/ 7168 w 7483"/>
                        <a:gd name="connsiteY1" fmla="*/ 9235 h 10700"/>
                        <a:gd name="connsiteX2" fmla="*/ 922 w 7483"/>
                        <a:gd name="connsiteY2" fmla="*/ 10000 h 10700"/>
                        <a:gd name="connsiteX3" fmla="*/ 2879 w 7483"/>
                        <a:gd name="connsiteY3" fmla="*/ 0 h 10700"/>
                        <a:gd name="connsiteX0" fmla="*/ 3847 w 9999"/>
                        <a:gd name="connsiteY0" fmla="*/ 0 h 9925"/>
                        <a:gd name="connsiteX1" fmla="*/ 9579 w 9999"/>
                        <a:gd name="connsiteY1" fmla="*/ 8631 h 9925"/>
                        <a:gd name="connsiteX2" fmla="*/ 1232 w 9999"/>
                        <a:gd name="connsiteY2" fmla="*/ 9346 h 9925"/>
                        <a:gd name="connsiteX3" fmla="*/ 3847 w 9999"/>
                        <a:gd name="connsiteY3" fmla="*/ 0 h 9925"/>
                        <a:gd name="connsiteX0" fmla="*/ 3599 w 9752"/>
                        <a:gd name="connsiteY0" fmla="*/ 0 h 9538"/>
                        <a:gd name="connsiteX1" fmla="*/ 9332 w 9752"/>
                        <a:gd name="connsiteY1" fmla="*/ 8696 h 9538"/>
                        <a:gd name="connsiteX2" fmla="*/ 1486 w 9752"/>
                        <a:gd name="connsiteY2" fmla="*/ 8792 h 9538"/>
                        <a:gd name="connsiteX3" fmla="*/ 3599 w 9752"/>
                        <a:gd name="connsiteY3" fmla="*/ 0 h 9538"/>
                        <a:gd name="connsiteX0" fmla="*/ 3511 w 9820"/>
                        <a:gd name="connsiteY0" fmla="*/ 0 h 9857"/>
                        <a:gd name="connsiteX1" fmla="*/ 9389 w 9820"/>
                        <a:gd name="connsiteY1" fmla="*/ 9117 h 9857"/>
                        <a:gd name="connsiteX2" fmla="*/ 1344 w 9820"/>
                        <a:gd name="connsiteY2" fmla="*/ 9218 h 9857"/>
                        <a:gd name="connsiteX3" fmla="*/ 3511 w 9820"/>
                        <a:gd name="connsiteY3" fmla="*/ 0 h 9857"/>
                        <a:gd name="connsiteX0" fmla="*/ 4235 w 9662"/>
                        <a:gd name="connsiteY0" fmla="*/ 0 h 10218"/>
                        <a:gd name="connsiteX1" fmla="*/ 9172 w 9662"/>
                        <a:gd name="connsiteY1" fmla="*/ 9316 h 10218"/>
                        <a:gd name="connsiteX2" fmla="*/ 980 w 9662"/>
                        <a:gd name="connsiteY2" fmla="*/ 9419 h 10218"/>
                        <a:gd name="connsiteX3" fmla="*/ 4235 w 9662"/>
                        <a:gd name="connsiteY3" fmla="*/ 0 h 10218"/>
                        <a:gd name="connsiteX0" fmla="*/ 4606 w 10223"/>
                        <a:gd name="connsiteY0" fmla="*/ 0 h 9773"/>
                        <a:gd name="connsiteX1" fmla="*/ 9716 w 10223"/>
                        <a:gd name="connsiteY1" fmla="*/ 9117 h 9773"/>
                        <a:gd name="connsiteX2" fmla="*/ 1237 w 10223"/>
                        <a:gd name="connsiteY2" fmla="*/ 9218 h 9773"/>
                        <a:gd name="connsiteX3" fmla="*/ 4606 w 10223"/>
                        <a:gd name="connsiteY3" fmla="*/ 0 h 9773"/>
                        <a:gd name="connsiteX0" fmla="*/ 4288 w 9782"/>
                        <a:gd name="connsiteY0" fmla="*/ 0 h 9875"/>
                        <a:gd name="connsiteX1" fmla="*/ 9286 w 9782"/>
                        <a:gd name="connsiteY1" fmla="*/ 8996 h 9875"/>
                        <a:gd name="connsiteX2" fmla="*/ 992 w 9782"/>
                        <a:gd name="connsiteY2" fmla="*/ 9099 h 9875"/>
                        <a:gd name="connsiteX3" fmla="*/ 4288 w 9782"/>
                        <a:gd name="connsiteY3" fmla="*/ 0 h 9875"/>
                        <a:gd name="connsiteX0" fmla="*/ 4835 w 10451"/>
                        <a:gd name="connsiteY0" fmla="*/ 0 h 9882"/>
                        <a:gd name="connsiteX1" fmla="*/ 9944 w 10451"/>
                        <a:gd name="connsiteY1" fmla="*/ 9110 h 9882"/>
                        <a:gd name="connsiteX2" fmla="*/ 1465 w 10451"/>
                        <a:gd name="connsiteY2" fmla="*/ 9214 h 9882"/>
                        <a:gd name="connsiteX3" fmla="*/ 4835 w 10451"/>
                        <a:gd name="connsiteY3" fmla="*/ 0 h 9882"/>
                        <a:gd name="connsiteX0" fmla="*/ 4194 w 9568"/>
                        <a:gd name="connsiteY0" fmla="*/ 0 h 9853"/>
                        <a:gd name="connsiteX1" fmla="*/ 9083 w 9568"/>
                        <a:gd name="connsiteY1" fmla="*/ 9219 h 9853"/>
                        <a:gd name="connsiteX2" fmla="*/ 970 w 9568"/>
                        <a:gd name="connsiteY2" fmla="*/ 9324 h 9853"/>
                        <a:gd name="connsiteX3" fmla="*/ 4194 w 9568"/>
                        <a:gd name="connsiteY3" fmla="*/ 0 h 9853"/>
                        <a:gd name="connsiteX0" fmla="*/ 4383 w 10000"/>
                        <a:gd name="connsiteY0" fmla="*/ 0 h 9912"/>
                        <a:gd name="connsiteX1" fmla="*/ 9493 w 10000"/>
                        <a:gd name="connsiteY1" fmla="*/ 9357 h 9912"/>
                        <a:gd name="connsiteX2" fmla="*/ 1014 w 10000"/>
                        <a:gd name="connsiteY2" fmla="*/ 9463 h 9912"/>
                        <a:gd name="connsiteX3" fmla="*/ 4383 w 10000"/>
                        <a:gd name="connsiteY3" fmla="*/ 0 h 9912"/>
                      </a:gdLst>
                      <a:ahLst/>
                      <a:cxnLst>
                        <a:cxn ang="0">
                          <a:pos x="connsiteX0" y="connsiteY0"/>
                        </a:cxn>
                        <a:cxn ang="0">
                          <a:pos x="connsiteX1" y="connsiteY1"/>
                        </a:cxn>
                        <a:cxn ang="0">
                          <a:pos x="connsiteX2" y="connsiteY2"/>
                        </a:cxn>
                        <a:cxn ang="0">
                          <a:pos x="connsiteX3" y="connsiteY3"/>
                        </a:cxn>
                      </a:cxnLst>
                      <a:rect l="l" t="t" r="r" b="b"/>
                      <a:pathLst>
                        <a:path w="10000" h="9912">
                          <a:moveTo>
                            <a:pt x="4383" y="0"/>
                          </a:moveTo>
                          <a:cubicBezTo>
                            <a:pt x="4383" y="0"/>
                            <a:pt x="12005" y="8276"/>
                            <a:pt x="9493" y="9357"/>
                          </a:cubicBezTo>
                          <a:cubicBezTo>
                            <a:pt x="11332" y="9947"/>
                            <a:pt x="1866" y="10191"/>
                            <a:pt x="1014" y="9463"/>
                          </a:cubicBezTo>
                          <a:cubicBezTo>
                            <a:pt x="162" y="8735"/>
                            <a:pt x="-1897" y="298"/>
                            <a:pt x="4383" y="0"/>
                          </a:cubicBezTo>
                          <a:close/>
                        </a:path>
                      </a:pathLst>
                    </a:custGeom>
                    <a:solidFill>
                      <a:srgbClr val="E4986E"/>
                    </a:solidFill>
                    <a:ln w="15875"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90" name="Group 289">
                    <a:extLst>
                      <a:ext uri="{FF2B5EF4-FFF2-40B4-BE49-F238E27FC236}">
                        <a16:creationId xmlns:a16="http://schemas.microsoft.com/office/drawing/2014/main" id="{105A71BE-86FC-4E75-BF96-883113E8388C}"/>
                      </a:ext>
                    </a:extLst>
                  </p:cNvPr>
                  <p:cNvGrpSpPr/>
                  <p:nvPr/>
                </p:nvGrpSpPr>
                <p:grpSpPr>
                  <a:xfrm>
                    <a:off x="2168653" y="2318036"/>
                    <a:ext cx="1996502" cy="3934130"/>
                    <a:chOff x="2168653" y="2318036"/>
                    <a:chExt cx="1996501" cy="3934130"/>
                  </a:xfrm>
                </p:grpSpPr>
                <p:grpSp>
                  <p:nvGrpSpPr>
                    <p:cNvPr id="299" name="Group 298">
                      <a:extLst>
                        <a:ext uri="{FF2B5EF4-FFF2-40B4-BE49-F238E27FC236}">
                          <a16:creationId xmlns:a16="http://schemas.microsoft.com/office/drawing/2014/main" id="{7805B00A-F259-49BF-A1EB-C5A002CDE403}"/>
                        </a:ext>
                      </a:extLst>
                    </p:cNvPr>
                    <p:cNvGrpSpPr/>
                    <p:nvPr/>
                  </p:nvGrpSpPr>
                  <p:grpSpPr>
                    <a:xfrm>
                      <a:off x="2168653" y="2318036"/>
                      <a:ext cx="1996501" cy="3934130"/>
                      <a:chOff x="3565304" y="1343724"/>
                      <a:chExt cx="1974215" cy="3890211"/>
                    </a:xfrm>
                  </p:grpSpPr>
                  <p:sp>
                    <p:nvSpPr>
                      <p:cNvPr id="303" name="Freeform 110">
                        <a:extLst>
                          <a:ext uri="{FF2B5EF4-FFF2-40B4-BE49-F238E27FC236}">
                            <a16:creationId xmlns:a16="http://schemas.microsoft.com/office/drawing/2014/main" id="{2B358E22-DDD9-4BC7-B98E-D60AD8996A28}"/>
                          </a:ext>
                        </a:extLst>
                      </p:cNvPr>
                      <p:cNvSpPr/>
                      <p:nvPr/>
                    </p:nvSpPr>
                    <p:spPr>
                      <a:xfrm flipH="1">
                        <a:off x="3565304" y="1343724"/>
                        <a:ext cx="1974215" cy="3890211"/>
                      </a:xfrm>
                      <a:custGeom>
                        <a:avLst/>
                        <a:gdLst>
                          <a:gd name="connsiteX0" fmla="*/ 1843892 w 1974214"/>
                          <a:gd name="connsiteY0" fmla="*/ 564984 h 3890214"/>
                          <a:gd name="connsiteX1" fmla="*/ 1843892 w 1974214"/>
                          <a:gd name="connsiteY1" fmla="*/ 3326254 h 3890214"/>
                          <a:gd name="connsiteX2" fmla="*/ 130334 w 1974214"/>
                          <a:gd name="connsiteY2" fmla="*/ 3326254 h 3890214"/>
                          <a:gd name="connsiteX3" fmla="*/ 130334 w 1974214"/>
                          <a:gd name="connsiteY3" fmla="*/ 564984 h 3890214"/>
                          <a:gd name="connsiteX4" fmla="*/ 1687617 w 1974214"/>
                          <a:gd name="connsiteY4" fmla="*/ 0 h 3890214"/>
                          <a:gd name="connsiteX5" fmla="*/ 286597 w 1974214"/>
                          <a:gd name="connsiteY5" fmla="*/ 0 h 3890214"/>
                          <a:gd name="connsiteX6" fmla="*/ 0 w 1974214"/>
                          <a:gd name="connsiteY6" fmla="*/ 286597 h 3890214"/>
                          <a:gd name="connsiteX7" fmla="*/ 0 w 1974214"/>
                          <a:gd name="connsiteY7" fmla="*/ 3603617 h 3890214"/>
                          <a:gd name="connsiteX8" fmla="*/ 286597 w 1974214"/>
                          <a:gd name="connsiteY8" fmla="*/ 3890214 h 3890214"/>
                          <a:gd name="connsiteX9" fmla="*/ 1687617 w 1974214"/>
                          <a:gd name="connsiteY9" fmla="*/ 3890214 h 3890214"/>
                          <a:gd name="connsiteX10" fmla="*/ 1974214 w 1974214"/>
                          <a:gd name="connsiteY10" fmla="*/ 3603617 h 3890214"/>
                          <a:gd name="connsiteX11" fmla="*/ 1974214 w 1974214"/>
                          <a:gd name="connsiteY11" fmla="*/ 286597 h 3890214"/>
                          <a:gd name="connsiteX12" fmla="*/ 1687617 w 1974214"/>
                          <a:gd name="connsiteY12" fmla="*/ 0 h 38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214" h="3890214">
                            <a:moveTo>
                              <a:pt x="1843892" y="564984"/>
                            </a:moveTo>
                            <a:lnTo>
                              <a:pt x="1843892" y="3326254"/>
                            </a:lnTo>
                            <a:lnTo>
                              <a:pt x="130334" y="3326254"/>
                            </a:lnTo>
                            <a:lnTo>
                              <a:pt x="130334" y="564984"/>
                            </a:lnTo>
                            <a:close/>
                            <a:moveTo>
                              <a:pt x="1687617" y="0"/>
                            </a:moveTo>
                            <a:lnTo>
                              <a:pt x="286597" y="0"/>
                            </a:lnTo>
                            <a:cubicBezTo>
                              <a:pt x="128314" y="0"/>
                              <a:pt x="0" y="128314"/>
                              <a:pt x="0" y="286597"/>
                            </a:cubicBezTo>
                            <a:lnTo>
                              <a:pt x="0" y="3603617"/>
                            </a:lnTo>
                            <a:cubicBezTo>
                              <a:pt x="0" y="3761900"/>
                              <a:pt x="128314" y="3890214"/>
                              <a:pt x="286597" y="3890214"/>
                            </a:cubicBezTo>
                            <a:lnTo>
                              <a:pt x="1687617" y="3890214"/>
                            </a:lnTo>
                            <a:cubicBezTo>
                              <a:pt x="1845900" y="3890214"/>
                              <a:pt x="1974214" y="3761900"/>
                              <a:pt x="1974214" y="3603617"/>
                            </a:cubicBezTo>
                            <a:lnTo>
                              <a:pt x="1974214" y="286597"/>
                            </a:lnTo>
                            <a:cubicBezTo>
                              <a:pt x="1974214" y="128314"/>
                              <a:pt x="1845900" y="0"/>
                              <a:pt x="1687617" y="0"/>
                            </a:cubicBezTo>
                            <a:close/>
                          </a:path>
                        </a:pathLst>
                      </a:custGeom>
                      <a:solidFill>
                        <a:schemeClr val="tx2">
                          <a:lumMod val="75000"/>
                        </a:schemeClr>
                      </a:solidFill>
                      <a:ln w="12700" cap="flat" cmpd="sng" algn="ctr">
                        <a:noFill/>
                        <a:prstDash val="solid"/>
                        <a:miter lim="800000"/>
                      </a:ln>
                      <a:effectLst/>
                    </p:spPr>
                    <p:txBody>
                      <a:bodyPr wrap="square" rtlCol="0" anchor="ctr">
                        <a:noAutofit/>
                      </a:bodyP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4" name="Rectangle 303">
                        <a:extLst>
                          <a:ext uri="{FF2B5EF4-FFF2-40B4-BE49-F238E27FC236}">
                            <a16:creationId xmlns:a16="http://schemas.microsoft.com/office/drawing/2014/main" id="{A220C8DD-5F73-4439-9A47-26F579846DEE}"/>
                          </a:ext>
                        </a:extLst>
                      </p:cNvPr>
                      <p:cNvSpPr/>
                      <p:nvPr/>
                    </p:nvSpPr>
                    <p:spPr>
                      <a:xfrm flipH="1">
                        <a:off x="3695746" y="1908710"/>
                        <a:ext cx="1713558" cy="2761268"/>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5" name="Donut 116">
                        <a:extLst>
                          <a:ext uri="{FF2B5EF4-FFF2-40B4-BE49-F238E27FC236}">
                            <a16:creationId xmlns:a16="http://schemas.microsoft.com/office/drawing/2014/main" id="{601ED1AC-4A41-4B6D-A187-C7A63967D40D}"/>
                          </a:ext>
                        </a:extLst>
                      </p:cNvPr>
                      <p:cNvSpPr/>
                      <p:nvPr/>
                    </p:nvSpPr>
                    <p:spPr>
                      <a:xfrm flipH="1">
                        <a:off x="4472512" y="4847200"/>
                        <a:ext cx="160036" cy="158556"/>
                      </a:xfrm>
                      <a:prstGeom prst="donut">
                        <a:avLst>
                          <a:gd name="adj" fmla="val 11951"/>
                        </a:avLst>
                      </a:prstGeom>
                      <a:solidFill>
                        <a:srgbClr val="FFFFFF">
                          <a:lumMod val="85000"/>
                        </a:srgbClr>
                      </a:solidFill>
                      <a:ln w="12700" cap="flat" cmpd="sng" algn="ctr">
                        <a:noFill/>
                        <a:prstDash val="solid"/>
                        <a:miter lim="800000"/>
                      </a:ln>
                      <a:effectLst/>
                    </p:spPr>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6" name="Rounded Rectangle 114">
                        <a:extLst>
                          <a:ext uri="{FF2B5EF4-FFF2-40B4-BE49-F238E27FC236}">
                            <a16:creationId xmlns:a16="http://schemas.microsoft.com/office/drawing/2014/main" id="{56EBD941-1669-4080-B365-3A52EF27240E}"/>
                          </a:ext>
                        </a:extLst>
                      </p:cNvPr>
                      <p:cNvSpPr/>
                      <p:nvPr/>
                    </p:nvSpPr>
                    <p:spPr>
                      <a:xfrm flipH="1">
                        <a:off x="4330337" y="1549539"/>
                        <a:ext cx="444356" cy="59983"/>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00" name="Group 299">
                      <a:extLst>
                        <a:ext uri="{FF2B5EF4-FFF2-40B4-BE49-F238E27FC236}">
                          <a16:creationId xmlns:a16="http://schemas.microsoft.com/office/drawing/2014/main" id="{18E096E7-6D2A-4DE1-ADF8-8EC7F69D5D36}"/>
                        </a:ext>
                      </a:extLst>
                    </p:cNvPr>
                    <p:cNvGrpSpPr/>
                    <p:nvPr/>
                  </p:nvGrpSpPr>
                  <p:grpSpPr>
                    <a:xfrm>
                      <a:off x="3585646" y="3446511"/>
                      <a:ext cx="282627" cy="158628"/>
                      <a:chOff x="3700999" y="3219778"/>
                      <a:chExt cx="357817" cy="200830"/>
                    </a:xfrm>
                    <a:solidFill>
                      <a:schemeClr val="bg1">
                        <a:lumMod val="65000"/>
                      </a:schemeClr>
                    </a:solidFill>
                  </p:grpSpPr>
                  <p:sp>
                    <p:nvSpPr>
                      <p:cNvPr id="301" name="Freeform 82">
                        <a:extLst>
                          <a:ext uri="{FF2B5EF4-FFF2-40B4-BE49-F238E27FC236}">
                            <a16:creationId xmlns:a16="http://schemas.microsoft.com/office/drawing/2014/main" id="{C2BBC810-C047-44A1-BA15-92312BA2DE89}"/>
                          </a:ext>
                        </a:extLst>
                      </p:cNvPr>
                      <p:cNvSpPr>
                        <a:spLocks/>
                      </p:cNvSpPr>
                      <p:nvPr/>
                    </p:nvSpPr>
                    <p:spPr bwMode="auto">
                      <a:xfrm>
                        <a:off x="4034387" y="3398873"/>
                        <a:ext cx="24429" cy="21735"/>
                      </a:xfrm>
                      <a:custGeom>
                        <a:avLst/>
                        <a:gdLst>
                          <a:gd name="T0" fmla="*/ 71 w 102"/>
                          <a:gd name="T1" fmla="*/ 0 h 75"/>
                          <a:gd name="T2" fmla="*/ 7 w 102"/>
                          <a:gd name="T3" fmla="*/ 4 h 75"/>
                          <a:gd name="T4" fmla="*/ 0 w 102"/>
                          <a:gd name="T5" fmla="*/ 24 h 75"/>
                          <a:gd name="T6" fmla="*/ 17 w 102"/>
                          <a:gd name="T7" fmla="*/ 30 h 75"/>
                          <a:gd name="T8" fmla="*/ 27 w 102"/>
                          <a:gd name="T9" fmla="*/ 75 h 75"/>
                          <a:gd name="T10" fmla="*/ 81 w 102"/>
                          <a:gd name="T11" fmla="*/ 75 h 75"/>
                          <a:gd name="T12" fmla="*/ 102 w 102"/>
                          <a:gd name="T13" fmla="*/ 58 h 75"/>
                          <a:gd name="T14" fmla="*/ 99 w 102"/>
                          <a:gd name="T15" fmla="*/ 45 h 75"/>
                          <a:gd name="T16" fmla="*/ 99 w 102"/>
                          <a:gd name="T17" fmla="*/ 37 h 75"/>
                          <a:gd name="T18" fmla="*/ 97 w 102"/>
                          <a:gd name="T19" fmla="*/ 31 h 75"/>
                          <a:gd name="T20" fmla="*/ 97 w 102"/>
                          <a:gd name="T21" fmla="*/ 30 h 75"/>
                          <a:gd name="T22" fmla="*/ 94 w 102"/>
                          <a:gd name="T23" fmla="*/ 28 h 75"/>
                          <a:gd name="T24" fmla="*/ 92 w 102"/>
                          <a:gd name="T25" fmla="*/ 26 h 75"/>
                          <a:gd name="T26" fmla="*/ 90 w 102"/>
                          <a:gd name="T27" fmla="*/ 24 h 75"/>
                          <a:gd name="T28" fmla="*/ 89 w 102"/>
                          <a:gd name="T29" fmla="*/ 23 h 75"/>
                          <a:gd name="T30" fmla="*/ 87 w 102"/>
                          <a:gd name="T31" fmla="*/ 21 h 75"/>
                          <a:gd name="T32" fmla="*/ 82 w 102"/>
                          <a:gd name="T33" fmla="*/ 15 h 75"/>
                          <a:gd name="T34" fmla="*/ 79 w 102"/>
                          <a:gd name="T35" fmla="*/ 11 h 75"/>
                          <a:gd name="T36" fmla="*/ 71 w 102"/>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75">
                            <a:moveTo>
                              <a:pt x="71" y="0"/>
                            </a:moveTo>
                            <a:lnTo>
                              <a:pt x="7" y="4"/>
                            </a:lnTo>
                            <a:lnTo>
                              <a:pt x="0" y="24"/>
                            </a:lnTo>
                            <a:lnTo>
                              <a:pt x="17" y="30"/>
                            </a:lnTo>
                            <a:lnTo>
                              <a:pt x="27" y="75"/>
                            </a:lnTo>
                            <a:lnTo>
                              <a:pt x="81" y="75"/>
                            </a:lnTo>
                            <a:lnTo>
                              <a:pt x="102" y="58"/>
                            </a:lnTo>
                            <a:lnTo>
                              <a:pt x="99" y="45"/>
                            </a:lnTo>
                            <a:lnTo>
                              <a:pt x="99" y="37"/>
                            </a:lnTo>
                            <a:lnTo>
                              <a:pt x="97" y="31"/>
                            </a:lnTo>
                            <a:lnTo>
                              <a:pt x="97" y="30"/>
                            </a:lnTo>
                            <a:lnTo>
                              <a:pt x="94" y="28"/>
                            </a:lnTo>
                            <a:lnTo>
                              <a:pt x="92" y="26"/>
                            </a:lnTo>
                            <a:lnTo>
                              <a:pt x="90" y="24"/>
                            </a:lnTo>
                            <a:lnTo>
                              <a:pt x="89" y="23"/>
                            </a:lnTo>
                            <a:lnTo>
                              <a:pt x="87" y="21"/>
                            </a:lnTo>
                            <a:lnTo>
                              <a:pt x="82" y="15"/>
                            </a:lnTo>
                            <a:lnTo>
                              <a:pt x="79" y="11"/>
                            </a:lnTo>
                            <a:lnTo>
                              <a:pt x="71" y="0"/>
                            </a:lnTo>
                            <a:close/>
                          </a:path>
                        </a:pathLst>
                      </a:custGeom>
                      <a:grpFill/>
                      <a:ln w="6350">
                        <a:solidFill>
                          <a:schemeClr val="bg1">
                            <a:lumMod val="85000"/>
                          </a:schemeClr>
                        </a:solidFill>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2" name="Freeform 83">
                        <a:extLst>
                          <a:ext uri="{FF2B5EF4-FFF2-40B4-BE49-F238E27FC236}">
                            <a16:creationId xmlns:a16="http://schemas.microsoft.com/office/drawing/2014/main" id="{D4C92CE2-5B5F-449C-8056-83809F0CE27B}"/>
                          </a:ext>
                        </a:extLst>
                      </p:cNvPr>
                      <p:cNvSpPr>
                        <a:spLocks/>
                      </p:cNvSpPr>
                      <p:nvPr/>
                    </p:nvSpPr>
                    <p:spPr bwMode="auto">
                      <a:xfrm>
                        <a:off x="3700999" y="3219778"/>
                        <a:ext cx="47422" cy="40862"/>
                      </a:xfrm>
                      <a:custGeom>
                        <a:avLst/>
                        <a:gdLst>
                          <a:gd name="T0" fmla="*/ 154 w 197"/>
                          <a:gd name="T1" fmla="*/ 10 h 139"/>
                          <a:gd name="T2" fmla="*/ 67 w 197"/>
                          <a:gd name="T3" fmla="*/ 75 h 139"/>
                          <a:gd name="T4" fmla="*/ 30 w 197"/>
                          <a:gd name="T5" fmla="*/ 88 h 139"/>
                          <a:gd name="T6" fmla="*/ 0 w 197"/>
                          <a:gd name="T7" fmla="*/ 122 h 139"/>
                          <a:gd name="T8" fmla="*/ 26 w 197"/>
                          <a:gd name="T9" fmla="*/ 139 h 139"/>
                          <a:gd name="T10" fmla="*/ 60 w 197"/>
                          <a:gd name="T11" fmla="*/ 126 h 139"/>
                          <a:gd name="T12" fmla="*/ 114 w 197"/>
                          <a:gd name="T13" fmla="*/ 91 h 139"/>
                          <a:gd name="T14" fmla="*/ 197 w 197"/>
                          <a:gd name="T15" fmla="*/ 10 h 139"/>
                          <a:gd name="T16" fmla="*/ 191 w 197"/>
                          <a:gd name="T17" fmla="*/ 0 h 139"/>
                          <a:gd name="T18" fmla="*/ 154 w 197"/>
                          <a:gd name="T19" fmla="*/ 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39">
                            <a:moveTo>
                              <a:pt x="154" y="10"/>
                            </a:moveTo>
                            <a:lnTo>
                              <a:pt x="67" y="75"/>
                            </a:lnTo>
                            <a:lnTo>
                              <a:pt x="30" y="88"/>
                            </a:lnTo>
                            <a:lnTo>
                              <a:pt x="0" y="122"/>
                            </a:lnTo>
                            <a:lnTo>
                              <a:pt x="26" y="139"/>
                            </a:lnTo>
                            <a:lnTo>
                              <a:pt x="60" y="126"/>
                            </a:lnTo>
                            <a:lnTo>
                              <a:pt x="114" y="91"/>
                            </a:lnTo>
                            <a:lnTo>
                              <a:pt x="197" y="10"/>
                            </a:lnTo>
                            <a:lnTo>
                              <a:pt x="191" y="0"/>
                            </a:lnTo>
                            <a:lnTo>
                              <a:pt x="154" y="10"/>
                            </a:lnTo>
                            <a:close/>
                          </a:path>
                        </a:pathLst>
                      </a:custGeom>
                      <a:grpFill/>
                      <a:ln w="6350">
                        <a:solidFill>
                          <a:schemeClr val="bg1">
                            <a:lumMod val="85000"/>
                          </a:schemeClr>
                        </a:solidFill>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291" name="Group 290">
                    <a:extLst>
                      <a:ext uri="{FF2B5EF4-FFF2-40B4-BE49-F238E27FC236}">
                        <a16:creationId xmlns:a16="http://schemas.microsoft.com/office/drawing/2014/main" id="{36919D82-12D2-4A44-A716-B9D1CC536CAA}"/>
                      </a:ext>
                    </a:extLst>
                  </p:cNvPr>
                  <p:cNvGrpSpPr/>
                  <p:nvPr/>
                </p:nvGrpSpPr>
                <p:grpSpPr>
                  <a:xfrm>
                    <a:off x="3377967" y="3977702"/>
                    <a:ext cx="1184648" cy="2023044"/>
                    <a:chOff x="4798893" y="2749426"/>
                    <a:chExt cx="1383543" cy="2362700"/>
                  </a:xfrm>
                </p:grpSpPr>
                <p:sp>
                  <p:nvSpPr>
                    <p:cNvPr id="292" name="Freeform 25">
                      <a:extLst>
                        <a:ext uri="{FF2B5EF4-FFF2-40B4-BE49-F238E27FC236}">
                          <a16:creationId xmlns:a16="http://schemas.microsoft.com/office/drawing/2014/main" id="{310FBE79-2386-4E6B-8D95-053E6E35C83C}"/>
                        </a:ext>
                      </a:extLst>
                    </p:cNvPr>
                    <p:cNvSpPr>
                      <a:spLocks/>
                    </p:cNvSpPr>
                    <p:nvPr/>
                  </p:nvSpPr>
                  <p:spPr bwMode="auto">
                    <a:xfrm>
                      <a:off x="4954177" y="3956118"/>
                      <a:ext cx="1218553" cy="1156008"/>
                    </a:xfrm>
                    <a:custGeom>
                      <a:avLst/>
                      <a:gdLst>
                        <a:gd name="T0" fmla="*/ 68 w 477"/>
                        <a:gd name="T1" fmla="*/ 275 h 453"/>
                        <a:gd name="T2" fmla="*/ 74 w 477"/>
                        <a:gd name="T3" fmla="*/ 386 h 453"/>
                        <a:gd name="T4" fmla="*/ 271 w 477"/>
                        <a:gd name="T5" fmla="*/ 351 h 453"/>
                        <a:gd name="T6" fmla="*/ 427 w 477"/>
                        <a:gd name="T7" fmla="*/ 238 h 453"/>
                        <a:gd name="T8" fmla="*/ 447 w 477"/>
                        <a:gd name="T9" fmla="*/ 95 h 453"/>
                        <a:gd name="T10" fmla="*/ 271 w 477"/>
                        <a:gd name="T11" fmla="*/ 110 h 453"/>
                        <a:gd name="T12" fmla="*/ 68 w 477"/>
                        <a:gd name="T13" fmla="*/ 275 h 453"/>
                      </a:gdLst>
                      <a:ahLst/>
                      <a:cxnLst>
                        <a:cxn ang="0">
                          <a:pos x="T0" y="T1"/>
                        </a:cxn>
                        <a:cxn ang="0">
                          <a:pos x="T2" y="T3"/>
                        </a:cxn>
                        <a:cxn ang="0">
                          <a:pos x="T4" y="T5"/>
                        </a:cxn>
                        <a:cxn ang="0">
                          <a:pos x="T6" y="T7"/>
                        </a:cxn>
                        <a:cxn ang="0">
                          <a:pos x="T8" y="T9"/>
                        </a:cxn>
                        <a:cxn ang="0">
                          <a:pos x="T10" y="T11"/>
                        </a:cxn>
                        <a:cxn ang="0">
                          <a:pos x="T12" y="T13"/>
                        </a:cxn>
                      </a:cxnLst>
                      <a:rect l="0" t="0" r="r" b="b"/>
                      <a:pathLst>
                        <a:path w="477" h="453">
                          <a:moveTo>
                            <a:pt x="68" y="275"/>
                          </a:moveTo>
                          <a:cubicBezTo>
                            <a:pt x="68" y="275"/>
                            <a:pt x="0" y="316"/>
                            <a:pt x="74" y="386"/>
                          </a:cubicBezTo>
                          <a:cubicBezTo>
                            <a:pt x="74" y="386"/>
                            <a:pt x="120" y="453"/>
                            <a:pt x="271" y="351"/>
                          </a:cubicBezTo>
                          <a:cubicBezTo>
                            <a:pt x="271" y="351"/>
                            <a:pt x="398" y="269"/>
                            <a:pt x="427" y="238"/>
                          </a:cubicBezTo>
                          <a:cubicBezTo>
                            <a:pt x="427" y="238"/>
                            <a:pt x="477" y="181"/>
                            <a:pt x="447" y="95"/>
                          </a:cubicBezTo>
                          <a:cubicBezTo>
                            <a:pt x="447" y="95"/>
                            <a:pt x="385" y="0"/>
                            <a:pt x="271" y="110"/>
                          </a:cubicBezTo>
                          <a:cubicBezTo>
                            <a:pt x="271" y="110"/>
                            <a:pt x="117" y="257"/>
                            <a:pt x="68" y="275"/>
                          </a:cubicBezTo>
                          <a:close/>
                        </a:path>
                      </a:pathLst>
                    </a:custGeom>
                    <a:solidFill>
                      <a:srgbClr val="FEC7A9"/>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3" name="Group 292">
                      <a:extLst>
                        <a:ext uri="{FF2B5EF4-FFF2-40B4-BE49-F238E27FC236}">
                          <a16:creationId xmlns:a16="http://schemas.microsoft.com/office/drawing/2014/main" id="{B0189447-3103-4F2C-A2A5-A1E2FC413904}"/>
                        </a:ext>
                      </a:extLst>
                    </p:cNvPr>
                    <p:cNvGrpSpPr/>
                    <p:nvPr/>
                  </p:nvGrpSpPr>
                  <p:grpSpPr>
                    <a:xfrm>
                      <a:off x="4798893" y="2749426"/>
                      <a:ext cx="1383543" cy="2220356"/>
                      <a:chOff x="4798893" y="2749426"/>
                      <a:chExt cx="1383543" cy="2220356"/>
                    </a:xfrm>
                  </p:grpSpPr>
                  <p:sp>
                    <p:nvSpPr>
                      <p:cNvPr id="294" name="Freeform 23">
                        <a:extLst>
                          <a:ext uri="{FF2B5EF4-FFF2-40B4-BE49-F238E27FC236}">
                            <a16:creationId xmlns:a16="http://schemas.microsoft.com/office/drawing/2014/main" id="{70E4FD33-98BE-4BBA-92C4-5275DE10727C}"/>
                          </a:ext>
                        </a:extLst>
                      </p:cNvPr>
                      <p:cNvSpPr>
                        <a:spLocks/>
                      </p:cNvSpPr>
                      <p:nvPr/>
                    </p:nvSpPr>
                    <p:spPr bwMode="auto">
                      <a:xfrm>
                        <a:off x="4954177" y="2749426"/>
                        <a:ext cx="1060034" cy="1127971"/>
                      </a:xfrm>
                      <a:custGeom>
                        <a:avLst/>
                        <a:gdLst>
                          <a:gd name="T0" fmla="*/ 237 w 415"/>
                          <a:gd name="T1" fmla="*/ 41 h 442"/>
                          <a:gd name="T2" fmla="*/ 368 w 415"/>
                          <a:gd name="T3" fmla="*/ 97 h 442"/>
                          <a:gd name="T4" fmla="*/ 303 w 415"/>
                          <a:gd name="T5" fmla="*/ 270 h 442"/>
                          <a:gd name="T6" fmla="*/ 148 w 415"/>
                          <a:gd name="T7" fmla="*/ 427 h 442"/>
                          <a:gd name="T8" fmla="*/ 78 w 415"/>
                          <a:gd name="T9" fmla="*/ 427 h 442"/>
                          <a:gd name="T10" fmla="*/ 8 w 415"/>
                          <a:gd name="T11" fmla="*/ 353 h 442"/>
                          <a:gd name="T12" fmla="*/ 24 w 415"/>
                          <a:gd name="T13" fmla="*/ 274 h 442"/>
                          <a:gd name="T14" fmla="*/ 237 w 415"/>
                          <a:gd name="T15" fmla="*/ 41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442">
                            <a:moveTo>
                              <a:pt x="237" y="41"/>
                            </a:moveTo>
                            <a:cubicBezTo>
                              <a:pt x="237" y="41"/>
                              <a:pt x="305" y="0"/>
                              <a:pt x="368" y="97"/>
                            </a:cubicBezTo>
                            <a:cubicBezTo>
                              <a:pt x="368" y="97"/>
                              <a:pt x="415" y="163"/>
                              <a:pt x="303" y="270"/>
                            </a:cubicBezTo>
                            <a:cubicBezTo>
                              <a:pt x="148" y="427"/>
                              <a:pt x="148" y="427"/>
                              <a:pt x="148" y="427"/>
                            </a:cubicBezTo>
                            <a:cubicBezTo>
                              <a:pt x="148" y="427"/>
                              <a:pt x="101" y="442"/>
                              <a:pt x="78" y="427"/>
                            </a:cubicBezTo>
                            <a:cubicBezTo>
                              <a:pt x="78" y="427"/>
                              <a:pt x="16" y="396"/>
                              <a:pt x="8" y="353"/>
                            </a:cubicBezTo>
                            <a:cubicBezTo>
                              <a:pt x="8" y="353"/>
                              <a:pt x="0" y="295"/>
                              <a:pt x="24" y="274"/>
                            </a:cubicBezTo>
                            <a:lnTo>
                              <a:pt x="237" y="41"/>
                            </a:lnTo>
                            <a:close/>
                          </a:path>
                        </a:pathLst>
                      </a:custGeom>
                      <a:solidFill>
                        <a:srgbClr val="FEC7A9"/>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5" name="Freeform 24">
                        <a:extLst>
                          <a:ext uri="{FF2B5EF4-FFF2-40B4-BE49-F238E27FC236}">
                            <a16:creationId xmlns:a16="http://schemas.microsoft.com/office/drawing/2014/main" id="{ED8B9387-0B83-481E-AD7D-FDFD2C06C986}"/>
                          </a:ext>
                        </a:extLst>
                      </p:cNvPr>
                      <p:cNvSpPr>
                        <a:spLocks/>
                      </p:cNvSpPr>
                      <p:nvPr/>
                    </p:nvSpPr>
                    <p:spPr bwMode="auto">
                      <a:xfrm>
                        <a:off x="4798893" y="3430954"/>
                        <a:ext cx="1383543" cy="1266001"/>
                      </a:xfrm>
                      <a:custGeom>
                        <a:avLst/>
                        <a:gdLst>
                          <a:gd name="T0" fmla="*/ 30 w 542"/>
                          <a:gd name="T1" fmla="*/ 414 h 496"/>
                          <a:gd name="T2" fmla="*/ 60 w 542"/>
                          <a:gd name="T3" fmla="*/ 307 h 496"/>
                          <a:gd name="T4" fmla="*/ 332 w 542"/>
                          <a:gd name="T5" fmla="*/ 35 h 496"/>
                          <a:gd name="T6" fmla="*/ 483 w 542"/>
                          <a:gd name="T7" fmla="*/ 73 h 496"/>
                          <a:gd name="T8" fmla="*/ 443 w 542"/>
                          <a:gd name="T9" fmla="*/ 215 h 496"/>
                          <a:gd name="T10" fmla="*/ 133 w 542"/>
                          <a:gd name="T11" fmla="*/ 480 h 496"/>
                          <a:gd name="T12" fmla="*/ 30 w 542"/>
                          <a:gd name="T13" fmla="*/ 414 h 496"/>
                        </a:gdLst>
                        <a:ahLst/>
                        <a:cxnLst>
                          <a:cxn ang="0">
                            <a:pos x="T0" y="T1"/>
                          </a:cxn>
                          <a:cxn ang="0">
                            <a:pos x="T2" y="T3"/>
                          </a:cxn>
                          <a:cxn ang="0">
                            <a:pos x="T4" y="T5"/>
                          </a:cxn>
                          <a:cxn ang="0">
                            <a:pos x="T6" y="T7"/>
                          </a:cxn>
                          <a:cxn ang="0">
                            <a:pos x="T8" y="T9"/>
                          </a:cxn>
                          <a:cxn ang="0">
                            <a:pos x="T10" y="T11"/>
                          </a:cxn>
                          <a:cxn ang="0">
                            <a:pos x="T12" y="T13"/>
                          </a:cxn>
                        </a:cxnLst>
                        <a:rect l="0" t="0" r="r" b="b"/>
                        <a:pathLst>
                          <a:path w="542" h="496">
                            <a:moveTo>
                              <a:pt x="30" y="414"/>
                            </a:moveTo>
                            <a:cubicBezTo>
                              <a:pt x="30" y="414"/>
                              <a:pt x="0" y="358"/>
                              <a:pt x="60" y="307"/>
                            </a:cubicBezTo>
                            <a:cubicBezTo>
                              <a:pt x="60" y="307"/>
                              <a:pt x="258" y="111"/>
                              <a:pt x="332" y="35"/>
                            </a:cubicBezTo>
                            <a:cubicBezTo>
                              <a:pt x="360" y="7"/>
                              <a:pt x="448" y="0"/>
                              <a:pt x="483" y="73"/>
                            </a:cubicBezTo>
                            <a:cubicBezTo>
                              <a:pt x="483" y="73"/>
                              <a:pt x="542" y="123"/>
                              <a:pt x="443" y="215"/>
                            </a:cubicBezTo>
                            <a:cubicBezTo>
                              <a:pt x="443" y="215"/>
                              <a:pt x="164" y="471"/>
                              <a:pt x="133" y="480"/>
                            </a:cubicBezTo>
                            <a:cubicBezTo>
                              <a:pt x="133" y="480"/>
                              <a:pt x="59" y="496"/>
                              <a:pt x="30" y="414"/>
                            </a:cubicBezTo>
                            <a:close/>
                          </a:path>
                        </a:pathLst>
                      </a:custGeom>
                      <a:solidFill>
                        <a:srgbClr val="FEC7A9"/>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6" name="Freeform 26">
                        <a:extLst>
                          <a:ext uri="{FF2B5EF4-FFF2-40B4-BE49-F238E27FC236}">
                            <a16:creationId xmlns:a16="http://schemas.microsoft.com/office/drawing/2014/main" id="{48BD8F35-297B-4B1D-B2BA-85198D201A44}"/>
                          </a:ext>
                        </a:extLst>
                      </p:cNvPr>
                      <p:cNvSpPr>
                        <a:spLocks/>
                      </p:cNvSpPr>
                      <p:nvPr/>
                    </p:nvSpPr>
                    <p:spPr bwMode="auto">
                      <a:xfrm>
                        <a:off x="5015644" y="3300471"/>
                        <a:ext cx="406544" cy="494970"/>
                      </a:xfrm>
                      <a:custGeom>
                        <a:avLst/>
                        <a:gdLst>
                          <a:gd name="T0" fmla="*/ 15 w 159"/>
                          <a:gd name="T1" fmla="*/ 126 h 194"/>
                          <a:gd name="T2" fmla="*/ 40 w 159"/>
                          <a:gd name="T3" fmla="*/ 66 h 194"/>
                          <a:gd name="T4" fmla="*/ 158 w 159"/>
                          <a:gd name="T5" fmla="*/ 108 h 194"/>
                          <a:gd name="T6" fmla="*/ 97 w 159"/>
                          <a:gd name="T7" fmla="*/ 180 h 194"/>
                          <a:gd name="T8" fmla="*/ 15 w 159"/>
                          <a:gd name="T9" fmla="*/ 126 h 194"/>
                        </a:gdLst>
                        <a:ahLst/>
                        <a:cxnLst>
                          <a:cxn ang="0">
                            <a:pos x="T0" y="T1"/>
                          </a:cxn>
                          <a:cxn ang="0">
                            <a:pos x="T2" y="T3"/>
                          </a:cxn>
                          <a:cxn ang="0">
                            <a:pos x="T4" y="T5"/>
                          </a:cxn>
                          <a:cxn ang="0">
                            <a:pos x="T6" y="T7"/>
                          </a:cxn>
                          <a:cxn ang="0">
                            <a:pos x="T8" y="T9"/>
                          </a:cxn>
                        </a:cxnLst>
                        <a:rect l="0" t="0" r="r" b="b"/>
                        <a:pathLst>
                          <a:path w="159" h="194">
                            <a:moveTo>
                              <a:pt x="15" y="126"/>
                            </a:moveTo>
                            <a:cubicBezTo>
                              <a:pt x="15" y="126"/>
                              <a:pt x="0" y="93"/>
                              <a:pt x="40" y="66"/>
                            </a:cubicBezTo>
                            <a:cubicBezTo>
                              <a:pt x="66" y="48"/>
                              <a:pt x="159" y="0"/>
                              <a:pt x="158" y="108"/>
                            </a:cubicBezTo>
                            <a:cubicBezTo>
                              <a:pt x="158" y="133"/>
                              <a:pt x="145" y="149"/>
                              <a:pt x="97" y="180"/>
                            </a:cubicBezTo>
                            <a:cubicBezTo>
                              <a:pt x="76" y="194"/>
                              <a:pt x="39" y="177"/>
                              <a:pt x="15" y="126"/>
                            </a:cubicBezTo>
                            <a:close/>
                          </a:path>
                        </a:pathLst>
                      </a:custGeom>
                      <a:solidFill>
                        <a:srgbClr val="E38E1D">
                          <a:lumMod val="20000"/>
                          <a:lumOff val="80000"/>
                        </a:srgbClr>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7" name="Freeform 27">
                        <a:extLst>
                          <a:ext uri="{FF2B5EF4-FFF2-40B4-BE49-F238E27FC236}">
                            <a16:creationId xmlns:a16="http://schemas.microsoft.com/office/drawing/2014/main" id="{A4ADF595-8EA9-487E-8566-2D0A1BD310F1}"/>
                          </a:ext>
                        </a:extLst>
                      </p:cNvPr>
                      <p:cNvSpPr>
                        <a:spLocks/>
                      </p:cNvSpPr>
                      <p:nvPr/>
                    </p:nvSpPr>
                    <p:spPr bwMode="auto">
                      <a:xfrm>
                        <a:off x="4888397" y="4193358"/>
                        <a:ext cx="420563" cy="436738"/>
                      </a:xfrm>
                      <a:custGeom>
                        <a:avLst/>
                        <a:gdLst>
                          <a:gd name="T0" fmla="*/ 6 w 165"/>
                          <a:gd name="T1" fmla="*/ 104 h 171"/>
                          <a:gd name="T2" fmla="*/ 121 w 165"/>
                          <a:gd name="T3" fmla="*/ 41 h 171"/>
                          <a:gd name="T4" fmla="*/ 87 w 165"/>
                          <a:gd name="T5" fmla="*/ 168 h 171"/>
                          <a:gd name="T6" fmla="*/ 51 w 165"/>
                          <a:gd name="T7" fmla="*/ 163 h 171"/>
                          <a:gd name="T8" fmla="*/ 6 w 165"/>
                          <a:gd name="T9" fmla="*/ 104 h 171"/>
                        </a:gdLst>
                        <a:ahLst/>
                        <a:cxnLst>
                          <a:cxn ang="0">
                            <a:pos x="T0" y="T1"/>
                          </a:cxn>
                          <a:cxn ang="0">
                            <a:pos x="T2" y="T3"/>
                          </a:cxn>
                          <a:cxn ang="0">
                            <a:pos x="T4" y="T5"/>
                          </a:cxn>
                          <a:cxn ang="0">
                            <a:pos x="T6" y="T7"/>
                          </a:cxn>
                          <a:cxn ang="0">
                            <a:pos x="T8" y="T9"/>
                          </a:cxn>
                        </a:cxnLst>
                        <a:rect l="0" t="0" r="r" b="b"/>
                        <a:pathLst>
                          <a:path w="165" h="171">
                            <a:moveTo>
                              <a:pt x="6" y="104"/>
                            </a:moveTo>
                            <a:cubicBezTo>
                              <a:pt x="6" y="104"/>
                              <a:pt x="57" y="0"/>
                              <a:pt x="121" y="41"/>
                            </a:cubicBezTo>
                            <a:cubicBezTo>
                              <a:pt x="149" y="59"/>
                              <a:pt x="165" y="108"/>
                              <a:pt x="87" y="168"/>
                            </a:cubicBezTo>
                            <a:cubicBezTo>
                              <a:pt x="87" y="168"/>
                              <a:pt x="63" y="171"/>
                              <a:pt x="51" y="163"/>
                            </a:cubicBezTo>
                            <a:cubicBezTo>
                              <a:pt x="35" y="153"/>
                              <a:pt x="0" y="139"/>
                              <a:pt x="6" y="104"/>
                            </a:cubicBezTo>
                            <a:close/>
                          </a:path>
                        </a:pathLst>
                      </a:custGeom>
                      <a:solidFill>
                        <a:srgbClr val="E38E1D">
                          <a:lumMod val="20000"/>
                          <a:lumOff val="80000"/>
                        </a:srgbClr>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8" name="Freeform 28">
                        <a:extLst>
                          <a:ext uri="{FF2B5EF4-FFF2-40B4-BE49-F238E27FC236}">
                            <a16:creationId xmlns:a16="http://schemas.microsoft.com/office/drawing/2014/main" id="{2F1D760A-95B0-4BF8-BA6F-C7DD8DBEB2BB}"/>
                          </a:ext>
                        </a:extLst>
                      </p:cNvPr>
                      <p:cNvSpPr>
                        <a:spLocks/>
                      </p:cNvSpPr>
                      <p:nvPr/>
                    </p:nvSpPr>
                    <p:spPr bwMode="auto">
                      <a:xfrm>
                        <a:off x="5062014" y="4602059"/>
                        <a:ext cx="356939" cy="367723"/>
                      </a:xfrm>
                      <a:custGeom>
                        <a:avLst/>
                        <a:gdLst>
                          <a:gd name="T0" fmla="*/ 7 w 140"/>
                          <a:gd name="T1" fmla="*/ 91 h 144"/>
                          <a:gd name="T2" fmla="*/ 34 w 140"/>
                          <a:gd name="T3" fmla="*/ 36 h 144"/>
                          <a:gd name="T4" fmla="*/ 97 w 140"/>
                          <a:gd name="T5" fmla="*/ 22 h 144"/>
                          <a:gd name="T6" fmla="*/ 119 w 140"/>
                          <a:gd name="T7" fmla="*/ 85 h 144"/>
                          <a:gd name="T8" fmla="*/ 36 w 140"/>
                          <a:gd name="T9" fmla="*/ 125 h 144"/>
                          <a:gd name="T10" fmla="*/ 31 w 140"/>
                          <a:gd name="T11" fmla="*/ 124 h 144"/>
                          <a:gd name="T12" fmla="*/ 7 w 140"/>
                          <a:gd name="T13" fmla="*/ 91 h 144"/>
                        </a:gdLst>
                        <a:ahLst/>
                        <a:cxnLst>
                          <a:cxn ang="0">
                            <a:pos x="T0" y="T1"/>
                          </a:cxn>
                          <a:cxn ang="0">
                            <a:pos x="T2" y="T3"/>
                          </a:cxn>
                          <a:cxn ang="0">
                            <a:pos x="T4" y="T5"/>
                          </a:cxn>
                          <a:cxn ang="0">
                            <a:pos x="T6" y="T7"/>
                          </a:cxn>
                          <a:cxn ang="0">
                            <a:pos x="T8" y="T9"/>
                          </a:cxn>
                          <a:cxn ang="0">
                            <a:pos x="T10" y="T11"/>
                          </a:cxn>
                          <a:cxn ang="0">
                            <a:pos x="T12" y="T13"/>
                          </a:cxn>
                        </a:cxnLst>
                        <a:rect l="0" t="0" r="r" b="b"/>
                        <a:pathLst>
                          <a:path w="140" h="144">
                            <a:moveTo>
                              <a:pt x="7" y="91"/>
                            </a:moveTo>
                            <a:cubicBezTo>
                              <a:pt x="7" y="91"/>
                              <a:pt x="0" y="57"/>
                              <a:pt x="34" y="36"/>
                            </a:cubicBezTo>
                            <a:cubicBezTo>
                              <a:pt x="34" y="36"/>
                              <a:pt x="75" y="0"/>
                              <a:pt x="97" y="22"/>
                            </a:cubicBezTo>
                            <a:cubicBezTo>
                              <a:pt x="97" y="22"/>
                              <a:pt x="140" y="56"/>
                              <a:pt x="119" y="85"/>
                            </a:cubicBezTo>
                            <a:cubicBezTo>
                              <a:pt x="119" y="85"/>
                              <a:pt x="71" y="144"/>
                              <a:pt x="36" y="125"/>
                            </a:cubicBezTo>
                            <a:cubicBezTo>
                              <a:pt x="1" y="106"/>
                              <a:pt x="31" y="124"/>
                              <a:pt x="31" y="124"/>
                            </a:cubicBezTo>
                            <a:cubicBezTo>
                              <a:pt x="31" y="124"/>
                              <a:pt x="16" y="115"/>
                              <a:pt x="7" y="91"/>
                            </a:cubicBezTo>
                            <a:close/>
                          </a:path>
                        </a:pathLst>
                      </a:custGeom>
                      <a:solidFill>
                        <a:srgbClr val="E38E1D">
                          <a:lumMod val="20000"/>
                          <a:lumOff val="80000"/>
                        </a:srgbClr>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grpSp>
              <p:nvGrpSpPr>
                <p:cNvPr id="281" name="Group 280">
                  <a:extLst>
                    <a:ext uri="{FF2B5EF4-FFF2-40B4-BE49-F238E27FC236}">
                      <a16:creationId xmlns:a16="http://schemas.microsoft.com/office/drawing/2014/main" id="{E0CFAE2D-17A3-4264-B963-7655FDEAD9CE}"/>
                    </a:ext>
                  </a:extLst>
                </p:cNvPr>
                <p:cNvGrpSpPr/>
                <p:nvPr/>
              </p:nvGrpSpPr>
              <p:grpSpPr>
                <a:xfrm>
                  <a:off x="10016717" y="2401889"/>
                  <a:ext cx="992207" cy="911724"/>
                  <a:chOff x="2870207" y="1761711"/>
                  <a:chExt cx="2628899" cy="2415655"/>
                </a:xfrm>
                <a:solidFill>
                  <a:schemeClr val="bg1"/>
                </a:solidFill>
              </p:grpSpPr>
              <p:sp>
                <p:nvSpPr>
                  <p:cNvPr id="282" name="Freeform 100">
                    <a:extLst>
                      <a:ext uri="{FF2B5EF4-FFF2-40B4-BE49-F238E27FC236}">
                        <a16:creationId xmlns:a16="http://schemas.microsoft.com/office/drawing/2014/main" id="{7B39BF8F-48FC-471A-8C90-384089BEA15B}"/>
                      </a:ext>
                    </a:extLst>
                  </p:cNvPr>
                  <p:cNvSpPr/>
                  <p:nvPr/>
                </p:nvSpPr>
                <p:spPr>
                  <a:xfrm>
                    <a:off x="2870207" y="2894666"/>
                    <a:ext cx="2628899" cy="1282700"/>
                  </a:xfrm>
                  <a:custGeom>
                    <a:avLst/>
                    <a:gdLst>
                      <a:gd name="connsiteX0" fmla="*/ 1521109 w 2628900"/>
                      <a:gd name="connsiteY0" fmla="*/ 534382 h 1282700"/>
                      <a:gd name="connsiteX1" fmla="*/ 1583373 w 2628900"/>
                      <a:gd name="connsiteY1" fmla="*/ 590597 h 1282700"/>
                      <a:gd name="connsiteX2" fmla="*/ 1598672 w 2628900"/>
                      <a:gd name="connsiteY2" fmla="*/ 779167 h 1282700"/>
                      <a:gd name="connsiteX3" fmla="*/ 1581594 w 2628900"/>
                      <a:gd name="connsiteY3" fmla="*/ 929667 h 1282700"/>
                      <a:gd name="connsiteX4" fmla="*/ 1523956 w 2628900"/>
                      <a:gd name="connsiteY4" fmla="*/ 976276 h 1282700"/>
                      <a:gd name="connsiteX5" fmla="*/ 1463115 w 2628900"/>
                      <a:gd name="connsiteY5" fmla="*/ 918993 h 1282700"/>
                      <a:gd name="connsiteX6" fmla="*/ 1447105 w 2628900"/>
                      <a:gd name="connsiteY6" fmla="*/ 725798 h 1282700"/>
                      <a:gd name="connsiteX7" fmla="*/ 1464183 w 2628900"/>
                      <a:gd name="connsiteY7" fmla="*/ 579923 h 1282700"/>
                      <a:gd name="connsiteX8" fmla="*/ 1521109 w 2628900"/>
                      <a:gd name="connsiteY8" fmla="*/ 534382 h 1282700"/>
                      <a:gd name="connsiteX9" fmla="*/ 2057357 w 2628900"/>
                      <a:gd name="connsiteY9" fmla="*/ 514457 h 1282700"/>
                      <a:gd name="connsiteX10" fmla="*/ 2111437 w 2628900"/>
                      <a:gd name="connsiteY10" fmla="*/ 554662 h 1282700"/>
                      <a:gd name="connsiteX11" fmla="*/ 2126380 w 2628900"/>
                      <a:gd name="connsiteY11" fmla="*/ 687372 h 1282700"/>
                      <a:gd name="connsiteX12" fmla="*/ 1981929 w 2628900"/>
                      <a:gd name="connsiteY12" fmla="*/ 687372 h 1282700"/>
                      <a:gd name="connsiteX13" fmla="*/ 1996516 w 2628900"/>
                      <a:gd name="connsiteY13" fmla="*/ 556797 h 1282700"/>
                      <a:gd name="connsiteX14" fmla="*/ 2057357 w 2628900"/>
                      <a:gd name="connsiteY14" fmla="*/ 514457 h 1282700"/>
                      <a:gd name="connsiteX15" fmla="*/ 795582 w 2628900"/>
                      <a:gd name="connsiteY15" fmla="*/ 444010 h 1282700"/>
                      <a:gd name="connsiteX16" fmla="*/ 795582 w 2628900"/>
                      <a:gd name="connsiteY16" fmla="*/ 877365 h 1282700"/>
                      <a:gd name="connsiteX17" fmla="*/ 840411 w 2628900"/>
                      <a:gd name="connsiteY17" fmla="*/ 1029289 h 1282700"/>
                      <a:gd name="connsiteX18" fmla="*/ 984863 w 2628900"/>
                      <a:gd name="connsiteY18" fmla="*/ 1076609 h 1282700"/>
                      <a:gd name="connsiteX19" fmla="*/ 1127892 w 2628900"/>
                      <a:gd name="connsiteY19" fmla="*/ 1028577 h 1282700"/>
                      <a:gd name="connsiteX20" fmla="*/ 1171298 w 2628900"/>
                      <a:gd name="connsiteY20" fmla="*/ 871673 h 1282700"/>
                      <a:gd name="connsiteX21" fmla="*/ 1171298 w 2628900"/>
                      <a:gd name="connsiteY21" fmla="*/ 444010 h 1282700"/>
                      <a:gd name="connsiteX22" fmla="*/ 1056022 w 2628900"/>
                      <a:gd name="connsiteY22" fmla="*/ 444010 h 1282700"/>
                      <a:gd name="connsiteX23" fmla="*/ 1056022 w 2628900"/>
                      <a:gd name="connsiteY23" fmla="*/ 868115 h 1282700"/>
                      <a:gd name="connsiteX24" fmla="*/ 1040011 w 2628900"/>
                      <a:gd name="connsiteY24" fmla="*/ 955640 h 1282700"/>
                      <a:gd name="connsiteX25" fmla="*/ 984863 w 2628900"/>
                      <a:gd name="connsiteY25" fmla="*/ 981968 h 1282700"/>
                      <a:gd name="connsiteX26" fmla="*/ 910858 w 2628900"/>
                      <a:gd name="connsiteY26" fmla="*/ 878789 h 1282700"/>
                      <a:gd name="connsiteX27" fmla="*/ 910858 w 2628900"/>
                      <a:gd name="connsiteY27" fmla="*/ 444010 h 1282700"/>
                      <a:gd name="connsiteX28" fmla="*/ 2058780 w 2628900"/>
                      <a:gd name="connsiteY28" fmla="*/ 436895 h 1282700"/>
                      <a:gd name="connsiteX29" fmla="*/ 1858113 w 2628900"/>
                      <a:gd name="connsiteY29" fmla="*/ 770628 h 1282700"/>
                      <a:gd name="connsiteX30" fmla="*/ 2051664 w 2628900"/>
                      <a:gd name="connsiteY30" fmla="*/ 1076609 h 1282700"/>
                      <a:gd name="connsiteX31" fmla="*/ 2236676 w 2628900"/>
                      <a:gd name="connsiteY31" fmla="*/ 858153 h 1282700"/>
                      <a:gd name="connsiteX32" fmla="*/ 2130650 w 2628900"/>
                      <a:gd name="connsiteY32" fmla="*/ 858153 h 1282700"/>
                      <a:gd name="connsiteX33" fmla="*/ 2115707 w 2628900"/>
                      <a:gd name="connsiteY33" fmla="*/ 952082 h 1282700"/>
                      <a:gd name="connsiteX34" fmla="*/ 2061626 w 2628900"/>
                      <a:gd name="connsiteY34" fmla="*/ 981968 h 1282700"/>
                      <a:gd name="connsiteX35" fmla="*/ 1995805 w 2628900"/>
                      <a:gd name="connsiteY35" fmla="*/ 930378 h 1282700"/>
                      <a:gd name="connsiteX36" fmla="*/ 1981929 w 2628900"/>
                      <a:gd name="connsiteY36" fmla="*/ 777744 h 1282700"/>
                      <a:gd name="connsiteX37" fmla="*/ 2243792 w 2628900"/>
                      <a:gd name="connsiteY37" fmla="*/ 777744 h 1282700"/>
                      <a:gd name="connsiteX38" fmla="*/ 2243792 w 2628900"/>
                      <a:gd name="connsiteY38" fmla="*/ 732914 h 1282700"/>
                      <a:gd name="connsiteX39" fmla="*/ 2189356 w 2628900"/>
                      <a:gd name="connsiteY39" fmla="*/ 494533 h 1282700"/>
                      <a:gd name="connsiteX40" fmla="*/ 2058780 w 2628900"/>
                      <a:gd name="connsiteY40" fmla="*/ 436895 h 1282700"/>
                      <a:gd name="connsiteX41" fmla="*/ 345447 w 2628900"/>
                      <a:gd name="connsiteY41" fmla="*/ 161512 h 1282700"/>
                      <a:gd name="connsiteX42" fmla="*/ 345447 w 2628900"/>
                      <a:gd name="connsiteY42" fmla="*/ 264691 h 1282700"/>
                      <a:gd name="connsiteX43" fmla="*/ 483495 w 2628900"/>
                      <a:gd name="connsiteY43" fmla="*/ 264691 h 1282700"/>
                      <a:gd name="connsiteX44" fmla="*/ 483495 w 2628900"/>
                      <a:gd name="connsiteY44" fmla="*/ 1068070 h 1282700"/>
                      <a:gd name="connsiteX45" fmla="*/ 605887 w 2628900"/>
                      <a:gd name="connsiteY45" fmla="*/ 1068070 h 1282700"/>
                      <a:gd name="connsiteX46" fmla="*/ 605887 w 2628900"/>
                      <a:gd name="connsiteY46" fmla="*/ 264691 h 1282700"/>
                      <a:gd name="connsiteX47" fmla="*/ 744646 w 2628900"/>
                      <a:gd name="connsiteY47" fmla="*/ 264691 h 1282700"/>
                      <a:gd name="connsiteX48" fmla="*/ 744646 w 2628900"/>
                      <a:gd name="connsiteY48" fmla="*/ 161512 h 1282700"/>
                      <a:gd name="connsiteX49" fmla="*/ 1331828 w 2628900"/>
                      <a:gd name="connsiteY49" fmla="*/ 129490 h 1282700"/>
                      <a:gd name="connsiteX50" fmla="*/ 1331828 w 2628900"/>
                      <a:gd name="connsiteY50" fmla="*/ 1068070 h 1282700"/>
                      <a:gd name="connsiteX51" fmla="*/ 1447105 w 2628900"/>
                      <a:gd name="connsiteY51" fmla="*/ 1068070 h 1282700"/>
                      <a:gd name="connsiteX52" fmla="*/ 1447105 w 2628900"/>
                      <a:gd name="connsiteY52" fmla="*/ 981968 h 1282700"/>
                      <a:gd name="connsiteX53" fmla="*/ 1449951 w 2628900"/>
                      <a:gd name="connsiteY53" fmla="*/ 981968 h 1282700"/>
                      <a:gd name="connsiteX54" fmla="*/ 1568074 w 2628900"/>
                      <a:gd name="connsiteY54" fmla="*/ 1075186 h 1282700"/>
                      <a:gd name="connsiteX55" fmla="*/ 1684774 w 2628900"/>
                      <a:gd name="connsiteY55" fmla="*/ 1010787 h 1282700"/>
                      <a:gd name="connsiteX56" fmla="*/ 1722488 w 2628900"/>
                      <a:gd name="connsiteY56" fmla="*/ 732914 h 1282700"/>
                      <a:gd name="connsiteX57" fmla="*/ 1680149 w 2628900"/>
                      <a:gd name="connsiteY57" fmla="*/ 496668 h 1282700"/>
                      <a:gd name="connsiteX58" fmla="*/ 1572343 w 2628900"/>
                      <a:gd name="connsiteY58" fmla="*/ 435471 h 1282700"/>
                      <a:gd name="connsiteX59" fmla="*/ 1451374 w 2628900"/>
                      <a:gd name="connsiteY59" fmla="*/ 528689 h 1282700"/>
                      <a:gd name="connsiteX60" fmla="*/ 1448528 w 2628900"/>
                      <a:gd name="connsiteY60" fmla="*/ 528689 h 1282700"/>
                      <a:gd name="connsiteX61" fmla="*/ 1448528 w 2628900"/>
                      <a:gd name="connsiteY61" fmla="*/ 129490 h 1282700"/>
                      <a:gd name="connsiteX62" fmla="*/ 150294 w 2628900"/>
                      <a:gd name="connsiteY62" fmla="*/ 0 h 1282700"/>
                      <a:gd name="connsiteX63" fmla="*/ 2478606 w 2628900"/>
                      <a:gd name="connsiteY63" fmla="*/ 0 h 1282700"/>
                      <a:gd name="connsiteX64" fmla="*/ 2628900 w 2628900"/>
                      <a:gd name="connsiteY64" fmla="*/ 150294 h 1282700"/>
                      <a:gd name="connsiteX65" fmla="*/ 2628900 w 2628900"/>
                      <a:gd name="connsiteY65" fmla="*/ 1132406 h 1282700"/>
                      <a:gd name="connsiteX66" fmla="*/ 2478606 w 2628900"/>
                      <a:gd name="connsiteY66" fmla="*/ 1282700 h 1282700"/>
                      <a:gd name="connsiteX67" fmla="*/ 150294 w 2628900"/>
                      <a:gd name="connsiteY67" fmla="*/ 1282700 h 1282700"/>
                      <a:gd name="connsiteX68" fmla="*/ 0 w 2628900"/>
                      <a:gd name="connsiteY68" fmla="*/ 1132406 h 1282700"/>
                      <a:gd name="connsiteX69" fmla="*/ 0 w 2628900"/>
                      <a:gd name="connsiteY69" fmla="*/ 150294 h 1282700"/>
                      <a:gd name="connsiteX70" fmla="*/ 150294 w 2628900"/>
                      <a:gd name="connsiteY70"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628900" h="1282700">
                        <a:moveTo>
                          <a:pt x="1521109" y="534382"/>
                        </a:moveTo>
                        <a:cubicBezTo>
                          <a:pt x="1552419" y="534382"/>
                          <a:pt x="1573174" y="553120"/>
                          <a:pt x="1583373" y="590597"/>
                        </a:cubicBezTo>
                        <a:cubicBezTo>
                          <a:pt x="1593572" y="628074"/>
                          <a:pt x="1598672" y="690930"/>
                          <a:pt x="1598672" y="779167"/>
                        </a:cubicBezTo>
                        <a:cubicBezTo>
                          <a:pt x="1598672" y="848428"/>
                          <a:pt x="1592979" y="898594"/>
                          <a:pt x="1581594" y="929667"/>
                        </a:cubicBezTo>
                        <a:cubicBezTo>
                          <a:pt x="1570209" y="960739"/>
                          <a:pt x="1550996" y="976276"/>
                          <a:pt x="1523956" y="976276"/>
                        </a:cubicBezTo>
                        <a:cubicBezTo>
                          <a:pt x="1494069" y="976276"/>
                          <a:pt x="1473789" y="957181"/>
                          <a:pt x="1463115" y="918993"/>
                        </a:cubicBezTo>
                        <a:cubicBezTo>
                          <a:pt x="1452442" y="880805"/>
                          <a:pt x="1447105" y="816406"/>
                          <a:pt x="1447105" y="725798"/>
                        </a:cubicBezTo>
                        <a:cubicBezTo>
                          <a:pt x="1447105" y="658909"/>
                          <a:pt x="1452797" y="610284"/>
                          <a:pt x="1464183" y="579923"/>
                        </a:cubicBezTo>
                        <a:cubicBezTo>
                          <a:pt x="1475568" y="549562"/>
                          <a:pt x="1494544" y="534382"/>
                          <a:pt x="1521109" y="534382"/>
                        </a:cubicBezTo>
                        <a:close/>
                        <a:moveTo>
                          <a:pt x="2057357" y="514457"/>
                        </a:moveTo>
                        <a:cubicBezTo>
                          <a:pt x="2083448" y="514457"/>
                          <a:pt x="2101475" y="527859"/>
                          <a:pt x="2111437" y="554662"/>
                        </a:cubicBezTo>
                        <a:cubicBezTo>
                          <a:pt x="2121399" y="581465"/>
                          <a:pt x="2126380" y="625702"/>
                          <a:pt x="2126380" y="687372"/>
                        </a:cubicBezTo>
                        <a:lnTo>
                          <a:pt x="1981929" y="687372"/>
                        </a:lnTo>
                        <a:cubicBezTo>
                          <a:pt x="1981929" y="628548"/>
                          <a:pt x="1986791" y="585023"/>
                          <a:pt x="1996516" y="556797"/>
                        </a:cubicBezTo>
                        <a:cubicBezTo>
                          <a:pt x="2006241" y="528571"/>
                          <a:pt x="2026521" y="514457"/>
                          <a:pt x="2057357" y="514457"/>
                        </a:cubicBezTo>
                        <a:close/>
                        <a:moveTo>
                          <a:pt x="795582" y="444010"/>
                        </a:moveTo>
                        <a:lnTo>
                          <a:pt x="795582" y="877365"/>
                        </a:lnTo>
                        <a:cubicBezTo>
                          <a:pt x="795582" y="947101"/>
                          <a:pt x="810525" y="997742"/>
                          <a:pt x="840411" y="1029289"/>
                        </a:cubicBezTo>
                        <a:cubicBezTo>
                          <a:pt x="870298" y="1060836"/>
                          <a:pt x="918449" y="1076609"/>
                          <a:pt x="984863" y="1076609"/>
                        </a:cubicBezTo>
                        <a:cubicBezTo>
                          <a:pt x="1051278" y="1076609"/>
                          <a:pt x="1098954" y="1060598"/>
                          <a:pt x="1127892" y="1028577"/>
                        </a:cubicBezTo>
                        <a:cubicBezTo>
                          <a:pt x="1156829" y="996556"/>
                          <a:pt x="1171298" y="944254"/>
                          <a:pt x="1171298" y="871673"/>
                        </a:cubicBezTo>
                        <a:lnTo>
                          <a:pt x="1171298" y="444010"/>
                        </a:lnTo>
                        <a:lnTo>
                          <a:pt x="1056022" y="444010"/>
                        </a:lnTo>
                        <a:lnTo>
                          <a:pt x="1056022" y="868115"/>
                        </a:lnTo>
                        <a:cubicBezTo>
                          <a:pt x="1056022" y="908912"/>
                          <a:pt x="1050685" y="938087"/>
                          <a:pt x="1040011" y="955640"/>
                        </a:cubicBezTo>
                        <a:cubicBezTo>
                          <a:pt x="1029337" y="973192"/>
                          <a:pt x="1010955" y="981968"/>
                          <a:pt x="984863" y="981968"/>
                        </a:cubicBezTo>
                        <a:cubicBezTo>
                          <a:pt x="935527" y="981968"/>
                          <a:pt x="910858" y="947575"/>
                          <a:pt x="910858" y="878789"/>
                        </a:cubicBezTo>
                        <a:lnTo>
                          <a:pt x="910858" y="444010"/>
                        </a:lnTo>
                        <a:close/>
                        <a:moveTo>
                          <a:pt x="2058780" y="436895"/>
                        </a:moveTo>
                        <a:cubicBezTo>
                          <a:pt x="1925002" y="436895"/>
                          <a:pt x="1858113" y="548139"/>
                          <a:pt x="1858113" y="770628"/>
                        </a:cubicBezTo>
                        <a:cubicBezTo>
                          <a:pt x="1858113" y="974615"/>
                          <a:pt x="1922630" y="1076609"/>
                          <a:pt x="2051664" y="1076609"/>
                        </a:cubicBezTo>
                        <a:cubicBezTo>
                          <a:pt x="2171685" y="1076609"/>
                          <a:pt x="2233355" y="1003790"/>
                          <a:pt x="2236676" y="858153"/>
                        </a:cubicBezTo>
                        <a:lnTo>
                          <a:pt x="2130650" y="858153"/>
                        </a:lnTo>
                        <a:cubicBezTo>
                          <a:pt x="2130176" y="900848"/>
                          <a:pt x="2125194" y="932157"/>
                          <a:pt x="2115707" y="952082"/>
                        </a:cubicBezTo>
                        <a:cubicBezTo>
                          <a:pt x="2106219" y="972006"/>
                          <a:pt x="2088192" y="981968"/>
                          <a:pt x="2061626" y="981968"/>
                        </a:cubicBezTo>
                        <a:cubicBezTo>
                          <a:pt x="2026996" y="981968"/>
                          <a:pt x="2005055" y="964772"/>
                          <a:pt x="1995805" y="930378"/>
                        </a:cubicBezTo>
                        <a:cubicBezTo>
                          <a:pt x="1986554" y="895985"/>
                          <a:pt x="1981929" y="845107"/>
                          <a:pt x="1981929" y="777744"/>
                        </a:cubicBezTo>
                        <a:lnTo>
                          <a:pt x="2243792" y="777744"/>
                        </a:lnTo>
                        <a:lnTo>
                          <a:pt x="2243792" y="732914"/>
                        </a:lnTo>
                        <a:cubicBezTo>
                          <a:pt x="2243792" y="612419"/>
                          <a:pt x="2225646" y="532958"/>
                          <a:pt x="2189356" y="494533"/>
                        </a:cubicBezTo>
                        <a:cubicBezTo>
                          <a:pt x="2153065" y="456107"/>
                          <a:pt x="2109540" y="436895"/>
                          <a:pt x="2058780" y="436895"/>
                        </a:cubicBezTo>
                        <a:close/>
                        <a:moveTo>
                          <a:pt x="345447" y="161512"/>
                        </a:moveTo>
                        <a:lnTo>
                          <a:pt x="345447" y="264691"/>
                        </a:lnTo>
                        <a:lnTo>
                          <a:pt x="483495" y="264691"/>
                        </a:lnTo>
                        <a:lnTo>
                          <a:pt x="483495" y="1068070"/>
                        </a:lnTo>
                        <a:lnTo>
                          <a:pt x="605887" y="1068070"/>
                        </a:lnTo>
                        <a:lnTo>
                          <a:pt x="605887" y="264691"/>
                        </a:lnTo>
                        <a:lnTo>
                          <a:pt x="744646" y="264691"/>
                        </a:lnTo>
                        <a:lnTo>
                          <a:pt x="744646" y="161512"/>
                        </a:lnTo>
                        <a:close/>
                        <a:moveTo>
                          <a:pt x="1331828" y="129490"/>
                        </a:moveTo>
                        <a:lnTo>
                          <a:pt x="1331828" y="1068070"/>
                        </a:lnTo>
                        <a:lnTo>
                          <a:pt x="1447105" y="1068070"/>
                        </a:lnTo>
                        <a:lnTo>
                          <a:pt x="1447105" y="981968"/>
                        </a:lnTo>
                        <a:lnTo>
                          <a:pt x="1449951" y="981968"/>
                        </a:lnTo>
                        <a:cubicBezTo>
                          <a:pt x="1478414" y="1044113"/>
                          <a:pt x="1517789" y="1075186"/>
                          <a:pt x="1568074" y="1075186"/>
                        </a:cubicBezTo>
                        <a:cubicBezTo>
                          <a:pt x="1620731" y="1075186"/>
                          <a:pt x="1659631" y="1053720"/>
                          <a:pt x="1684774" y="1010787"/>
                        </a:cubicBezTo>
                        <a:cubicBezTo>
                          <a:pt x="1709916" y="967855"/>
                          <a:pt x="1722488" y="875231"/>
                          <a:pt x="1722488" y="732914"/>
                        </a:cubicBezTo>
                        <a:cubicBezTo>
                          <a:pt x="1722488" y="616214"/>
                          <a:pt x="1708375" y="537465"/>
                          <a:pt x="1680149" y="496668"/>
                        </a:cubicBezTo>
                        <a:cubicBezTo>
                          <a:pt x="1651922" y="455870"/>
                          <a:pt x="1615987" y="435471"/>
                          <a:pt x="1572343" y="435471"/>
                        </a:cubicBezTo>
                        <a:cubicBezTo>
                          <a:pt x="1513519" y="435471"/>
                          <a:pt x="1473196" y="466544"/>
                          <a:pt x="1451374" y="528689"/>
                        </a:cubicBezTo>
                        <a:lnTo>
                          <a:pt x="1448528" y="528689"/>
                        </a:lnTo>
                        <a:lnTo>
                          <a:pt x="1448528" y="129490"/>
                        </a:lnTo>
                        <a:close/>
                        <a:moveTo>
                          <a:pt x="150294" y="0"/>
                        </a:moveTo>
                        <a:lnTo>
                          <a:pt x="2478606" y="0"/>
                        </a:lnTo>
                        <a:cubicBezTo>
                          <a:pt x="2561611" y="0"/>
                          <a:pt x="2628900" y="67289"/>
                          <a:pt x="2628900" y="150294"/>
                        </a:cubicBezTo>
                        <a:lnTo>
                          <a:pt x="2628900" y="1132406"/>
                        </a:lnTo>
                        <a:cubicBezTo>
                          <a:pt x="2628900" y="1215411"/>
                          <a:pt x="2561611" y="1282700"/>
                          <a:pt x="2478606" y="1282700"/>
                        </a:cubicBezTo>
                        <a:lnTo>
                          <a:pt x="150294" y="1282700"/>
                        </a:lnTo>
                        <a:cubicBezTo>
                          <a:pt x="67289" y="1282700"/>
                          <a:pt x="0" y="1215411"/>
                          <a:pt x="0" y="1132406"/>
                        </a:cubicBezTo>
                        <a:lnTo>
                          <a:pt x="0" y="150294"/>
                        </a:lnTo>
                        <a:cubicBezTo>
                          <a:pt x="0" y="67289"/>
                          <a:pt x="67289" y="0"/>
                          <a:pt x="15029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83" name="Group 282">
                    <a:extLst>
                      <a:ext uri="{FF2B5EF4-FFF2-40B4-BE49-F238E27FC236}">
                        <a16:creationId xmlns:a16="http://schemas.microsoft.com/office/drawing/2014/main" id="{21AB75C3-7FE3-456B-BF3B-34DC3F6A0AE2}"/>
                      </a:ext>
                    </a:extLst>
                  </p:cNvPr>
                  <p:cNvGrpSpPr/>
                  <p:nvPr/>
                </p:nvGrpSpPr>
                <p:grpSpPr>
                  <a:xfrm>
                    <a:off x="3474191" y="1761711"/>
                    <a:ext cx="1411857" cy="915098"/>
                    <a:chOff x="3448791" y="1622011"/>
                    <a:chExt cx="1411857" cy="915098"/>
                  </a:xfrm>
                  <a:grpFill/>
                </p:grpSpPr>
                <p:sp>
                  <p:nvSpPr>
                    <p:cNvPr id="284" name="TextBox 283">
                      <a:extLst>
                        <a:ext uri="{FF2B5EF4-FFF2-40B4-BE49-F238E27FC236}">
                          <a16:creationId xmlns:a16="http://schemas.microsoft.com/office/drawing/2014/main" id="{239B56AD-96DE-4CE5-BB29-24AA3F6711F2}"/>
                        </a:ext>
                      </a:extLst>
                    </p:cNvPr>
                    <p:cNvSpPr txBox="1"/>
                    <p:nvPr/>
                  </p:nvSpPr>
                  <p:spPr>
                    <a:xfrm>
                      <a:off x="3448791" y="1622011"/>
                      <a:ext cx="471069" cy="906559"/>
                    </a:xfrm>
                    <a:custGeom>
                      <a:avLst/>
                      <a:gdLst/>
                      <a:ahLst/>
                      <a:cxnLst/>
                      <a:rect l="l" t="t" r="r" b="b"/>
                      <a:pathLst>
                        <a:path w="471069" h="906559">
                          <a:moveTo>
                            <a:pt x="0" y="0"/>
                          </a:moveTo>
                          <a:lnTo>
                            <a:pt x="121314" y="0"/>
                          </a:lnTo>
                          <a:lnTo>
                            <a:pt x="234045" y="408472"/>
                          </a:lnTo>
                          <a:lnTo>
                            <a:pt x="236713" y="407260"/>
                          </a:lnTo>
                          <a:lnTo>
                            <a:pt x="350844" y="0"/>
                          </a:lnTo>
                          <a:lnTo>
                            <a:pt x="471069" y="0"/>
                          </a:lnTo>
                          <a:lnTo>
                            <a:pt x="294596" y="520169"/>
                          </a:lnTo>
                          <a:lnTo>
                            <a:pt x="294596" y="906559"/>
                          </a:lnTo>
                          <a:lnTo>
                            <a:pt x="172204" y="906559"/>
                          </a:lnTo>
                          <a:lnTo>
                            <a:pt x="172204" y="525861"/>
                          </a:lnTo>
                          <a:lnTo>
                            <a:pt x="0" y="0"/>
                          </a:ln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25" b="0" i="0" u="none" strike="noStrike" kern="1200" cap="none" spc="0" normalizeH="0" baseline="0" noProof="0" dirty="0">
                        <a:ln>
                          <a:noFill/>
                        </a:ln>
                        <a:solidFill>
                          <a:srgbClr val="FFC000"/>
                        </a:solidFill>
                        <a:effectLst/>
                        <a:uLnTx/>
                        <a:uFillTx/>
                        <a:latin typeface="Arial" panose="020B0604020202020204" pitchFamily="34" charset="0"/>
                        <a:ea typeface="Adobe Fan Heiti Std B" panose="020B0700000000000000" pitchFamily="34" charset="-128"/>
                        <a:cs typeface="Arial" panose="020B0604020202020204" pitchFamily="34" charset="0"/>
                      </a:endParaRPr>
                    </a:p>
                  </p:txBody>
                </p:sp>
                <p:sp>
                  <p:nvSpPr>
                    <p:cNvPr id="285" name="TextBox 284">
                      <a:extLst>
                        <a:ext uri="{FF2B5EF4-FFF2-40B4-BE49-F238E27FC236}">
                          <a16:creationId xmlns:a16="http://schemas.microsoft.com/office/drawing/2014/main" id="{1CD1E5DE-FD08-45A1-AD15-11280FFE063E}"/>
                        </a:ext>
                      </a:extLst>
                    </p:cNvPr>
                    <p:cNvSpPr txBox="1"/>
                    <p:nvPr/>
                  </p:nvSpPr>
                  <p:spPr>
                    <a:xfrm>
                      <a:off x="3939436" y="1895972"/>
                      <a:ext cx="398487" cy="641137"/>
                    </a:xfrm>
                    <a:custGeom>
                      <a:avLst/>
                      <a:gdLst/>
                      <a:ahLst/>
                      <a:cxnLst/>
                      <a:rect l="l" t="t" r="r" b="b"/>
                      <a:pathLst>
                        <a:path w="398487" h="641137">
                          <a:moveTo>
                            <a:pt x="198532" y="0"/>
                          </a:moveTo>
                          <a:lnTo>
                            <a:pt x="201378" y="0"/>
                          </a:lnTo>
                          <a:cubicBezTo>
                            <a:pt x="260677" y="0"/>
                            <a:pt x="308353" y="22533"/>
                            <a:pt x="344407" y="67600"/>
                          </a:cubicBezTo>
                          <a:cubicBezTo>
                            <a:pt x="380460" y="112667"/>
                            <a:pt x="398487" y="199955"/>
                            <a:pt x="398487" y="329463"/>
                          </a:cubicBezTo>
                          <a:cubicBezTo>
                            <a:pt x="398487" y="450907"/>
                            <a:pt x="379630" y="533214"/>
                            <a:pt x="341916" y="576383"/>
                          </a:cubicBezTo>
                          <a:cubicBezTo>
                            <a:pt x="304202" y="619553"/>
                            <a:pt x="257830" y="641137"/>
                            <a:pt x="202801" y="641137"/>
                          </a:cubicBezTo>
                          <a:cubicBezTo>
                            <a:pt x="134015" y="641137"/>
                            <a:pt x="83018" y="615283"/>
                            <a:pt x="49811" y="563575"/>
                          </a:cubicBezTo>
                          <a:cubicBezTo>
                            <a:pt x="16603" y="511866"/>
                            <a:pt x="0" y="432406"/>
                            <a:pt x="0" y="325194"/>
                          </a:cubicBezTo>
                          <a:cubicBezTo>
                            <a:pt x="0" y="193788"/>
                            <a:pt x="18975" y="106737"/>
                            <a:pt x="56926" y="64042"/>
                          </a:cubicBezTo>
                          <a:cubicBezTo>
                            <a:pt x="94878" y="21347"/>
                            <a:pt x="142079" y="0"/>
                            <a:pt x="198532" y="0"/>
                          </a:cubicBezTo>
                          <a:close/>
                          <a:moveTo>
                            <a:pt x="199955" y="96063"/>
                          </a:moveTo>
                          <a:cubicBezTo>
                            <a:pt x="171492" y="96063"/>
                            <a:pt x="152042" y="109584"/>
                            <a:pt x="141605" y="136624"/>
                          </a:cubicBezTo>
                          <a:cubicBezTo>
                            <a:pt x="131168" y="163664"/>
                            <a:pt x="125950" y="209443"/>
                            <a:pt x="125950" y="273960"/>
                          </a:cubicBezTo>
                          <a:cubicBezTo>
                            <a:pt x="125950" y="399673"/>
                            <a:pt x="131761" y="476524"/>
                            <a:pt x="143384" y="504513"/>
                          </a:cubicBezTo>
                          <a:cubicBezTo>
                            <a:pt x="155006" y="532502"/>
                            <a:pt x="174338" y="546496"/>
                            <a:pt x="201378" y="546496"/>
                          </a:cubicBezTo>
                          <a:cubicBezTo>
                            <a:pt x="230316" y="546496"/>
                            <a:pt x="249766" y="532383"/>
                            <a:pt x="259728" y="504157"/>
                          </a:cubicBezTo>
                          <a:cubicBezTo>
                            <a:pt x="269690" y="475931"/>
                            <a:pt x="274671" y="427425"/>
                            <a:pt x="274671" y="358638"/>
                          </a:cubicBezTo>
                          <a:cubicBezTo>
                            <a:pt x="274671" y="252849"/>
                            <a:pt x="269690" y="182640"/>
                            <a:pt x="259728" y="148009"/>
                          </a:cubicBezTo>
                          <a:cubicBezTo>
                            <a:pt x="249766" y="113379"/>
                            <a:pt x="229841" y="96063"/>
                            <a:pt x="199955" y="96063"/>
                          </a:cubicBez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25" b="0" i="0" u="none" strike="noStrike" kern="1200" cap="none" spc="0" normalizeH="0" baseline="0" noProof="0" dirty="0">
                        <a:ln>
                          <a:noFill/>
                        </a:ln>
                        <a:solidFill>
                          <a:srgbClr val="FFC000"/>
                        </a:solidFill>
                        <a:effectLst/>
                        <a:uLnTx/>
                        <a:uFillTx/>
                        <a:latin typeface="Arial" panose="020B0604020202020204" pitchFamily="34" charset="0"/>
                        <a:ea typeface="Adobe Fan Heiti Std B" panose="020B0700000000000000" pitchFamily="34" charset="-128"/>
                        <a:cs typeface="Arial" panose="020B0604020202020204" pitchFamily="34" charset="0"/>
                      </a:endParaRPr>
                    </a:p>
                  </p:txBody>
                </p:sp>
                <p:sp>
                  <p:nvSpPr>
                    <p:cNvPr id="286" name="TextBox 285">
                      <a:extLst>
                        <a:ext uri="{FF2B5EF4-FFF2-40B4-BE49-F238E27FC236}">
                          <a16:creationId xmlns:a16="http://schemas.microsoft.com/office/drawing/2014/main" id="{206B7327-8E74-4778-8868-1A08BE659AE4}"/>
                        </a:ext>
                      </a:extLst>
                    </p:cNvPr>
                    <p:cNvSpPr txBox="1"/>
                    <p:nvPr/>
                  </p:nvSpPr>
                  <p:spPr>
                    <a:xfrm>
                      <a:off x="4484932" y="1904511"/>
                      <a:ext cx="375716" cy="632598"/>
                    </a:xfrm>
                    <a:custGeom>
                      <a:avLst/>
                      <a:gdLst/>
                      <a:ahLst/>
                      <a:cxnLst/>
                      <a:rect l="l" t="t" r="r" b="b"/>
                      <a:pathLst>
                        <a:path w="375716" h="632598">
                          <a:moveTo>
                            <a:pt x="0" y="0"/>
                          </a:moveTo>
                          <a:lnTo>
                            <a:pt x="115276" y="0"/>
                          </a:lnTo>
                          <a:lnTo>
                            <a:pt x="115276" y="434778"/>
                          </a:lnTo>
                          <a:cubicBezTo>
                            <a:pt x="115276" y="503564"/>
                            <a:pt x="139945" y="537957"/>
                            <a:pt x="189281" y="537957"/>
                          </a:cubicBezTo>
                          <a:cubicBezTo>
                            <a:pt x="215373" y="537957"/>
                            <a:pt x="233755" y="529181"/>
                            <a:pt x="244429" y="511629"/>
                          </a:cubicBezTo>
                          <a:cubicBezTo>
                            <a:pt x="255103" y="494076"/>
                            <a:pt x="260440" y="464901"/>
                            <a:pt x="260440" y="424104"/>
                          </a:cubicBezTo>
                          <a:lnTo>
                            <a:pt x="260440" y="0"/>
                          </a:lnTo>
                          <a:lnTo>
                            <a:pt x="375716" y="0"/>
                          </a:lnTo>
                          <a:lnTo>
                            <a:pt x="375716" y="427662"/>
                          </a:lnTo>
                          <a:cubicBezTo>
                            <a:pt x="375716" y="500244"/>
                            <a:pt x="361247" y="552545"/>
                            <a:pt x="332310" y="584566"/>
                          </a:cubicBezTo>
                          <a:cubicBezTo>
                            <a:pt x="303372" y="616588"/>
                            <a:pt x="255696" y="632598"/>
                            <a:pt x="189281" y="632598"/>
                          </a:cubicBezTo>
                          <a:cubicBezTo>
                            <a:pt x="122867" y="632598"/>
                            <a:pt x="74716" y="616825"/>
                            <a:pt x="44829" y="585278"/>
                          </a:cubicBezTo>
                          <a:cubicBezTo>
                            <a:pt x="14943" y="553731"/>
                            <a:pt x="0" y="503090"/>
                            <a:pt x="0" y="433355"/>
                          </a:cubicBezTo>
                          <a:lnTo>
                            <a:pt x="0" y="0"/>
                          </a:ln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25" b="0" i="0" u="none" strike="noStrike" kern="1200" cap="none" spc="0" normalizeH="0" baseline="0" noProof="0" dirty="0">
                        <a:ln>
                          <a:noFill/>
                        </a:ln>
                        <a:solidFill>
                          <a:srgbClr val="FFC000"/>
                        </a:solidFill>
                        <a:effectLst/>
                        <a:uLnTx/>
                        <a:uFillTx/>
                        <a:latin typeface="Arial" panose="020B0604020202020204" pitchFamily="34" charset="0"/>
                        <a:ea typeface="Adobe Fan Heiti Std B" panose="020B0700000000000000" pitchFamily="34" charset="-128"/>
                        <a:cs typeface="Arial" panose="020B0604020202020204" pitchFamily="34" charset="0"/>
                      </a:endParaRPr>
                    </a:p>
                  </p:txBody>
                </p:sp>
              </p:grpSp>
            </p:grpSp>
          </p:grpSp>
          <p:sp>
            <p:nvSpPr>
              <p:cNvPr id="277" name="TextBox 276">
                <a:extLst>
                  <a:ext uri="{FF2B5EF4-FFF2-40B4-BE49-F238E27FC236}">
                    <a16:creationId xmlns:a16="http://schemas.microsoft.com/office/drawing/2014/main" id="{947EA941-168F-44A7-B847-7128BA403743}"/>
                  </a:ext>
                </a:extLst>
              </p:cNvPr>
              <p:cNvSpPr txBox="1"/>
              <p:nvPr/>
            </p:nvSpPr>
            <p:spPr>
              <a:xfrm>
                <a:off x="3379064" y="1522900"/>
                <a:ext cx="3410375" cy="620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1.5x</a:t>
                </a:r>
              </a:p>
            </p:txBody>
          </p:sp>
        </p:grpSp>
      </p:grpSp>
      <p:sp>
        <p:nvSpPr>
          <p:cNvPr id="272" name="TextBox 271">
            <a:extLst>
              <a:ext uri="{FF2B5EF4-FFF2-40B4-BE49-F238E27FC236}">
                <a16:creationId xmlns:a16="http://schemas.microsoft.com/office/drawing/2014/main" id="{A803A95A-9029-4229-A87B-01FF0CF7EBC1}"/>
              </a:ext>
            </a:extLst>
          </p:cNvPr>
          <p:cNvSpPr txBox="1"/>
          <p:nvPr/>
        </p:nvSpPr>
        <p:spPr>
          <a:xfrm>
            <a:off x="4330226" y="806213"/>
            <a:ext cx="328883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67.9 </a:t>
            </a: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Rectangle 272">
            <a:extLst>
              <a:ext uri="{FF2B5EF4-FFF2-40B4-BE49-F238E27FC236}">
                <a16:creationId xmlns:a16="http://schemas.microsoft.com/office/drawing/2014/main" id="{49340EB5-268D-481F-B9C3-C9E4C65B858E}"/>
              </a:ext>
            </a:extLst>
          </p:cNvPr>
          <p:cNvSpPr/>
          <p:nvPr/>
        </p:nvSpPr>
        <p:spPr>
          <a:xfrm>
            <a:off x="6018855" y="1005274"/>
            <a:ext cx="1655730" cy="3000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life expectancy compared to 77.5 years for non-Hispanic White adults</a:t>
            </a:r>
          </a:p>
        </p:txBody>
      </p:sp>
      <p:grpSp>
        <p:nvGrpSpPr>
          <p:cNvPr id="260" name="Group 259">
            <a:extLst>
              <a:ext uri="{FF2B5EF4-FFF2-40B4-BE49-F238E27FC236}">
                <a16:creationId xmlns:a16="http://schemas.microsoft.com/office/drawing/2014/main" id="{C7CF7534-374E-4E00-9741-53EB0E33BB22}"/>
              </a:ext>
            </a:extLst>
          </p:cNvPr>
          <p:cNvGrpSpPr/>
          <p:nvPr/>
        </p:nvGrpSpPr>
        <p:grpSpPr>
          <a:xfrm>
            <a:off x="3051368" y="864505"/>
            <a:ext cx="1683709" cy="613271"/>
            <a:chOff x="5372104" y="2554578"/>
            <a:chExt cx="3962397" cy="1443258"/>
          </a:xfrm>
          <a:solidFill>
            <a:srgbClr val="3598DB"/>
          </a:solidFill>
        </p:grpSpPr>
        <p:grpSp>
          <p:nvGrpSpPr>
            <p:cNvPr id="263" name="Group 262">
              <a:extLst>
                <a:ext uri="{FF2B5EF4-FFF2-40B4-BE49-F238E27FC236}">
                  <a16:creationId xmlns:a16="http://schemas.microsoft.com/office/drawing/2014/main" id="{7F429378-31DA-4D94-A81C-2DD286486A36}"/>
                </a:ext>
              </a:extLst>
            </p:cNvPr>
            <p:cNvGrpSpPr/>
            <p:nvPr/>
          </p:nvGrpSpPr>
          <p:grpSpPr>
            <a:xfrm>
              <a:off x="5372104" y="2632581"/>
              <a:ext cx="1219199" cy="1365255"/>
              <a:chOff x="5372104" y="2632581"/>
              <a:chExt cx="1219199" cy="1365255"/>
            </a:xfrm>
            <a:grpFill/>
          </p:grpSpPr>
          <p:sp>
            <p:nvSpPr>
              <p:cNvPr id="270" name="Oval 34">
                <a:extLst>
                  <a:ext uri="{FF2B5EF4-FFF2-40B4-BE49-F238E27FC236}">
                    <a16:creationId xmlns:a16="http://schemas.microsoft.com/office/drawing/2014/main" id="{CDA0792A-F41E-4E10-A03A-3378DBBD7F22}"/>
                  </a:ext>
                </a:extLst>
              </p:cNvPr>
              <p:cNvSpPr/>
              <p:nvPr/>
            </p:nvSpPr>
            <p:spPr>
              <a:xfrm>
                <a:off x="5737227" y="2632581"/>
                <a:ext cx="488948" cy="665156"/>
              </a:xfrm>
              <a:custGeom>
                <a:avLst/>
                <a:gdLst>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119 w 876419"/>
                  <a:gd name="connsiteY0" fmla="*/ 603250 h 1206500"/>
                  <a:gd name="connsiteX1" fmla="*/ 438269 w 876419"/>
                  <a:gd name="connsiteY1" fmla="*/ 0 h 1206500"/>
                  <a:gd name="connsiteX2" fmla="*/ 876419 w 876419"/>
                  <a:gd name="connsiteY2" fmla="*/ 603250 h 1206500"/>
                  <a:gd name="connsiteX3" fmla="*/ 438269 w 876419"/>
                  <a:gd name="connsiteY3" fmla="*/ 1206500 h 1206500"/>
                  <a:gd name="connsiteX4" fmla="*/ 119 w 87641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99" h="1206500">
                    <a:moveTo>
                      <a:pt x="599" y="603250"/>
                    </a:moveTo>
                    <a:cubicBezTo>
                      <a:pt x="-5751" y="270084"/>
                      <a:pt x="31665" y="0"/>
                      <a:pt x="438749" y="0"/>
                    </a:cubicBezTo>
                    <a:cubicBezTo>
                      <a:pt x="845833" y="0"/>
                      <a:pt x="876899" y="270084"/>
                      <a:pt x="876899" y="603250"/>
                    </a:cubicBezTo>
                    <a:cubicBezTo>
                      <a:pt x="857849" y="961816"/>
                      <a:pt x="636283" y="1206500"/>
                      <a:pt x="438749" y="1206500"/>
                    </a:cubicBezTo>
                    <a:cubicBezTo>
                      <a:pt x="241215" y="1206500"/>
                      <a:pt x="6949" y="936416"/>
                      <a:pt x="599" y="603250"/>
                    </a:cubicBezTo>
                    <a:close/>
                  </a:path>
                </a:pathLst>
              </a:custGeom>
              <a:solidFill>
                <a:srgbClr val="FCC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1" name="Freeform 108">
                <a:extLst>
                  <a:ext uri="{FF2B5EF4-FFF2-40B4-BE49-F238E27FC236}">
                    <a16:creationId xmlns:a16="http://schemas.microsoft.com/office/drawing/2014/main" id="{CA9B9C74-AA68-4049-96DC-5431FEEF991B}"/>
                  </a:ext>
                </a:extLst>
              </p:cNvPr>
              <p:cNvSpPr/>
              <p:nvPr/>
            </p:nvSpPr>
            <p:spPr>
              <a:xfrm>
                <a:off x="5372101" y="3323241"/>
                <a:ext cx="1219200" cy="674594"/>
              </a:xfrm>
              <a:custGeom>
                <a:avLst/>
                <a:gdLst>
                  <a:gd name="connsiteX0" fmla="*/ 465333 w 1219200"/>
                  <a:gd name="connsiteY0" fmla="*/ 0 h 674594"/>
                  <a:gd name="connsiteX1" fmla="*/ 481632 w 1219200"/>
                  <a:gd name="connsiteY1" fmla="*/ 24176 h 674594"/>
                  <a:gd name="connsiteX2" fmla="*/ 609600 w 1219200"/>
                  <a:gd name="connsiteY2" fmla="*/ 77182 h 674594"/>
                  <a:gd name="connsiteX3" fmla="*/ 737568 w 1219200"/>
                  <a:gd name="connsiteY3" fmla="*/ 24176 h 674594"/>
                  <a:gd name="connsiteX4" fmla="*/ 753868 w 1219200"/>
                  <a:gd name="connsiteY4" fmla="*/ 0 h 674594"/>
                  <a:gd name="connsiteX5" fmla="*/ 779989 w 1219200"/>
                  <a:gd name="connsiteY5" fmla="*/ 2634 h 674594"/>
                  <a:gd name="connsiteX6" fmla="*/ 1219200 w 1219200"/>
                  <a:gd name="connsiteY6" fmla="*/ 541527 h 674594"/>
                  <a:gd name="connsiteX7" fmla="*/ 1219200 w 1219200"/>
                  <a:gd name="connsiteY7" fmla="*/ 558913 h 674594"/>
                  <a:gd name="connsiteX8" fmla="*/ 1023267 w 1219200"/>
                  <a:gd name="connsiteY8" fmla="*/ 616447 h 674594"/>
                  <a:gd name="connsiteX9" fmla="*/ 15375 w 1219200"/>
                  <a:gd name="connsiteY9" fmla="*/ 576286 h 674594"/>
                  <a:gd name="connsiteX10" fmla="*/ 0 w 1219200"/>
                  <a:gd name="connsiteY10" fmla="*/ 569224 h 674594"/>
                  <a:gd name="connsiteX11" fmla="*/ 0 w 1219200"/>
                  <a:gd name="connsiteY11" fmla="*/ 541527 h 674594"/>
                  <a:gd name="connsiteX12" fmla="*/ 439211 w 1219200"/>
                  <a:gd name="connsiteY12" fmla="*/ 2634 h 6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674594">
                    <a:moveTo>
                      <a:pt x="465333" y="0"/>
                    </a:moveTo>
                    <a:lnTo>
                      <a:pt x="481632" y="24176"/>
                    </a:lnTo>
                    <a:cubicBezTo>
                      <a:pt x="514382" y="56926"/>
                      <a:pt x="559626" y="77182"/>
                      <a:pt x="609600" y="77182"/>
                    </a:cubicBezTo>
                    <a:cubicBezTo>
                      <a:pt x="659575" y="77182"/>
                      <a:pt x="704818" y="56926"/>
                      <a:pt x="737568" y="24176"/>
                    </a:cubicBezTo>
                    <a:lnTo>
                      <a:pt x="753868" y="0"/>
                    </a:lnTo>
                    <a:lnTo>
                      <a:pt x="779989" y="2634"/>
                    </a:lnTo>
                    <a:cubicBezTo>
                      <a:pt x="1030647" y="53925"/>
                      <a:pt x="1219200" y="275706"/>
                      <a:pt x="1219200" y="541527"/>
                    </a:cubicBezTo>
                    <a:lnTo>
                      <a:pt x="1219200" y="558913"/>
                    </a:lnTo>
                    <a:lnTo>
                      <a:pt x="1023267" y="616447"/>
                    </a:lnTo>
                    <a:cubicBezTo>
                      <a:pt x="688466" y="697862"/>
                      <a:pt x="323433" y="701890"/>
                      <a:pt x="15375" y="576286"/>
                    </a:cubicBezTo>
                    <a:lnTo>
                      <a:pt x="0" y="569224"/>
                    </a:lnTo>
                    <a:lnTo>
                      <a:pt x="0" y="541527"/>
                    </a:lnTo>
                    <a:cubicBezTo>
                      <a:pt x="0" y="275706"/>
                      <a:pt x="188554" y="53925"/>
                      <a:pt x="439211" y="2634"/>
                    </a:cubicBezTo>
                    <a:close/>
                  </a:path>
                </a:pathLst>
              </a:custGeom>
              <a:solidFill>
                <a:srgbClr val="FCC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64" name="Oval 34">
              <a:extLst>
                <a:ext uri="{FF2B5EF4-FFF2-40B4-BE49-F238E27FC236}">
                  <a16:creationId xmlns:a16="http://schemas.microsoft.com/office/drawing/2014/main" id="{A757B686-E872-48FC-A2A4-87D956AAA157}"/>
                </a:ext>
              </a:extLst>
            </p:cNvPr>
            <p:cNvSpPr/>
            <p:nvPr/>
          </p:nvSpPr>
          <p:spPr>
            <a:xfrm>
              <a:off x="8480428" y="2644194"/>
              <a:ext cx="488947" cy="665156"/>
            </a:xfrm>
            <a:custGeom>
              <a:avLst/>
              <a:gdLst>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119 w 876419"/>
                <a:gd name="connsiteY0" fmla="*/ 603250 h 1206500"/>
                <a:gd name="connsiteX1" fmla="*/ 438269 w 876419"/>
                <a:gd name="connsiteY1" fmla="*/ 0 h 1206500"/>
                <a:gd name="connsiteX2" fmla="*/ 876419 w 876419"/>
                <a:gd name="connsiteY2" fmla="*/ 603250 h 1206500"/>
                <a:gd name="connsiteX3" fmla="*/ 438269 w 876419"/>
                <a:gd name="connsiteY3" fmla="*/ 1206500 h 1206500"/>
                <a:gd name="connsiteX4" fmla="*/ 119 w 87641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99" h="1206500">
                  <a:moveTo>
                    <a:pt x="599" y="603250"/>
                  </a:moveTo>
                  <a:cubicBezTo>
                    <a:pt x="-5751" y="270084"/>
                    <a:pt x="31665" y="0"/>
                    <a:pt x="438749" y="0"/>
                  </a:cubicBezTo>
                  <a:cubicBezTo>
                    <a:pt x="845833" y="0"/>
                    <a:pt x="876899" y="270084"/>
                    <a:pt x="876899" y="603250"/>
                  </a:cubicBezTo>
                  <a:cubicBezTo>
                    <a:pt x="857849" y="961816"/>
                    <a:pt x="636283" y="1206500"/>
                    <a:pt x="438749" y="1206500"/>
                  </a:cubicBezTo>
                  <a:cubicBezTo>
                    <a:pt x="241215" y="1206500"/>
                    <a:pt x="6949" y="936416"/>
                    <a:pt x="599" y="603250"/>
                  </a:cubicBezTo>
                  <a:close/>
                </a:path>
              </a:pathLst>
            </a:custGeom>
            <a:solidFill>
              <a:srgbClr val="3CBA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5" name="Freeform 102">
              <a:extLst>
                <a:ext uri="{FF2B5EF4-FFF2-40B4-BE49-F238E27FC236}">
                  <a16:creationId xmlns:a16="http://schemas.microsoft.com/office/drawing/2014/main" id="{EBE3CBB6-CF3F-4EAB-A2A5-48A04E66A115}"/>
                </a:ext>
              </a:extLst>
            </p:cNvPr>
            <p:cNvSpPr/>
            <p:nvPr/>
          </p:nvSpPr>
          <p:spPr>
            <a:xfrm>
              <a:off x="8115301" y="3323241"/>
              <a:ext cx="1219200" cy="674594"/>
            </a:xfrm>
            <a:custGeom>
              <a:avLst/>
              <a:gdLst>
                <a:gd name="connsiteX0" fmla="*/ 465333 w 1219200"/>
                <a:gd name="connsiteY0" fmla="*/ 0 h 674594"/>
                <a:gd name="connsiteX1" fmla="*/ 481632 w 1219200"/>
                <a:gd name="connsiteY1" fmla="*/ 24176 h 674594"/>
                <a:gd name="connsiteX2" fmla="*/ 609600 w 1219200"/>
                <a:gd name="connsiteY2" fmla="*/ 77182 h 674594"/>
                <a:gd name="connsiteX3" fmla="*/ 737568 w 1219200"/>
                <a:gd name="connsiteY3" fmla="*/ 24176 h 674594"/>
                <a:gd name="connsiteX4" fmla="*/ 753868 w 1219200"/>
                <a:gd name="connsiteY4" fmla="*/ 0 h 674594"/>
                <a:gd name="connsiteX5" fmla="*/ 779989 w 1219200"/>
                <a:gd name="connsiteY5" fmla="*/ 2634 h 674594"/>
                <a:gd name="connsiteX6" fmla="*/ 1219200 w 1219200"/>
                <a:gd name="connsiteY6" fmla="*/ 541527 h 674594"/>
                <a:gd name="connsiteX7" fmla="*/ 1219200 w 1219200"/>
                <a:gd name="connsiteY7" fmla="*/ 558913 h 674594"/>
                <a:gd name="connsiteX8" fmla="*/ 1023267 w 1219200"/>
                <a:gd name="connsiteY8" fmla="*/ 616447 h 674594"/>
                <a:gd name="connsiteX9" fmla="*/ 15375 w 1219200"/>
                <a:gd name="connsiteY9" fmla="*/ 576286 h 674594"/>
                <a:gd name="connsiteX10" fmla="*/ 0 w 1219200"/>
                <a:gd name="connsiteY10" fmla="*/ 569224 h 674594"/>
                <a:gd name="connsiteX11" fmla="*/ 0 w 1219200"/>
                <a:gd name="connsiteY11" fmla="*/ 541527 h 674594"/>
                <a:gd name="connsiteX12" fmla="*/ 439211 w 1219200"/>
                <a:gd name="connsiteY12" fmla="*/ 2634 h 6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674594">
                  <a:moveTo>
                    <a:pt x="465333" y="0"/>
                  </a:moveTo>
                  <a:lnTo>
                    <a:pt x="481632" y="24176"/>
                  </a:lnTo>
                  <a:cubicBezTo>
                    <a:pt x="514382" y="56926"/>
                    <a:pt x="559626" y="77182"/>
                    <a:pt x="609600" y="77182"/>
                  </a:cubicBezTo>
                  <a:cubicBezTo>
                    <a:pt x="659575" y="77182"/>
                    <a:pt x="704818" y="56926"/>
                    <a:pt x="737568" y="24176"/>
                  </a:cubicBezTo>
                  <a:lnTo>
                    <a:pt x="753868" y="0"/>
                  </a:lnTo>
                  <a:lnTo>
                    <a:pt x="779989" y="2634"/>
                  </a:lnTo>
                  <a:cubicBezTo>
                    <a:pt x="1030647" y="53925"/>
                    <a:pt x="1219200" y="275706"/>
                    <a:pt x="1219200" y="541527"/>
                  </a:cubicBezTo>
                  <a:lnTo>
                    <a:pt x="1219200" y="558913"/>
                  </a:lnTo>
                  <a:lnTo>
                    <a:pt x="1023267" y="616447"/>
                  </a:lnTo>
                  <a:cubicBezTo>
                    <a:pt x="688466" y="697862"/>
                    <a:pt x="323433" y="701890"/>
                    <a:pt x="15375" y="576286"/>
                  </a:cubicBezTo>
                  <a:lnTo>
                    <a:pt x="0" y="569224"/>
                  </a:lnTo>
                  <a:lnTo>
                    <a:pt x="0" y="541527"/>
                  </a:lnTo>
                  <a:cubicBezTo>
                    <a:pt x="0" y="275706"/>
                    <a:pt x="188554" y="53925"/>
                    <a:pt x="439211" y="2634"/>
                  </a:cubicBezTo>
                  <a:close/>
                </a:path>
              </a:pathLst>
            </a:custGeom>
            <a:solidFill>
              <a:srgbClr val="3CBA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8" name="Oval 34">
              <a:extLst>
                <a:ext uri="{FF2B5EF4-FFF2-40B4-BE49-F238E27FC236}">
                  <a16:creationId xmlns:a16="http://schemas.microsoft.com/office/drawing/2014/main" id="{F279E849-8250-4FC2-A1CB-FDD86E82C4D2}"/>
                </a:ext>
              </a:extLst>
            </p:cNvPr>
            <p:cNvSpPr/>
            <p:nvPr/>
          </p:nvSpPr>
          <p:spPr>
            <a:xfrm>
              <a:off x="7845726" y="2554578"/>
              <a:ext cx="381991" cy="519650"/>
            </a:xfrm>
            <a:custGeom>
              <a:avLst/>
              <a:gdLst>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119 w 876419"/>
                <a:gd name="connsiteY0" fmla="*/ 603250 h 1206500"/>
                <a:gd name="connsiteX1" fmla="*/ 438269 w 876419"/>
                <a:gd name="connsiteY1" fmla="*/ 0 h 1206500"/>
                <a:gd name="connsiteX2" fmla="*/ 876419 w 876419"/>
                <a:gd name="connsiteY2" fmla="*/ 603250 h 1206500"/>
                <a:gd name="connsiteX3" fmla="*/ 438269 w 876419"/>
                <a:gd name="connsiteY3" fmla="*/ 1206500 h 1206500"/>
                <a:gd name="connsiteX4" fmla="*/ 119 w 87641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99" h="1206500">
                  <a:moveTo>
                    <a:pt x="599" y="603250"/>
                  </a:moveTo>
                  <a:cubicBezTo>
                    <a:pt x="-5751" y="270084"/>
                    <a:pt x="31665" y="0"/>
                    <a:pt x="438749" y="0"/>
                  </a:cubicBezTo>
                  <a:cubicBezTo>
                    <a:pt x="845833" y="0"/>
                    <a:pt x="876899" y="270084"/>
                    <a:pt x="876899" y="603250"/>
                  </a:cubicBezTo>
                  <a:cubicBezTo>
                    <a:pt x="857849" y="961816"/>
                    <a:pt x="636283" y="1206500"/>
                    <a:pt x="438749" y="1206500"/>
                  </a:cubicBezTo>
                  <a:cubicBezTo>
                    <a:pt x="241215" y="1206500"/>
                    <a:pt x="6949" y="936416"/>
                    <a:pt x="599" y="603250"/>
                  </a:cubicBezTo>
                  <a:close/>
                </a:path>
              </a:pathLst>
            </a:custGeom>
            <a:solidFill>
              <a:srgbClr val="E826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9" name="Freeform 106">
              <a:extLst>
                <a:ext uri="{FF2B5EF4-FFF2-40B4-BE49-F238E27FC236}">
                  <a16:creationId xmlns:a16="http://schemas.microsoft.com/office/drawing/2014/main" id="{14C968B3-4ECB-45A0-BD6E-70666A15EAD8}"/>
                </a:ext>
              </a:extLst>
            </p:cNvPr>
            <p:cNvSpPr/>
            <p:nvPr/>
          </p:nvSpPr>
          <p:spPr>
            <a:xfrm>
              <a:off x="7629920" y="3091615"/>
              <a:ext cx="814415" cy="526214"/>
            </a:xfrm>
            <a:custGeom>
              <a:avLst/>
              <a:gdLst>
                <a:gd name="connsiteX0" fmla="*/ 294093 w 814415"/>
                <a:gd name="connsiteY0" fmla="*/ 0 h 526214"/>
                <a:gd name="connsiteX1" fmla="*/ 306826 w 814415"/>
                <a:gd name="connsiteY1" fmla="*/ 18888 h 526214"/>
                <a:gd name="connsiteX2" fmla="*/ 406801 w 814415"/>
                <a:gd name="connsiteY2" fmla="*/ 60299 h 526214"/>
                <a:gd name="connsiteX3" fmla="*/ 506776 w 814415"/>
                <a:gd name="connsiteY3" fmla="*/ 18888 h 526214"/>
                <a:gd name="connsiteX4" fmla="*/ 519511 w 814415"/>
                <a:gd name="connsiteY4" fmla="*/ 0 h 526214"/>
                <a:gd name="connsiteX5" fmla="*/ 539918 w 814415"/>
                <a:gd name="connsiteY5" fmla="*/ 2058 h 526214"/>
                <a:gd name="connsiteX6" fmla="*/ 784919 w 814415"/>
                <a:gd name="connsiteY6" fmla="*/ 149712 h 526214"/>
                <a:gd name="connsiteX7" fmla="*/ 814415 w 814415"/>
                <a:gd name="connsiteY7" fmla="*/ 192276 h 526214"/>
                <a:gd name="connsiteX8" fmla="*/ 797632 w 814415"/>
                <a:gd name="connsiteY8" fmla="*/ 197261 h 526214"/>
                <a:gd name="connsiteX9" fmla="*/ 484042 w 814415"/>
                <a:gd name="connsiteY9" fmla="*/ 468300 h 526214"/>
                <a:gd name="connsiteX10" fmla="*/ 458692 w 814415"/>
                <a:gd name="connsiteY10" fmla="*/ 522636 h 526214"/>
                <a:gd name="connsiteX11" fmla="*/ 429349 w 814415"/>
                <a:gd name="connsiteY11" fmla="*/ 525497 h 526214"/>
                <a:gd name="connsiteX12" fmla="*/ 361340 w 814415"/>
                <a:gd name="connsiteY12" fmla="*/ 526214 h 526214"/>
                <a:gd name="connsiteX13" fmla="*/ 334322 w 814415"/>
                <a:gd name="connsiteY13" fmla="*/ 468300 h 526214"/>
                <a:gd name="connsiteX14" fmla="*/ 20732 w 814415"/>
                <a:gd name="connsiteY14" fmla="*/ 197261 h 526214"/>
                <a:gd name="connsiteX15" fmla="*/ 0 w 814415"/>
                <a:gd name="connsiteY15" fmla="*/ 191104 h 526214"/>
                <a:gd name="connsiteX16" fmla="*/ 28683 w 814415"/>
                <a:gd name="connsiteY16" fmla="*/ 149712 h 526214"/>
                <a:gd name="connsiteX17" fmla="*/ 273685 w 814415"/>
                <a:gd name="connsiteY17" fmla="*/ 2058 h 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415" h="526214">
                  <a:moveTo>
                    <a:pt x="294093" y="0"/>
                  </a:moveTo>
                  <a:lnTo>
                    <a:pt x="306826" y="18888"/>
                  </a:lnTo>
                  <a:cubicBezTo>
                    <a:pt x="332412" y="44474"/>
                    <a:pt x="367759" y="60299"/>
                    <a:pt x="406801" y="60299"/>
                  </a:cubicBezTo>
                  <a:cubicBezTo>
                    <a:pt x="445844" y="60299"/>
                    <a:pt x="481190" y="44474"/>
                    <a:pt x="506776" y="18888"/>
                  </a:cubicBezTo>
                  <a:lnTo>
                    <a:pt x="519511" y="0"/>
                  </a:lnTo>
                  <a:lnTo>
                    <a:pt x="539918" y="2058"/>
                  </a:lnTo>
                  <a:cubicBezTo>
                    <a:pt x="637831" y="22094"/>
                    <a:pt x="723615" y="75428"/>
                    <a:pt x="784919" y="149712"/>
                  </a:cubicBezTo>
                  <a:lnTo>
                    <a:pt x="814415" y="192276"/>
                  </a:lnTo>
                  <a:lnTo>
                    <a:pt x="797632" y="197261"/>
                  </a:lnTo>
                  <a:cubicBezTo>
                    <a:pt x="664934" y="249586"/>
                    <a:pt x="554406" y="345930"/>
                    <a:pt x="484042" y="468300"/>
                  </a:cubicBezTo>
                  <a:lnTo>
                    <a:pt x="458692" y="522636"/>
                  </a:lnTo>
                  <a:lnTo>
                    <a:pt x="429349" y="525497"/>
                  </a:lnTo>
                  <a:lnTo>
                    <a:pt x="361340" y="526214"/>
                  </a:lnTo>
                  <a:lnTo>
                    <a:pt x="334322" y="468300"/>
                  </a:lnTo>
                  <a:cubicBezTo>
                    <a:pt x="263958" y="345930"/>
                    <a:pt x="153430" y="249586"/>
                    <a:pt x="20732" y="197261"/>
                  </a:cubicBezTo>
                  <a:lnTo>
                    <a:pt x="0" y="191104"/>
                  </a:lnTo>
                  <a:lnTo>
                    <a:pt x="28683" y="149712"/>
                  </a:lnTo>
                  <a:cubicBezTo>
                    <a:pt x="89989" y="75428"/>
                    <a:pt x="175772" y="22093"/>
                    <a:pt x="273685" y="2058"/>
                  </a:cubicBezTo>
                  <a:close/>
                </a:path>
              </a:pathLst>
            </a:custGeom>
            <a:solidFill>
              <a:srgbClr val="E826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41" name="Group 240"/>
          <p:cNvGrpSpPr/>
          <p:nvPr/>
        </p:nvGrpSpPr>
        <p:grpSpPr>
          <a:xfrm>
            <a:off x="2675373" y="2966197"/>
            <a:ext cx="3272316" cy="735266"/>
            <a:chOff x="224668" y="2863395"/>
            <a:chExt cx="4000507" cy="898885"/>
          </a:xfrm>
        </p:grpSpPr>
        <p:sp>
          <p:nvSpPr>
            <p:cNvPr id="253" name="TextBox 252">
              <a:extLst>
                <a:ext uri="{FF2B5EF4-FFF2-40B4-BE49-F238E27FC236}">
                  <a16:creationId xmlns:a16="http://schemas.microsoft.com/office/drawing/2014/main" id="{941F8549-F362-4CA6-8525-50428730D6FF}"/>
                </a:ext>
              </a:extLst>
            </p:cNvPr>
            <p:cNvSpPr txBox="1"/>
            <p:nvPr/>
          </p:nvSpPr>
          <p:spPr>
            <a:xfrm>
              <a:off x="1273013" y="2863395"/>
              <a:ext cx="2952162" cy="620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4.5%</a:t>
              </a:r>
            </a:p>
          </p:txBody>
        </p:sp>
        <p:sp>
          <p:nvSpPr>
            <p:cNvPr id="255" name="Freeform: Shape 146">
              <a:extLst>
                <a:ext uri="{FF2B5EF4-FFF2-40B4-BE49-F238E27FC236}">
                  <a16:creationId xmlns:a16="http://schemas.microsoft.com/office/drawing/2014/main" id="{8DD5524A-9C33-4148-B189-80391AECF539}"/>
                </a:ext>
              </a:extLst>
            </p:cNvPr>
            <p:cNvSpPr/>
            <p:nvPr/>
          </p:nvSpPr>
          <p:spPr>
            <a:xfrm>
              <a:off x="224668" y="2935192"/>
              <a:ext cx="939876" cy="827088"/>
            </a:xfrm>
            <a:custGeom>
              <a:avLst/>
              <a:gdLst>
                <a:gd name="connsiteX0" fmla="*/ 17759 w 1165178"/>
                <a:gd name="connsiteY0" fmla="*/ 0 h 1025358"/>
                <a:gd name="connsiteX1" fmla="*/ 1147419 w 1165178"/>
                <a:gd name="connsiteY1" fmla="*/ 0 h 1025358"/>
                <a:gd name="connsiteX2" fmla="*/ 1165178 w 1165178"/>
                <a:gd name="connsiteY2" fmla="*/ 17759 h 1025358"/>
                <a:gd name="connsiteX3" fmla="*/ 1165178 w 1165178"/>
                <a:gd name="connsiteY3" fmla="*/ 1007599 h 1025358"/>
                <a:gd name="connsiteX4" fmla="*/ 1147419 w 1165178"/>
                <a:gd name="connsiteY4" fmla="*/ 1025358 h 1025358"/>
                <a:gd name="connsiteX5" fmla="*/ 17759 w 1165178"/>
                <a:gd name="connsiteY5" fmla="*/ 1025358 h 1025358"/>
                <a:gd name="connsiteX6" fmla="*/ 0 w 1165178"/>
                <a:gd name="connsiteY6" fmla="*/ 1007599 h 1025358"/>
                <a:gd name="connsiteX7" fmla="*/ 0 w 1165178"/>
                <a:gd name="connsiteY7" fmla="*/ 17759 h 1025358"/>
                <a:gd name="connsiteX8" fmla="*/ 17759 w 1165178"/>
                <a:gd name="connsiteY8" fmla="*/ 0 h 1025358"/>
                <a:gd name="connsiteX9" fmla="*/ 812155 w 1165178"/>
                <a:gd name="connsiteY9" fmla="*/ 47346 h 1025358"/>
                <a:gd name="connsiteX10" fmla="*/ 790736 w 1165178"/>
                <a:gd name="connsiteY10" fmla="*/ 68766 h 1025358"/>
                <a:gd name="connsiteX11" fmla="*/ 790736 w 1165178"/>
                <a:gd name="connsiteY11" fmla="*/ 154441 h 1025358"/>
                <a:gd name="connsiteX12" fmla="*/ 812155 w 1165178"/>
                <a:gd name="connsiteY12" fmla="*/ 175860 h 1025358"/>
                <a:gd name="connsiteX13" fmla="*/ 901846 w 1165178"/>
                <a:gd name="connsiteY13" fmla="*/ 175860 h 1025358"/>
                <a:gd name="connsiteX14" fmla="*/ 923265 w 1165178"/>
                <a:gd name="connsiteY14" fmla="*/ 154441 h 1025358"/>
                <a:gd name="connsiteX15" fmla="*/ 923265 w 1165178"/>
                <a:gd name="connsiteY15" fmla="*/ 68766 h 1025358"/>
                <a:gd name="connsiteX16" fmla="*/ 901846 w 1165178"/>
                <a:gd name="connsiteY16" fmla="*/ 47346 h 1025358"/>
                <a:gd name="connsiteX17" fmla="*/ 812155 w 1165178"/>
                <a:gd name="connsiteY17" fmla="*/ 47346 h 1025358"/>
                <a:gd name="connsiteX18" fmla="*/ 1058881 w 1165178"/>
                <a:gd name="connsiteY18" fmla="*/ 69730 h 1025358"/>
                <a:gd name="connsiteX19" fmla="*/ 1053271 w 1165178"/>
                <a:gd name="connsiteY19" fmla="*/ 72691 h 1025358"/>
                <a:gd name="connsiteX20" fmla="*/ 1031061 w 1165178"/>
                <a:gd name="connsiteY20" fmla="*/ 99469 h 1025358"/>
                <a:gd name="connsiteX21" fmla="*/ 1005908 w 1165178"/>
                <a:gd name="connsiteY21" fmla="*/ 75435 h 1025358"/>
                <a:gd name="connsiteX22" fmla="*/ 994190 w 1165178"/>
                <a:gd name="connsiteY22" fmla="*/ 75701 h 1025358"/>
                <a:gd name="connsiteX23" fmla="*/ 994457 w 1165178"/>
                <a:gd name="connsiteY23" fmla="*/ 87420 h 1025358"/>
                <a:gd name="connsiteX24" fmla="*/ 1020453 w 1165178"/>
                <a:gd name="connsiteY24" fmla="*/ 112259 h 1025358"/>
                <a:gd name="connsiteX25" fmla="*/ 997499 w 1165178"/>
                <a:gd name="connsiteY25" fmla="*/ 139934 h 1025358"/>
                <a:gd name="connsiteX26" fmla="*/ 998587 w 1165178"/>
                <a:gd name="connsiteY26" fmla="*/ 151604 h 1025358"/>
                <a:gd name="connsiteX27" fmla="*/ 1010258 w 1165178"/>
                <a:gd name="connsiteY27" fmla="*/ 150516 h 1025358"/>
                <a:gd name="connsiteX28" fmla="*/ 1032467 w 1165178"/>
                <a:gd name="connsiteY28" fmla="*/ 123738 h 1025358"/>
                <a:gd name="connsiteX29" fmla="*/ 1057621 w 1165178"/>
                <a:gd name="connsiteY29" fmla="*/ 147772 h 1025358"/>
                <a:gd name="connsiteX30" fmla="*/ 1069339 w 1165178"/>
                <a:gd name="connsiteY30" fmla="*/ 147505 h 1025358"/>
                <a:gd name="connsiteX31" fmla="*/ 1069072 w 1165178"/>
                <a:gd name="connsiteY31" fmla="*/ 135787 h 1025358"/>
                <a:gd name="connsiteX32" fmla="*/ 1043076 w 1165178"/>
                <a:gd name="connsiteY32" fmla="*/ 110948 h 1025358"/>
                <a:gd name="connsiteX33" fmla="*/ 1066030 w 1165178"/>
                <a:gd name="connsiteY33" fmla="*/ 83273 h 1025358"/>
                <a:gd name="connsiteX34" fmla="*/ 1064941 w 1165178"/>
                <a:gd name="connsiteY34" fmla="*/ 71603 h 1025358"/>
                <a:gd name="connsiteX35" fmla="*/ 1058881 w 1165178"/>
                <a:gd name="connsiteY35" fmla="*/ 69730 h 1025358"/>
                <a:gd name="connsiteX36" fmla="*/ 79607 w 1165178"/>
                <a:gd name="connsiteY36" fmla="*/ 216760 h 1025358"/>
                <a:gd name="connsiteX37" fmla="*/ 68537 w 1165178"/>
                <a:gd name="connsiteY37" fmla="*/ 227831 h 1025358"/>
                <a:gd name="connsiteX38" fmla="*/ 68537 w 1165178"/>
                <a:gd name="connsiteY38" fmla="*/ 844874 h 1025358"/>
                <a:gd name="connsiteX39" fmla="*/ 79607 w 1165178"/>
                <a:gd name="connsiteY39" fmla="*/ 855945 h 1025358"/>
                <a:gd name="connsiteX40" fmla="*/ 1085570 w 1165178"/>
                <a:gd name="connsiteY40" fmla="*/ 855945 h 1025358"/>
                <a:gd name="connsiteX41" fmla="*/ 1096641 w 1165178"/>
                <a:gd name="connsiteY41" fmla="*/ 844874 h 1025358"/>
                <a:gd name="connsiteX42" fmla="*/ 1096641 w 1165178"/>
                <a:gd name="connsiteY42" fmla="*/ 227831 h 1025358"/>
                <a:gd name="connsiteX43" fmla="*/ 1085570 w 1165178"/>
                <a:gd name="connsiteY43" fmla="*/ 216760 h 1025358"/>
                <a:gd name="connsiteX44" fmla="*/ 79607 w 1165178"/>
                <a:gd name="connsiteY44" fmla="*/ 216760 h 1025358"/>
                <a:gd name="connsiteX45" fmla="*/ 99873 w 1165178"/>
                <a:gd name="connsiteY45" fmla="*/ 908840 h 1025358"/>
                <a:gd name="connsiteX46" fmla="*/ 95434 w 1165178"/>
                <a:gd name="connsiteY46" fmla="*/ 913279 h 1025358"/>
                <a:gd name="connsiteX47" fmla="*/ 95434 w 1165178"/>
                <a:gd name="connsiteY47" fmla="*/ 975422 h 1025358"/>
                <a:gd name="connsiteX48" fmla="*/ 99873 w 1165178"/>
                <a:gd name="connsiteY48" fmla="*/ 979861 h 1025358"/>
                <a:gd name="connsiteX49" fmla="*/ 117628 w 1165178"/>
                <a:gd name="connsiteY49" fmla="*/ 979861 h 1025358"/>
                <a:gd name="connsiteX50" fmla="*/ 122067 w 1165178"/>
                <a:gd name="connsiteY50" fmla="*/ 975422 h 1025358"/>
                <a:gd name="connsiteX51" fmla="*/ 122067 w 1165178"/>
                <a:gd name="connsiteY51" fmla="*/ 913279 h 1025358"/>
                <a:gd name="connsiteX52" fmla="*/ 117628 w 1165178"/>
                <a:gd name="connsiteY52" fmla="*/ 908840 h 1025358"/>
                <a:gd name="connsiteX53" fmla="*/ 99873 w 1165178"/>
                <a:gd name="connsiteY53" fmla="*/ 908840 h 1025358"/>
                <a:gd name="connsiteX54" fmla="*/ 146480 w 1165178"/>
                <a:gd name="connsiteY54" fmla="*/ 908840 h 1025358"/>
                <a:gd name="connsiteX55" fmla="*/ 142041 w 1165178"/>
                <a:gd name="connsiteY55" fmla="*/ 913279 h 1025358"/>
                <a:gd name="connsiteX56" fmla="*/ 142041 w 1165178"/>
                <a:gd name="connsiteY56" fmla="*/ 975422 h 1025358"/>
                <a:gd name="connsiteX57" fmla="*/ 146480 w 1165178"/>
                <a:gd name="connsiteY57" fmla="*/ 979861 h 1025358"/>
                <a:gd name="connsiteX58" fmla="*/ 164235 w 1165178"/>
                <a:gd name="connsiteY58" fmla="*/ 979861 h 1025358"/>
                <a:gd name="connsiteX59" fmla="*/ 168674 w 1165178"/>
                <a:gd name="connsiteY59" fmla="*/ 975422 h 1025358"/>
                <a:gd name="connsiteX60" fmla="*/ 168674 w 1165178"/>
                <a:gd name="connsiteY60" fmla="*/ 913279 h 1025358"/>
                <a:gd name="connsiteX61" fmla="*/ 164235 w 1165178"/>
                <a:gd name="connsiteY61" fmla="*/ 908840 h 1025358"/>
                <a:gd name="connsiteX62" fmla="*/ 146480 w 1165178"/>
                <a:gd name="connsiteY62" fmla="*/ 908840 h 1025358"/>
                <a:gd name="connsiteX63" fmla="*/ 224829 w 1165178"/>
                <a:gd name="connsiteY63" fmla="*/ 922077 h 1025358"/>
                <a:gd name="connsiteX64" fmla="*/ 219314 w 1165178"/>
                <a:gd name="connsiteY64" fmla="*/ 927593 h 1025358"/>
                <a:gd name="connsiteX65" fmla="*/ 219314 w 1165178"/>
                <a:gd name="connsiteY65" fmla="*/ 949653 h 1025358"/>
                <a:gd name="connsiteX66" fmla="*/ 224829 w 1165178"/>
                <a:gd name="connsiteY66" fmla="*/ 955168 h 1025358"/>
                <a:gd name="connsiteX67" fmla="*/ 1056391 w 1165178"/>
                <a:gd name="connsiteY67" fmla="*/ 955168 h 1025358"/>
                <a:gd name="connsiteX68" fmla="*/ 1061906 w 1165178"/>
                <a:gd name="connsiteY68" fmla="*/ 949653 h 1025358"/>
                <a:gd name="connsiteX69" fmla="*/ 1061906 w 1165178"/>
                <a:gd name="connsiteY69" fmla="*/ 927593 h 1025358"/>
                <a:gd name="connsiteX70" fmla="*/ 1056391 w 1165178"/>
                <a:gd name="connsiteY70" fmla="*/ 922077 h 1025358"/>
                <a:gd name="connsiteX71" fmla="*/ 224829 w 1165178"/>
                <a:gd name="connsiteY71" fmla="*/ 922077 h 102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5178" h="1025358">
                  <a:moveTo>
                    <a:pt x="17759" y="0"/>
                  </a:moveTo>
                  <a:lnTo>
                    <a:pt x="1147419" y="0"/>
                  </a:lnTo>
                  <a:cubicBezTo>
                    <a:pt x="1157227" y="0"/>
                    <a:pt x="1165178" y="7951"/>
                    <a:pt x="1165178" y="17759"/>
                  </a:cubicBezTo>
                  <a:lnTo>
                    <a:pt x="1165178" y="1007599"/>
                  </a:lnTo>
                  <a:cubicBezTo>
                    <a:pt x="1165178" y="1017407"/>
                    <a:pt x="1157227" y="1025358"/>
                    <a:pt x="1147419" y="1025358"/>
                  </a:cubicBezTo>
                  <a:lnTo>
                    <a:pt x="17759" y="1025358"/>
                  </a:lnTo>
                  <a:cubicBezTo>
                    <a:pt x="7951" y="1025358"/>
                    <a:pt x="0" y="1017407"/>
                    <a:pt x="0" y="1007599"/>
                  </a:cubicBezTo>
                  <a:lnTo>
                    <a:pt x="0" y="17759"/>
                  </a:lnTo>
                  <a:cubicBezTo>
                    <a:pt x="0" y="7951"/>
                    <a:pt x="7951" y="0"/>
                    <a:pt x="17759" y="0"/>
                  </a:cubicBezTo>
                  <a:close/>
                  <a:moveTo>
                    <a:pt x="812155" y="47346"/>
                  </a:moveTo>
                  <a:cubicBezTo>
                    <a:pt x="800326" y="47346"/>
                    <a:pt x="790736" y="56936"/>
                    <a:pt x="790736" y="68766"/>
                  </a:cubicBezTo>
                  <a:lnTo>
                    <a:pt x="790736" y="154441"/>
                  </a:lnTo>
                  <a:cubicBezTo>
                    <a:pt x="790736" y="166271"/>
                    <a:pt x="800326" y="175860"/>
                    <a:pt x="812155" y="175860"/>
                  </a:cubicBezTo>
                  <a:lnTo>
                    <a:pt x="901846" y="175860"/>
                  </a:lnTo>
                  <a:cubicBezTo>
                    <a:pt x="913675" y="175860"/>
                    <a:pt x="923265" y="166271"/>
                    <a:pt x="923265" y="154441"/>
                  </a:cubicBezTo>
                  <a:lnTo>
                    <a:pt x="923265" y="68766"/>
                  </a:lnTo>
                  <a:cubicBezTo>
                    <a:pt x="923265" y="56936"/>
                    <a:pt x="913675" y="47346"/>
                    <a:pt x="901846" y="47346"/>
                  </a:cubicBezTo>
                  <a:lnTo>
                    <a:pt x="812155" y="47346"/>
                  </a:lnTo>
                  <a:close/>
                  <a:moveTo>
                    <a:pt x="1058881" y="69730"/>
                  </a:moveTo>
                  <a:cubicBezTo>
                    <a:pt x="1056769" y="69927"/>
                    <a:pt x="1054732" y="70929"/>
                    <a:pt x="1053271" y="72691"/>
                  </a:cubicBezTo>
                  <a:lnTo>
                    <a:pt x="1031061" y="99469"/>
                  </a:lnTo>
                  <a:lnTo>
                    <a:pt x="1005908" y="75435"/>
                  </a:lnTo>
                  <a:cubicBezTo>
                    <a:pt x="1002599" y="72273"/>
                    <a:pt x="997352" y="72392"/>
                    <a:pt x="994190" y="75701"/>
                  </a:cubicBezTo>
                  <a:cubicBezTo>
                    <a:pt x="991028" y="79011"/>
                    <a:pt x="991147" y="84257"/>
                    <a:pt x="994457" y="87420"/>
                  </a:cubicBezTo>
                  <a:lnTo>
                    <a:pt x="1020453" y="112259"/>
                  </a:lnTo>
                  <a:lnTo>
                    <a:pt x="997499" y="139934"/>
                  </a:lnTo>
                  <a:cubicBezTo>
                    <a:pt x="994577" y="143457"/>
                    <a:pt x="995064" y="148682"/>
                    <a:pt x="998587" y="151604"/>
                  </a:cubicBezTo>
                  <a:cubicBezTo>
                    <a:pt x="1002111" y="154526"/>
                    <a:pt x="1007336" y="154039"/>
                    <a:pt x="1010258" y="150516"/>
                  </a:cubicBezTo>
                  <a:lnTo>
                    <a:pt x="1032467" y="123738"/>
                  </a:lnTo>
                  <a:lnTo>
                    <a:pt x="1057621" y="147772"/>
                  </a:lnTo>
                  <a:cubicBezTo>
                    <a:pt x="1060930" y="150934"/>
                    <a:pt x="1066177" y="150815"/>
                    <a:pt x="1069339" y="147505"/>
                  </a:cubicBezTo>
                  <a:cubicBezTo>
                    <a:pt x="1072501" y="144196"/>
                    <a:pt x="1072382" y="138950"/>
                    <a:pt x="1069072" y="135787"/>
                  </a:cubicBezTo>
                  <a:lnTo>
                    <a:pt x="1043076" y="110948"/>
                  </a:lnTo>
                  <a:lnTo>
                    <a:pt x="1066030" y="83273"/>
                  </a:lnTo>
                  <a:cubicBezTo>
                    <a:pt x="1068952" y="79750"/>
                    <a:pt x="1068465" y="74525"/>
                    <a:pt x="1064941" y="71603"/>
                  </a:cubicBezTo>
                  <a:cubicBezTo>
                    <a:pt x="1063180" y="70142"/>
                    <a:pt x="1060993" y="69533"/>
                    <a:pt x="1058881" y="69730"/>
                  </a:cubicBezTo>
                  <a:close/>
                  <a:moveTo>
                    <a:pt x="79607" y="216760"/>
                  </a:moveTo>
                  <a:cubicBezTo>
                    <a:pt x="73493" y="216760"/>
                    <a:pt x="68537" y="221717"/>
                    <a:pt x="68537" y="227831"/>
                  </a:cubicBezTo>
                  <a:lnTo>
                    <a:pt x="68537" y="844874"/>
                  </a:lnTo>
                  <a:cubicBezTo>
                    <a:pt x="68537" y="850988"/>
                    <a:pt x="73493" y="855945"/>
                    <a:pt x="79607" y="855945"/>
                  </a:cubicBezTo>
                  <a:lnTo>
                    <a:pt x="1085570" y="855945"/>
                  </a:lnTo>
                  <a:cubicBezTo>
                    <a:pt x="1091685" y="855945"/>
                    <a:pt x="1096641" y="850988"/>
                    <a:pt x="1096641" y="844874"/>
                  </a:cubicBezTo>
                  <a:lnTo>
                    <a:pt x="1096641" y="227831"/>
                  </a:lnTo>
                  <a:cubicBezTo>
                    <a:pt x="1096641" y="221717"/>
                    <a:pt x="1091685" y="216760"/>
                    <a:pt x="1085570" y="216760"/>
                  </a:cubicBezTo>
                  <a:lnTo>
                    <a:pt x="79607" y="216760"/>
                  </a:lnTo>
                  <a:close/>
                  <a:moveTo>
                    <a:pt x="99873" y="908840"/>
                  </a:moveTo>
                  <a:cubicBezTo>
                    <a:pt x="97421" y="908840"/>
                    <a:pt x="95434" y="910827"/>
                    <a:pt x="95434" y="913279"/>
                  </a:cubicBezTo>
                  <a:lnTo>
                    <a:pt x="95434" y="975422"/>
                  </a:lnTo>
                  <a:cubicBezTo>
                    <a:pt x="95434" y="977873"/>
                    <a:pt x="97421" y="979861"/>
                    <a:pt x="99873" y="979861"/>
                  </a:cubicBezTo>
                  <a:lnTo>
                    <a:pt x="117628" y="979861"/>
                  </a:lnTo>
                  <a:cubicBezTo>
                    <a:pt x="120079" y="979861"/>
                    <a:pt x="122067" y="977873"/>
                    <a:pt x="122067" y="975422"/>
                  </a:cubicBezTo>
                  <a:lnTo>
                    <a:pt x="122067" y="913279"/>
                  </a:lnTo>
                  <a:cubicBezTo>
                    <a:pt x="122067" y="910827"/>
                    <a:pt x="120079" y="908840"/>
                    <a:pt x="117628" y="908840"/>
                  </a:cubicBezTo>
                  <a:lnTo>
                    <a:pt x="99873" y="908840"/>
                  </a:lnTo>
                  <a:close/>
                  <a:moveTo>
                    <a:pt x="146480" y="908840"/>
                  </a:moveTo>
                  <a:cubicBezTo>
                    <a:pt x="144028" y="908840"/>
                    <a:pt x="142041" y="910827"/>
                    <a:pt x="142041" y="913279"/>
                  </a:cubicBezTo>
                  <a:lnTo>
                    <a:pt x="142041" y="975422"/>
                  </a:lnTo>
                  <a:cubicBezTo>
                    <a:pt x="142041" y="977873"/>
                    <a:pt x="144028" y="979861"/>
                    <a:pt x="146480" y="979861"/>
                  </a:cubicBezTo>
                  <a:lnTo>
                    <a:pt x="164235" y="979861"/>
                  </a:lnTo>
                  <a:cubicBezTo>
                    <a:pt x="166686" y="979861"/>
                    <a:pt x="168674" y="977873"/>
                    <a:pt x="168674" y="975422"/>
                  </a:cubicBezTo>
                  <a:lnTo>
                    <a:pt x="168674" y="913279"/>
                  </a:lnTo>
                  <a:cubicBezTo>
                    <a:pt x="168674" y="910827"/>
                    <a:pt x="166686" y="908840"/>
                    <a:pt x="164235" y="908840"/>
                  </a:cubicBezTo>
                  <a:lnTo>
                    <a:pt x="146480" y="908840"/>
                  </a:lnTo>
                  <a:close/>
                  <a:moveTo>
                    <a:pt x="224829" y="922077"/>
                  </a:moveTo>
                  <a:cubicBezTo>
                    <a:pt x="221783" y="922077"/>
                    <a:pt x="219314" y="924546"/>
                    <a:pt x="219314" y="927593"/>
                  </a:cubicBezTo>
                  <a:lnTo>
                    <a:pt x="219314" y="949653"/>
                  </a:lnTo>
                  <a:cubicBezTo>
                    <a:pt x="219314" y="952699"/>
                    <a:pt x="221783" y="955168"/>
                    <a:pt x="224829" y="955168"/>
                  </a:cubicBezTo>
                  <a:lnTo>
                    <a:pt x="1056391" y="955168"/>
                  </a:lnTo>
                  <a:cubicBezTo>
                    <a:pt x="1059437" y="955168"/>
                    <a:pt x="1061906" y="952699"/>
                    <a:pt x="1061906" y="949653"/>
                  </a:cubicBezTo>
                  <a:lnTo>
                    <a:pt x="1061906" y="927593"/>
                  </a:lnTo>
                  <a:cubicBezTo>
                    <a:pt x="1061906" y="924546"/>
                    <a:pt x="1059437" y="922077"/>
                    <a:pt x="1056391" y="922077"/>
                  </a:cubicBezTo>
                  <a:lnTo>
                    <a:pt x="224829" y="92207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43" name="Group 242">
            <a:extLst>
              <a:ext uri="{FF2B5EF4-FFF2-40B4-BE49-F238E27FC236}">
                <a16:creationId xmlns:a16="http://schemas.microsoft.com/office/drawing/2014/main" id="{0B2DC545-A5F8-465B-89FB-4E08DF66096F}"/>
              </a:ext>
            </a:extLst>
          </p:cNvPr>
          <p:cNvGrpSpPr/>
          <p:nvPr/>
        </p:nvGrpSpPr>
        <p:grpSpPr>
          <a:xfrm>
            <a:off x="5991041" y="2957181"/>
            <a:ext cx="796260" cy="820854"/>
            <a:chOff x="2762251" y="1643063"/>
            <a:chExt cx="3512040" cy="3620517"/>
          </a:xfrm>
          <a:solidFill>
            <a:schemeClr val="tx1"/>
          </a:solidFill>
        </p:grpSpPr>
        <p:sp>
          <p:nvSpPr>
            <p:cNvPr id="247" name="Freeform 103">
              <a:extLst>
                <a:ext uri="{FF2B5EF4-FFF2-40B4-BE49-F238E27FC236}">
                  <a16:creationId xmlns:a16="http://schemas.microsoft.com/office/drawing/2014/main" id="{771FB87F-FFC1-4DAD-91A5-D38A996667B2}"/>
                </a:ext>
              </a:extLst>
            </p:cNvPr>
            <p:cNvSpPr/>
            <p:nvPr/>
          </p:nvSpPr>
          <p:spPr>
            <a:xfrm>
              <a:off x="2762251" y="1643063"/>
              <a:ext cx="2409825" cy="3019574"/>
            </a:xfrm>
            <a:custGeom>
              <a:avLst/>
              <a:gdLst>
                <a:gd name="connsiteX0" fmla="*/ 58670 w 2409825"/>
                <a:gd name="connsiteY0" fmla="*/ 3001447 h 3019574"/>
                <a:gd name="connsiteX1" fmla="*/ 58671 w 2409825"/>
                <a:gd name="connsiteY1" fmla="*/ 3001447 h 3019574"/>
                <a:gd name="connsiteX2" fmla="*/ 58671 w 2409825"/>
                <a:gd name="connsiteY2" fmla="*/ 3001448 h 3019574"/>
                <a:gd name="connsiteX3" fmla="*/ 123825 w 2409825"/>
                <a:gd name="connsiteY3" fmla="*/ 0 h 3019574"/>
                <a:gd name="connsiteX4" fmla="*/ 2286000 w 2409825"/>
                <a:gd name="connsiteY4" fmla="*/ 0 h 3019574"/>
                <a:gd name="connsiteX5" fmla="*/ 2295398 w 2409825"/>
                <a:gd name="connsiteY5" fmla="*/ 1897 h 3019574"/>
                <a:gd name="connsiteX6" fmla="*/ 2304172 w 2409825"/>
                <a:gd name="connsiteY6" fmla="*/ 1472 h 3019574"/>
                <a:gd name="connsiteX7" fmla="*/ 2318065 w 2409825"/>
                <a:gd name="connsiteY7" fmla="*/ 6474 h 3019574"/>
                <a:gd name="connsiteX8" fmla="*/ 2334199 w 2409825"/>
                <a:gd name="connsiteY8" fmla="*/ 9731 h 3019574"/>
                <a:gd name="connsiteX9" fmla="*/ 2342317 w 2409825"/>
                <a:gd name="connsiteY9" fmla="*/ 15204 h 3019574"/>
                <a:gd name="connsiteX10" fmla="*/ 2350436 w 2409825"/>
                <a:gd name="connsiteY10" fmla="*/ 18127 h 3019574"/>
                <a:gd name="connsiteX11" fmla="*/ 2360797 w 2409825"/>
                <a:gd name="connsiteY11" fmla="*/ 27664 h 3019574"/>
                <a:gd name="connsiteX12" fmla="*/ 2373558 w 2409825"/>
                <a:gd name="connsiteY12" fmla="*/ 36267 h 3019574"/>
                <a:gd name="connsiteX13" fmla="*/ 2379140 w 2409825"/>
                <a:gd name="connsiteY13" fmla="*/ 44547 h 3019574"/>
                <a:gd name="connsiteX14" fmla="*/ 2386614 w 2409825"/>
                <a:gd name="connsiteY14" fmla="*/ 51426 h 3019574"/>
                <a:gd name="connsiteX15" fmla="*/ 2392790 w 2409825"/>
                <a:gd name="connsiteY15" fmla="*/ 64792 h 3019574"/>
                <a:gd name="connsiteX16" fmla="*/ 2400095 w 2409825"/>
                <a:gd name="connsiteY16" fmla="*/ 75627 h 3019574"/>
                <a:gd name="connsiteX17" fmla="*/ 2401879 w 2409825"/>
                <a:gd name="connsiteY17" fmla="*/ 84464 h 3019574"/>
                <a:gd name="connsiteX18" fmla="*/ 2406524 w 2409825"/>
                <a:gd name="connsiteY18" fmla="*/ 94518 h 3019574"/>
                <a:gd name="connsiteX19" fmla="*/ 2407351 w 2409825"/>
                <a:gd name="connsiteY19" fmla="*/ 111569 h 3019574"/>
                <a:gd name="connsiteX20" fmla="*/ 2409825 w 2409825"/>
                <a:gd name="connsiteY20" fmla="*/ 123825 h 3019574"/>
                <a:gd name="connsiteX21" fmla="*/ 2409824 w 2409825"/>
                <a:gd name="connsiteY21" fmla="*/ 123825 h 3019574"/>
                <a:gd name="connsiteX22" fmla="*/ 2408309 w 2409825"/>
                <a:gd name="connsiteY22" fmla="*/ 131331 h 3019574"/>
                <a:gd name="connsiteX23" fmla="*/ 2408823 w 2409825"/>
                <a:gd name="connsiteY23" fmla="*/ 141932 h 3019574"/>
                <a:gd name="connsiteX24" fmla="*/ 2402779 w 2409825"/>
                <a:gd name="connsiteY24" fmla="*/ 158720 h 3019574"/>
                <a:gd name="connsiteX25" fmla="*/ 2400094 w 2409825"/>
                <a:gd name="connsiteY25" fmla="*/ 172023 h 3019574"/>
                <a:gd name="connsiteX26" fmla="*/ 2395580 w 2409825"/>
                <a:gd name="connsiteY26" fmla="*/ 178718 h 3019574"/>
                <a:gd name="connsiteX27" fmla="*/ 2392168 w 2409825"/>
                <a:gd name="connsiteY27" fmla="*/ 188196 h 3019574"/>
                <a:gd name="connsiteX28" fmla="*/ 1591377 w 2409825"/>
                <a:gd name="connsiteY28" fmla="*/ 1509787 h 3019574"/>
                <a:gd name="connsiteX29" fmla="*/ 1760513 w 2409825"/>
                <a:gd name="connsiteY29" fmla="*/ 1788921 h 3019574"/>
                <a:gd name="connsiteX30" fmla="*/ 1743288 w 2409825"/>
                <a:gd name="connsiteY30" fmla="*/ 1804991 h 3019574"/>
                <a:gd name="connsiteX31" fmla="*/ 1606592 w 2409825"/>
                <a:gd name="connsiteY31" fmla="*/ 1975049 h 3019574"/>
                <a:gd name="connsiteX32" fmla="*/ 1595294 w 2409825"/>
                <a:gd name="connsiteY32" fmla="*/ 1994137 h 3019574"/>
                <a:gd name="connsiteX33" fmla="*/ 1355200 w 2409825"/>
                <a:gd name="connsiteY33" fmla="*/ 1597897 h 3019574"/>
                <a:gd name="connsiteX34" fmla="*/ 1355200 w 2409825"/>
                <a:gd name="connsiteY34" fmla="*/ 1421678 h 3019574"/>
                <a:gd name="connsiteX35" fmla="*/ 2066579 w 2409825"/>
                <a:gd name="connsiteY35" fmla="*/ 247650 h 3019574"/>
                <a:gd name="connsiteX36" fmla="*/ 342527 w 2409825"/>
                <a:gd name="connsiteY36" fmla="*/ 247649 h 3019574"/>
                <a:gd name="connsiteX37" fmla="*/ 1053906 w 2409825"/>
                <a:gd name="connsiteY37" fmla="*/ 1421678 h 3019574"/>
                <a:gd name="connsiteX38" fmla="*/ 1053906 w 2409825"/>
                <a:gd name="connsiteY38" fmla="*/ 1597897 h 3019574"/>
                <a:gd name="connsiteX39" fmla="*/ 342527 w 2409825"/>
                <a:gd name="connsiteY39" fmla="*/ 2771925 h 3019574"/>
                <a:gd name="connsiteX40" fmla="*/ 1426677 w 2409825"/>
                <a:gd name="connsiteY40" fmla="*/ 2771925 h 3019574"/>
                <a:gd name="connsiteX41" fmla="*/ 1438149 w 2409825"/>
                <a:gd name="connsiteY41" fmla="*/ 2849079 h 3019574"/>
                <a:gd name="connsiteX42" fmla="*/ 1465734 w 2409825"/>
                <a:gd name="connsiteY42" fmla="*/ 2959199 h 3019574"/>
                <a:gd name="connsiteX43" fmla="*/ 1487262 w 2409825"/>
                <a:gd name="connsiteY43" fmla="*/ 3019574 h 3019574"/>
                <a:gd name="connsiteX44" fmla="*/ 123825 w 2409825"/>
                <a:gd name="connsiteY44" fmla="*/ 3019574 h 3019574"/>
                <a:gd name="connsiteX45" fmla="*/ 111867 w 2409825"/>
                <a:gd name="connsiteY45" fmla="*/ 3017766 h 3019574"/>
                <a:gd name="connsiteX46" fmla="*/ 104934 w 2409825"/>
                <a:gd name="connsiteY46" fmla="*/ 3018102 h 3019574"/>
                <a:gd name="connsiteX47" fmla="*/ 98306 w 2409825"/>
                <a:gd name="connsiteY47" fmla="*/ 3015716 h 3019574"/>
                <a:gd name="connsiteX48" fmla="*/ 87003 w 2409825"/>
                <a:gd name="connsiteY48" fmla="*/ 3014007 h 3019574"/>
                <a:gd name="connsiteX49" fmla="*/ 67454 w 2409825"/>
                <a:gd name="connsiteY49" fmla="*/ 3004609 h 3019574"/>
                <a:gd name="connsiteX50" fmla="*/ 58671 w 2409825"/>
                <a:gd name="connsiteY50" fmla="*/ 3001447 h 3019574"/>
                <a:gd name="connsiteX51" fmla="*/ 56259 w 2409825"/>
                <a:gd name="connsiteY51" fmla="*/ 2999228 h 3019574"/>
                <a:gd name="connsiteX52" fmla="*/ 54593 w 2409825"/>
                <a:gd name="connsiteY52" fmla="*/ 2998427 h 3019574"/>
                <a:gd name="connsiteX53" fmla="*/ 28276 w 2409825"/>
                <a:gd name="connsiteY53" fmla="*/ 2974514 h 3019574"/>
                <a:gd name="connsiteX54" fmla="*/ 26844 w 2409825"/>
                <a:gd name="connsiteY54" fmla="*/ 2972153 h 3019574"/>
                <a:gd name="connsiteX55" fmla="*/ 22492 w 2409825"/>
                <a:gd name="connsiteY55" fmla="*/ 2968148 h 3019574"/>
                <a:gd name="connsiteX56" fmla="*/ 16356 w 2409825"/>
                <a:gd name="connsiteY56" fmla="*/ 2954867 h 3019574"/>
                <a:gd name="connsiteX57" fmla="*/ 9731 w 2409825"/>
                <a:gd name="connsiteY57" fmla="*/ 2943948 h 3019574"/>
                <a:gd name="connsiteX58" fmla="*/ 8505 w 2409825"/>
                <a:gd name="connsiteY58" fmla="*/ 2937875 h 3019574"/>
                <a:gd name="connsiteX59" fmla="*/ 2582 w 2409825"/>
                <a:gd name="connsiteY59" fmla="*/ 2925056 h 3019574"/>
                <a:gd name="connsiteX60" fmla="*/ 1528 w 2409825"/>
                <a:gd name="connsiteY60" fmla="*/ 2903317 h 3019574"/>
                <a:gd name="connsiteX61" fmla="*/ 0 w 2409825"/>
                <a:gd name="connsiteY61" fmla="*/ 2895750 h 3019574"/>
                <a:gd name="connsiteX62" fmla="*/ 937 w 2409825"/>
                <a:gd name="connsiteY62" fmla="*/ 2891113 h 3019574"/>
                <a:gd name="connsiteX63" fmla="*/ 283 w 2409825"/>
                <a:gd name="connsiteY63" fmla="*/ 2877642 h 3019574"/>
                <a:gd name="connsiteX64" fmla="*/ 7962 w 2409825"/>
                <a:gd name="connsiteY64" fmla="*/ 2856312 h 3019574"/>
                <a:gd name="connsiteX65" fmla="*/ 9731 w 2409825"/>
                <a:gd name="connsiteY65" fmla="*/ 2847552 h 3019574"/>
                <a:gd name="connsiteX66" fmla="*/ 13137 w 2409825"/>
                <a:gd name="connsiteY66" fmla="*/ 2841938 h 3019574"/>
                <a:gd name="connsiteX67" fmla="*/ 16939 w 2409825"/>
                <a:gd name="connsiteY67" fmla="*/ 2831378 h 3019574"/>
                <a:gd name="connsiteX68" fmla="*/ 817729 w 2409825"/>
                <a:gd name="connsiteY68" fmla="*/ 1509787 h 3019574"/>
                <a:gd name="connsiteX69" fmla="*/ 16939 w 2409825"/>
                <a:gd name="connsiteY69" fmla="*/ 188196 h 3019574"/>
                <a:gd name="connsiteX70" fmla="*/ 12703 w 2409825"/>
                <a:gd name="connsiteY70" fmla="*/ 176431 h 3019574"/>
                <a:gd name="connsiteX71" fmla="*/ 9731 w 2409825"/>
                <a:gd name="connsiteY71" fmla="*/ 172023 h 3019574"/>
                <a:gd name="connsiteX72" fmla="*/ 7962 w 2409825"/>
                <a:gd name="connsiteY72" fmla="*/ 163262 h 3019574"/>
                <a:gd name="connsiteX73" fmla="*/ 283 w 2409825"/>
                <a:gd name="connsiteY73" fmla="*/ 141932 h 3019574"/>
                <a:gd name="connsiteX74" fmla="*/ 936 w 2409825"/>
                <a:gd name="connsiteY74" fmla="*/ 128462 h 3019574"/>
                <a:gd name="connsiteX75" fmla="*/ 0 w 2409825"/>
                <a:gd name="connsiteY75" fmla="*/ 123825 h 3019574"/>
                <a:gd name="connsiteX76" fmla="*/ 1528 w 2409825"/>
                <a:gd name="connsiteY76" fmla="*/ 116256 h 3019574"/>
                <a:gd name="connsiteX77" fmla="*/ 2582 w 2409825"/>
                <a:gd name="connsiteY77" fmla="*/ 94518 h 3019574"/>
                <a:gd name="connsiteX78" fmla="*/ 8505 w 2409825"/>
                <a:gd name="connsiteY78" fmla="*/ 81700 h 3019574"/>
                <a:gd name="connsiteX79" fmla="*/ 9731 w 2409825"/>
                <a:gd name="connsiteY79" fmla="*/ 75627 h 3019574"/>
                <a:gd name="connsiteX80" fmla="*/ 14751 w 2409825"/>
                <a:gd name="connsiteY80" fmla="*/ 68181 h 3019574"/>
                <a:gd name="connsiteX81" fmla="*/ 22492 w 2409825"/>
                <a:gd name="connsiteY81" fmla="*/ 51426 h 3019574"/>
                <a:gd name="connsiteX82" fmla="*/ 31861 w 2409825"/>
                <a:gd name="connsiteY82" fmla="*/ 42803 h 3019574"/>
                <a:gd name="connsiteX83" fmla="*/ 36268 w 2409825"/>
                <a:gd name="connsiteY83" fmla="*/ 36267 h 3019574"/>
                <a:gd name="connsiteX84" fmla="*/ 46339 w 2409825"/>
                <a:gd name="connsiteY84" fmla="*/ 29477 h 3019574"/>
                <a:gd name="connsiteX85" fmla="*/ 58670 w 2409825"/>
                <a:gd name="connsiteY85" fmla="*/ 18127 h 3019574"/>
                <a:gd name="connsiteX86" fmla="*/ 68332 w 2409825"/>
                <a:gd name="connsiteY86" fmla="*/ 14649 h 3019574"/>
                <a:gd name="connsiteX87" fmla="*/ 75627 w 2409825"/>
                <a:gd name="connsiteY87" fmla="*/ 9731 h 3019574"/>
                <a:gd name="connsiteX88" fmla="*/ 90123 w 2409825"/>
                <a:gd name="connsiteY88" fmla="*/ 6804 h 3019574"/>
                <a:gd name="connsiteX89" fmla="*/ 104934 w 2409825"/>
                <a:gd name="connsiteY89" fmla="*/ 1472 h 3019574"/>
                <a:gd name="connsiteX90" fmla="*/ 114288 w 2409825"/>
                <a:gd name="connsiteY90" fmla="*/ 1926 h 301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09825" h="3019574">
                  <a:moveTo>
                    <a:pt x="58670" y="3001447"/>
                  </a:moveTo>
                  <a:lnTo>
                    <a:pt x="58671" y="3001447"/>
                  </a:lnTo>
                  <a:lnTo>
                    <a:pt x="58671" y="3001448"/>
                  </a:lnTo>
                  <a:close/>
                  <a:moveTo>
                    <a:pt x="123825" y="0"/>
                  </a:moveTo>
                  <a:lnTo>
                    <a:pt x="2286000" y="0"/>
                  </a:lnTo>
                  <a:lnTo>
                    <a:pt x="2295398" y="1897"/>
                  </a:lnTo>
                  <a:lnTo>
                    <a:pt x="2304172" y="1472"/>
                  </a:lnTo>
                  <a:lnTo>
                    <a:pt x="2318065" y="6474"/>
                  </a:lnTo>
                  <a:lnTo>
                    <a:pt x="2334199" y="9731"/>
                  </a:lnTo>
                  <a:lnTo>
                    <a:pt x="2342317" y="15204"/>
                  </a:lnTo>
                  <a:lnTo>
                    <a:pt x="2350436" y="18127"/>
                  </a:lnTo>
                  <a:lnTo>
                    <a:pt x="2360797" y="27664"/>
                  </a:lnTo>
                  <a:lnTo>
                    <a:pt x="2373558" y="36267"/>
                  </a:lnTo>
                  <a:lnTo>
                    <a:pt x="2379140" y="44547"/>
                  </a:lnTo>
                  <a:lnTo>
                    <a:pt x="2386614" y="51426"/>
                  </a:lnTo>
                  <a:lnTo>
                    <a:pt x="2392790" y="64792"/>
                  </a:lnTo>
                  <a:lnTo>
                    <a:pt x="2400095" y="75627"/>
                  </a:lnTo>
                  <a:lnTo>
                    <a:pt x="2401879" y="84464"/>
                  </a:lnTo>
                  <a:lnTo>
                    <a:pt x="2406524" y="94518"/>
                  </a:lnTo>
                  <a:cubicBezTo>
                    <a:pt x="2406800" y="100202"/>
                    <a:pt x="2407075" y="105885"/>
                    <a:pt x="2407351" y="111569"/>
                  </a:cubicBezTo>
                  <a:lnTo>
                    <a:pt x="2409825" y="123825"/>
                  </a:lnTo>
                  <a:lnTo>
                    <a:pt x="2409824" y="123825"/>
                  </a:lnTo>
                  <a:lnTo>
                    <a:pt x="2408309" y="131331"/>
                  </a:lnTo>
                  <a:cubicBezTo>
                    <a:pt x="2408480" y="134865"/>
                    <a:pt x="2408652" y="138398"/>
                    <a:pt x="2408823" y="141932"/>
                  </a:cubicBezTo>
                  <a:lnTo>
                    <a:pt x="2402779" y="158720"/>
                  </a:lnTo>
                  <a:lnTo>
                    <a:pt x="2400094" y="172023"/>
                  </a:lnTo>
                  <a:lnTo>
                    <a:pt x="2395580" y="178718"/>
                  </a:lnTo>
                  <a:lnTo>
                    <a:pt x="2392168" y="188196"/>
                  </a:lnTo>
                  <a:lnTo>
                    <a:pt x="1591377" y="1509787"/>
                  </a:lnTo>
                  <a:lnTo>
                    <a:pt x="1760513" y="1788921"/>
                  </a:lnTo>
                  <a:lnTo>
                    <a:pt x="1743288" y="1804991"/>
                  </a:lnTo>
                  <a:cubicBezTo>
                    <a:pt x="1692642" y="1856975"/>
                    <a:pt x="1646827" y="1913918"/>
                    <a:pt x="1606592" y="1975049"/>
                  </a:cubicBezTo>
                  <a:lnTo>
                    <a:pt x="1595294" y="1994137"/>
                  </a:lnTo>
                  <a:lnTo>
                    <a:pt x="1355200" y="1597897"/>
                  </a:lnTo>
                  <a:cubicBezTo>
                    <a:pt x="1308074" y="1501445"/>
                    <a:pt x="1315219" y="1494319"/>
                    <a:pt x="1355200" y="1421678"/>
                  </a:cubicBezTo>
                  <a:lnTo>
                    <a:pt x="2066579" y="247650"/>
                  </a:lnTo>
                  <a:lnTo>
                    <a:pt x="342527" y="247649"/>
                  </a:lnTo>
                  <a:lnTo>
                    <a:pt x="1053906" y="1421678"/>
                  </a:lnTo>
                  <a:cubicBezTo>
                    <a:pt x="1108176" y="1510988"/>
                    <a:pt x="1101031" y="1525256"/>
                    <a:pt x="1053906" y="1597897"/>
                  </a:cubicBezTo>
                  <a:lnTo>
                    <a:pt x="342527" y="2771925"/>
                  </a:lnTo>
                  <a:lnTo>
                    <a:pt x="1426677" y="2771925"/>
                  </a:lnTo>
                  <a:lnTo>
                    <a:pt x="1438149" y="2849079"/>
                  </a:lnTo>
                  <a:cubicBezTo>
                    <a:pt x="1445605" y="2886480"/>
                    <a:pt x="1454831" y="2923218"/>
                    <a:pt x="1465734" y="2959199"/>
                  </a:cubicBezTo>
                  <a:lnTo>
                    <a:pt x="1487262" y="3019574"/>
                  </a:lnTo>
                  <a:lnTo>
                    <a:pt x="123825" y="3019574"/>
                  </a:lnTo>
                  <a:lnTo>
                    <a:pt x="111867" y="3017766"/>
                  </a:lnTo>
                  <a:lnTo>
                    <a:pt x="104934" y="3018102"/>
                  </a:lnTo>
                  <a:lnTo>
                    <a:pt x="98306" y="3015716"/>
                  </a:lnTo>
                  <a:lnTo>
                    <a:pt x="87003" y="3014007"/>
                  </a:lnTo>
                  <a:lnTo>
                    <a:pt x="67454" y="3004609"/>
                  </a:lnTo>
                  <a:lnTo>
                    <a:pt x="58671" y="3001447"/>
                  </a:lnTo>
                  <a:lnTo>
                    <a:pt x="56259" y="2999228"/>
                  </a:lnTo>
                  <a:lnTo>
                    <a:pt x="54593" y="2998427"/>
                  </a:lnTo>
                  <a:cubicBezTo>
                    <a:pt x="44712" y="2991751"/>
                    <a:pt x="35846" y="2983687"/>
                    <a:pt x="28276" y="2974514"/>
                  </a:cubicBezTo>
                  <a:lnTo>
                    <a:pt x="26844" y="2972153"/>
                  </a:lnTo>
                  <a:lnTo>
                    <a:pt x="22492" y="2968148"/>
                  </a:lnTo>
                  <a:lnTo>
                    <a:pt x="16356" y="2954867"/>
                  </a:lnTo>
                  <a:lnTo>
                    <a:pt x="9731" y="2943948"/>
                  </a:lnTo>
                  <a:lnTo>
                    <a:pt x="8505" y="2937875"/>
                  </a:lnTo>
                  <a:lnTo>
                    <a:pt x="2582" y="2925056"/>
                  </a:lnTo>
                  <a:cubicBezTo>
                    <a:pt x="2231" y="2917810"/>
                    <a:pt x="1879" y="2910563"/>
                    <a:pt x="1528" y="2903317"/>
                  </a:cubicBezTo>
                  <a:lnTo>
                    <a:pt x="0" y="2895750"/>
                  </a:lnTo>
                  <a:lnTo>
                    <a:pt x="937" y="2891113"/>
                  </a:lnTo>
                  <a:lnTo>
                    <a:pt x="283" y="2877642"/>
                  </a:lnTo>
                  <a:lnTo>
                    <a:pt x="7962" y="2856312"/>
                  </a:lnTo>
                  <a:lnTo>
                    <a:pt x="9731" y="2847552"/>
                  </a:lnTo>
                  <a:lnTo>
                    <a:pt x="13137" y="2841938"/>
                  </a:lnTo>
                  <a:lnTo>
                    <a:pt x="16939" y="2831378"/>
                  </a:lnTo>
                  <a:lnTo>
                    <a:pt x="817729" y="1509787"/>
                  </a:lnTo>
                  <a:lnTo>
                    <a:pt x="16939" y="188196"/>
                  </a:lnTo>
                  <a:lnTo>
                    <a:pt x="12703" y="176431"/>
                  </a:lnTo>
                  <a:lnTo>
                    <a:pt x="9731" y="172023"/>
                  </a:lnTo>
                  <a:lnTo>
                    <a:pt x="7962" y="163262"/>
                  </a:lnTo>
                  <a:lnTo>
                    <a:pt x="283" y="141932"/>
                  </a:lnTo>
                  <a:cubicBezTo>
                    <a:pt x="501" y="137442"/>
                    <a:pt x="718" y="132952"/>
                    <a:pt x="936" y="128462"/>
                  </a:cubicBezTo>
                  <a:lnTo>
                    <a:pt x="0" y="123825"/>
                  </a:lnTo>
                  <a:lnTo>
                    <a:pt x="1528" y="116256"/>
                  </a:lnTo>
                  <a:cubicBezTo>
                    <a:pt x="1879" y="109010"/>
                    <a:pt x="2231" y="101764"/>
                    <a:pt x="2582" y="94518"/>
                  </a:cubicBezTo>
                  <a:lnTo>
                    <a:pt x="8505" y="81700"/>
                  </a:lnTo>
                  <a:lnTo>
                    <a:pt x="9731" y="75627"/>
                  </a:lnTo>
                  <a:lnTo>
                    <a:pt x="14751" y="68181"/>
                  </a:lnTo>
                  <a:lnTo>
                    <a:pt x="22492" y="51426"/>
                  </a:lnTo>
                  <a:lnTo>
                    <a:pt x="31861" y="42803"/>
                  </a:lnTo>
                  <a:lnTo>
                    <a:pt x="36268" y="36267"/>
                  </a:lnTo>
                  <a:lnTo>
                    <a:pt x="46339" y="29477"/>
                  </a:lnTo>
                  <a:lnTo>
                    <a:pt x="58670" y="18127"/>
                  </a:lnTo>
                  <a:lnTo>
                    <a:pt x="68332" y="14649"/>
                  </a:lnTo>
                  <a:lnTo>
                    <a:pt x="75627" y="9731"/>
                  </a:lnTo>
                  <a:lnTo>
                    <a:pt x="90123" y="6804"/>
                  </a:lnTo>
                  <a:lnTo>
                    <a:pt x="104934" y="1472"/>
                  </a:lnTo>
                  <a:lnTo>
                    <a:pt x="114288" y="1926"/>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8" name="Freeform 104">
              <a:extLst>
                <a:ext uri="{FF2B5EF4-FFF2-40B4-BE49-F238E27FC236}">
                  <a16:creationId xmlns:a16="http://schemas.microsoft.com/office/drawing/2014/main" id="{4CD412C2-CFEE-42AA-BC96-FA1D7ADE14ED}"/>
                </a:ext>
              </a:extLst>
            </p:cNvPr>
            <p:cNvSpPr/>
            <p:nvPr/>
          </p:nvSpPr>
          <p:spPr>
            <a:xfrm>
              <a:off x="3236117" y="2526505"/>
              <a:ext cx="1119188" cy="1814515"/>
            </a:xfrm>
            <a:custGeom>
              <a:avLst/>
              <a:gdLst>
                <a:gd name="connsiteX0" fmla="*/ 350045 w 1119188"/>
                <a:gd name="connsiteY0" fmla="*/ 0 h 1814515"/>
                <a:gd name="connsiteX1" fmla="*/ 1119188 w 1119188"/>
                <a:gd name="connsiteY1" fmla="*/ 2381 h 1814515"/>
                <a:gd name="connsiteX2" fmla="*/ 783432 w 1119188"/>
                <a:gd name="connsiteY2" fmla="*/ 554830 h 1814515"/>
                <a:gd name="connsiteX3" fmla="*/ 781051 w 1119188"/>
                <a:gd name="connsiteY3" fmla="*/ 554830 h 1814515"/>
                <a:gd name="connsiteX4" fmla="*/ 781051 w 1119188"/>
                <a:gd name="connsiteY4" fmla="*/ 1193007 h 1814515"/>
                <a:gd name="connsiteX5" fmla="*/ 1073527 w 1119188"/>
                <a:gd name="connsiteY5" fmla="*/ 1193007 h 1814515"/>
                <a:gd name="connsiteX6" fmla="*/ 1029512 w 1119188"/>
                <a:gd name="connsiteY6" fmla="*/ 1286792 h 1814515"/>
                <a:gd name="connsiteX7" fmla="*/ 941539 w 1119188"/>
                <a:gd name="connsiteY7" fmla="*/ 1734060 h 1814515"/>
                <a:gd name="connsiteX8" fmla="*/ 945497 w 1119188"/>
                <a:gd name="connsiteY8" fmla="*/ 1814514 h 1814515"/>
                <a:gd name="connsiteX9" fmla="*/ 0 w 1119188"/>
                <a:gd name="connsiteY9" fmla="*/ 1814515 h 1814515"/>
                <a:gd name="connsiteX10" fmla="*/ 361950 w 1119188"/>
                <a:gd name="connsiteY10" fmla="*/ 1193007 h 1814515"/>
                <a:gd name="connsiteX11" fmla="*/ 678658 w 1119188"/>
                <a:gd name="connsiteY11" fmla="*/ 1193007 h 1814515"/>
                <a:gd name="connsiteX12" fmla="*/ 678658 w 1119188"/>
                <a:gd name="connsiteY12" fmla="*/ 546907 h 181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9188" h="1814515">
                  <a:moveTo>
                    <a:pt x="350045" y="0"/>
                  </a:moveTo>
                  <a:lnTo>
                    <a:pt x="1119188" y="2381"/>
                  </a:lnTo>
                  <a:lnTo>
                    <a:pt x="783432" y="554830"/>
                  </a:lnTo>
                  <a:lnTo>
                    <a:pt x="781051" y="554830"/>
                  </a:lnTo>
                  <a:lnTo>
                    <a:pt x="781051" y="1193007"/>
                  </a:lnTo>
                  <a:lnTo>
                    <a:pt x="1073527" y="1193007"/>
                  </a:lnTo>
                  <a:lnTo>
                    <a:pt x="1029512" y="1286792"/>
                  </a:lnTo>
                  <a:cubicBezTo>
                    <a:pt x="972864" y="1424264"/>
                    <a:pt x="941539" y="1575407"/>
                    <a:pt x="941539" y="1734060"/>
                  </a:cubicBezTo>
                  <a:lnTo>
                    <a:pt x="945497" y="1814514"/>
                  </a:lnTo>
                  <a:lnTo>
                    <a:pt x="0" y="1814515"/>
                  </a:lnTo>
                  <a:lnTo>
                    <a:pt x="361950" y="1193007"/>
                  </a:lnTo>
                  <a:lnTo>
                    <a:pt x="678658" y="1193007"/>
                  </a:lnTo>
                  <a:lnTo>
                    <a:pt x="678658" y="546907"/>
                  </a:lnTo>
                  <a:close/>
                </a:path>
              </a:pathLst>
            </a:custGeom>
            <a:solidFill>
              <a:srgbClr val="51C7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9" name="Donut 105">
              <a:extLst>
                <a:ext uri="{FF2B5EF4-FFF2-40B4-BE49-F238E27FC236}">
                  <a16:creationId xmlns:a16="http://schemas.microsoft.com/office/drawing/2014/main" id="{F9BFFCD9-DF53-4EA1-B3D6-4FDBCA9909F0}"/>
                </a:ext>
              </a:extLst>
            </p:cNvPr>
            <p:cNvSpPr/>
            <p:nvPr/>
          </p:nvSpPr>
          <p:spPr>
            <a:xfrm>
              <a:off x="4319943" y="3257550"/>
              <a:ext cx="1954348" cy="2006030"/>
            </a:xfrm>
            <a:prstGeom prst="donut">
              <a:avLst>
                <a:gd name="adj" fmla="val 10926"/>
              </a:avLst>
            </a:prstGeom>
            <a:solidFill>
              <a:srgbClr val="51C7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0" name="Oval 249">
              <a:extLst>
                <a:ext uri="{FF2B5EF4-FFF2-40B4-BE49-F238E27FC236}">
                  <a16:creationId xmlns:a16="http://schemas.microsoft.com/office/drawing/2014/main" id="{DC1BE75E-A8B8-4A3C-8FE3-206298341E27}"/>
                </a:ext>
              </a:extLst>
            </p:cNvPr>
            <p:cNvSpPr/>
            <p:nvPr/>
          </p:nvSpPr>
          <p:spPr>
            <a:xfrm>
              <a:off x="5137975" y="4097215"/>
              <a:ext cx="318283" cy="32670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1" name="Freeform 107">
              <a:extLst>
                <a:ext uri="{FF2B5EF4-FFF2-40B4-BE49-F238E27FC236}">
                  <a16:creationId xmlns:a16="http://schemas.microsoft.com/office/drawing/2014/main" id="{A10DC992-39B2-4C5D-A442-7F95DE68199D}"/>
                </a:ext>
              </a:extLst>
            </p:cNvPr>
            <p:cNvSpPr/>
            <p:nvPr/>
          </p:nvSpPr>
          <p:spPr>
            <a:xfrm rot="3721243">
              <a:off x="5576852" y="3841285"/>
              <a:ext cx="202461" cy="435165"/>
            </a:xfrm>
            <a:custGeom>
              <a:avLst/>
              <a:gdLst>
                <a:gd name="connsiteX0" fmla="*/ 11526 w 236111"/>
                <a:gd name="connsiteY0" fmla="*/ 11526 h 520913"/>
                <a:gd name="connsiteX1" fmla="*/ 39353 w 236111"/>
                <a:gd name="connsiteY1" fmla="*/ 0 h 520913"/>
                <a:gd name="connsiteX2" fmla="*/ 196758 w 236111"/>
                <a:gd name="connsiteY2" fmla="*/ 0 h 520913"/>
                <a:gd name="connsiteX3" fmla="*/ 236111 w 236111"/>
                <a:gd name="connsiteY3" fmla="*/ 39353 h 520913"/>
                <a:gd name="connsiteX4" fmla="*/ 236111 w 236111"/>
                <a:gd name="connsiteY4" fmla="*/ 520913 h 520913"/>
                <a:gd name="connsiteX5" fmla="*/ 191339 w 236111"/>
                <a:gd name="connsiteY5" fmla="*/ 502620 h 520913"/>
                <a:gd name="connsiteX6" fmla="*/ 29203 w 236111"/>
                <a:gd name="connsiteY6" fmla="*/ 503616 h 520913"/>
                <a:gd name="connsiteX7" fmla="*/ 0 w 236111"/>
                <a:gd name="connsiteY7" fmla="*/ 515710 h 520913"/>
                <a:gd name="connsiteX8" fmla="*/ 0 w 236111"/>
                <a:gd name="connsiteY8" fmla="*/ 39353 h 520913"/>
                <a:gd name="connsiteX9" fmla="*/ 11526 w 236111"/>
                <a:gd name="connsiteY9" fmla="*/ 11526 h 52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11" h="520913">
                  <a:moveTo>
                    <a:pt x="11526" y="11526"/>
                  </a:moveTo>
                  <a:cubicBezTo>
                    <a:pt x="18648" y="4405"/>
                    <a:pt x="28486" y="0"/>
                    <a:pt x="39353" y="0"/>
                  </a:cubicBezTo>
                  <a:lnTo>
                    <a:pt x="196758" y="0"/>
                  </a:lnTo>
                  <a:cubicBezTo>
                    <a:pt x="218492" y="0"/>
                    <a:pt x="236111" y="17619"/>
                    <a:pt x="236111" y="39353"/>
                  </a:cubicBezTo>
                  <a:lnTo>
                    <a:pt x="236111" y="520913"/>
                  </a:lnTo>
                  <a:lnTo>
                    <a:pt x="191339" y="502620"/>
                  </a:lnTo>
                  <a:cubicBezTo>
                    <a:pt x="137361" y="486719"/>
                    <a:pt x="81013" y="487756"/>
                    <a:pt x="29203" y="503616"/>
                  </a:cubicBezTo>
                  <a:lnTo>
                    <a:pt x="0" y="515710"/>
                  </a:lnTo>
                  <a:lnTo>
                    <a:pt x="0" y="39353"/>
                  </a:lnTo>
                  <a:cubicBezTo>
                    <a:pt x="0" y="28486"/>
                    <a:pt x="4405" y="18648"/>
                    <a:pt x="11526" y="11526"/>
                  </a:cubicBez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2" name="Freeform 108">
              <a:extLst>
                <a:ext uri="{FF2B5EF4-FFF2-40B4-BE49-F238E27FC236}">
                  <a16:creationId xmlns:a16="http://schemas.microsoft.com/office/drawing/2014/main" id="{7258C43A-1C26-46FF-B537-7B2367B2B1CF}"/>
                </a:ext>
              </a:extLst>
            </p:cNvPr>
            <p:cNvSpPr/>
            <p:nvPr/>
          </p:nvSpPr>
          <p:spPr>
            <a:xfrm rot="19011536">
              <a:off x="4916744" y="3653141"/>
              <a:ext cx="114010" cy="504796"/>
            </a:xfrm>
            <a:custGeom>
              <a:avLst/>
              <a:gdLst>
                <a:gd name="connsiteX0" fmla="*/ 129813 w 136475"/>
                <a:gd name="connsiteY0" fmla="*/ 6662 h 588696"/>
                <a:gd name="connsiteX1" fmla="*/ 136475 w 136475"/>
                <a:gd name="connsiteY1" fmla="*/ 22746 h 588696"/>
                <a:gd name="connsiteX2" fmla="*/ 136475 w 136475"/>
                <a:gd name="connsiteY2" fmla="*/ 588696 h 588696"/>
                <a:gd name="connsiteX3" fmla="*/ 112467 w 136475"/>
                <a:gd name="connsiteY3" fmla="*/ 582420 h 588696"/>
                <a:gd name="connsiteX4" fmla="*/ 4692 w 136475"/>
                <a:gd name="connsiteY4" fmla="*/ 585918 h 588696"/>
                <a:gd name="connsiteX5" fmla="*/ 0 w 136475"/>
                <a:gd name="connsiteY5" fmla="*/ 587476 h 588696"/>
                <a:gd name="connsiteX6" fmla="*/ 0 w 136475"/>
                <a:gd name="connsiteY6" fmla="*/ 22746 h 588696"/>
                <a:gd name="connsiteX7" fmla="*/ 22746 w 136475"/>
                <a:gd name="connsiteY7" fmla="*/ 0 h 588696"/>
                <a:gd name="connsiteX8" fmla="*/ 113729 w 136475"/>
                <a:gd name="connsiteY8" fmla="*/ 0 h 588696"/>
                <a:gd name="connsiteX9" fmla="*/ 129813 w 136475"/>
                <a:gd name="connsiteY9" fmla="*/ 6662 h 58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475" h="588696">
                  <a:moveTo>
                    <a:pt x="129813" y="6662"/>
                  </a:moveTo>
                  <a:cubicBezTo>
                    <a:pt x="133929" y="10779"/>
                    <a:pt x="136475" y="16465"/>
                    <a:pt x="136475" y="22746"/>
                  </a:cubicBezTo>
                  <a:lnTo>
                    <a:pt x="136475" y="588696"/>
                  </a:lnTo>
                  <a:lnTo>
                    <a:pt x="112467" y="582420"/>
                  </a:lnTo>
                  <a:cubicBezTo>
                    <a:pt x="76675" y="576688"/>
                    <a:pt x="40037" y="577877"/>
                    <a:pt x="4692" y="585918"/>
                  </a:cubicBezTo>
                  <a:lnTo>
                    <a:pt x="0" y="587476"/>
                  </a:lnTo>
                  <a:lnTo>
                    <a:pt x="0" y="22746"/>
                  </a:lnTo>
                  <a:cubicBezTo>
                    <a:pt x="0" y="10184"/>
                    <a:pt x="10184" y="0"/>
                    <a:pt x="22746" y="0"/>
                  </a:cubicBezTo>
                  <a:lnTo>
                    <a:pt x="113729" y="0"/>
                  </a:lnTo>
                  <a:cubicBezTo>
                    <a:pt x="120010" y="0"/>
                    <a:pt x="125697" y="2546"/>
                    <a:pt x="129813" y="6662"/>
                  </a:cubicBez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45" name="TextBox 244">
            <a:extLst>
              <a:ext uri="{FF2B5EF4-FFF2-40B4-BE49-F238E27FC236}">
                <a16:creationId xmlns:a16="http://schemas.microsoft.com/office/drawing/2014/main" id="{24B99236-52B3-4E3F-97ED-C26B4B5EB516}"/>
              </a:ext>
            </a:extLst>
          </p:cNvPr>
          <p:cNvSpPr txBox="1"/>
          <p:nvPr/>
        </p:nvSpPr>
        <p:spPr>
          <a:xfrm>
            <a:off x="6708305" y="2931991"/>
            <a:ext cx="229230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3.4x*</a:t>
            </a:r>
          </a:p>
        </p:txBody>
      </p:sp>
      <p:sp>
        <p:nvSpPr>
          <p:cNvPr id="246" name="Rectangle 245">
            <a:extLst>
              <a:ext uri="{FF2B5EF4-FFF2-40B4-BE49-F238E27FC236}">
                <a16:creationId xmlns:a16="http://schemas.microsoft.com/office/drawing/2014/main" id="{6F8D1A29-6F32-4205-9F73-3715A4D35B2C}"/>
              </a:ext>
            </a:extLst>
          </p:cNvPr>
          <p:cNvSpPr/>
          <p:nvPr/>
        </p:nvSpPr>
        <p:spPr>
          <a:xfrm>
            <a:off x="7549535" y="3113276"/>
            <a:ext cx="1508858"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males likely to die from chronic liver disease or cirrhosis</a:t>
            </a:r>
          </a:p>
        </p:txBody>
      </p:sp>
      <p:sp>
        <p:nvSpPr>
          <p:cNvPr id="240" name="Freeform: Shape 177">
            <a:extLst>
              <a:ext uri="{FF2B5EF4-FFF2-40B4-BE49-F238E27FC236}">
                <a16:creationId xmlns:a16="http://schemas.microsoft.com/office/drawing/2014/main" id="{FB28E3C8-C1AB-4B51-9598-24A5C988E085}"/>
              </a:ext>
            </a:extLst>
          </p:cNvPr>
          <p:cNvSpPr/>
          <p:nvPr/>
        </p:nvSpPr>
        <p:spPr>
          <a:xfrm>
            <a:off x="2820472" y="5409484"/>
            <a:ext cx="263819" cy="547848"/>
          </a:xfrm>
          <a:custGeom>
            <a:avLst/>
            <a:gdLst/>
            <a:ahLst/>
            <a:cxnLst/>
            <a:rect l="l" t="t" r="r" b="b"/>
            <a:pathLst>
              <a:path w="267146" h="554757">
                <a:moveTo>
                  <a:pt x="179710" y="0"/>
                </a:moveTo>
                <a:cubicBezTo>
                  <a:pt x="209475" y="0"/>
                  <a:pt x="238621" y="4465"/>
                  <a:pt x="267146" y="13395"/>
                </a:cubicBezTo>
                <a:lnTo>
                  <a:pt x="253008" y="86321"/>
                </a:lnTo>
                <a:cubicBezTo>
                  <a:pt x="236388" y="82352"/>
                  <a:pt x="220389" y="80368"/>
                  <a:pt x="205011" y="80368"/>
                </a:cubicBezTo>
                <a:cubicBezTo>
                  <a:pt x="189880" y="80368"/>
                  <a:pt x="179028" y="83902"/>
                  <a:pt x="172454" y="90972"/>
                </a:cubicBezTo>
                <a:cubicBezTo>
                  <a:pt x="165881" y="98041"/>
                  <a:pt x="162595" y="111621"/>
                  <a:pt x="162595" y="131713"/>
                </a:cubicBezTo>
                <a:lnTo>
                  <a:pt x="162595" y="159619"/>
                </a:lnTo>
                <a:lnTo>
                  <a:pt x="240729" y="159619"/>
                </a:lnTo>
                <a:lnTo>
                  <a:pt x="240729" y="241846"/>
                </a:lnTo>
                <a:lnTo>
                  <a:pt x="162595" y="241846"/>
                </a:lnTo>
                <a:lnTo>
                  <a:pt x="162595" y="554757"/>
                </a:lnTo>
                <a:lnTo>
                  <a:pt x="58043" y="554757"/>
                </a:lnTo>
                <a:lnTo>
                  <a:pt x="58043" y="241846"/>
                </a:lnTo>
                <a:lnTo>
                  <a:pt x="0" y="241846"/>
                </a:lnTo>
                <a:lnTo>
                  <a:pt x="0" y="159619"/>
                </a:lnTo>
                <a:lnTo>
                  <a:pt x="58043" y="159619"/>
                </a:lnTo>
                <a:lnTo>
                  <a:pt x="58043" y="129853"/>
                </a:lnTo>
                <a:cubicBezTo>
                  <a:pt x="58043" y="96615"/>
                  <a:pt x="61577" y="71810"/>
                  <a:pt x="68647" y="55439"/>
                </a:cubicBezTo>
                <a:cubicBezTo>
                  <a:pt x="75716" y="39068"/>
                  <a:pt x="88739" y="25735"/>
                  <a:pt x="107714" y="15441"/>
                </a:cubicBezTo>
                <a:cubicBezTo>
                  <a:pt x="126690" y="5147"/>
                  <a:pt x="150688" y="0"/>
                  <a:pt x="1797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7" name="TextBox 236">
            <a:extLst>
              <a:ext uri="{FF2B5EF4-FFF2-40B4-BE49-F238E27FC236}">
                <a16:creationId xmlns:a16="http://schemas.microsoft.com/office/drawing/2014/main" id="{4E58CB66-CA36-4AB6-B52B-3EAC3C3D6962}"/>
              </a:ext>
            </a:extLst>
          </p:cNvPr>
          <p:cNvSpPr txBox="1"/>
          <p:nvPr/>
        </p:nvSpPr>
        <p:spPr>
          <a:xfrm>
            <a:off x="3377254" y="5334746"/>
            <a:ext cx="214017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2x</a:t>
            </a:r>
          </a:p>
        </p:txBody>
      </p:sp>
      <p:sp>
        <p:nvSpPr>
          <p:cNvPr id="238" name="Rectangle 237">
            <a:extLst>
              <a:ext uri="{FF2B5EF4-FFF2-40B4-BE49-F238E27FC236}">
                <a16:creationId xmlns:a16="http://schemas.microsoft.com/office/drawing/2014/main" id="{1DDB976E-93E6-4D7C-A7A3-6FBE2B547728}"/>
              </a:ext>
            </a:extLst>
          </p:cNvPr>
          <p:cNvSpPr/>
          <p:nvPr/>
        </p:nvSpPr>
        <p:spPr>
          <a:xfrm>
            <a:off x="3922524" y="5649559"/>
            <a:ext cx="1349807" cy="18466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E7E6E6">
                    <a:lumMod val="25000"/>
                  </a:srgbClr>
                </a:solidFill>
                <a:latin typeface="Arial" panose="020B0604020202020204" pitchFamily="34" charset="0"/>
                <a:cs typeface="Arial" panose="020B0604020202020204" pitchFamily="34" charset="0"/>
              </a:rPr>
              <a:t>l</a:t>
            </a:r>
            <a:r>
              <a:rPr kumimoji="0" lang="en-US" sz="600" b="0" i="0"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ikely</a:t>
            </a: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to have an asthma attack</a:t>
            </a:r>
          </a:p>
        </p:txBody>
      </p:sp>
      <p:sp>
        <p:nvSpPr>
          <p:cNvPr id="230" name="TextBox 229">
            <a:extLst>
              <a:ext uri="{FF2B5EF4-FFF2-40B4-BE49-F238E27FC236}">
                <a16:creationId xmlns:a16="http://schemas.microsoft.com/office/drawing/2014/main" id="{63BCFB29-E72C-4E1D-AA9F-19C245C1865F}"/>
              </a:ext>
            </a:extLst>
          </p:cNvPr>
          <p:cNvSpPr txBox="1"/>
          <p:nvPr/>
        </p:nvSpPr>
        <p:spPr>
          <a:xfrm>
            <a:off x="6963900" y="5230790"/>
            <a:ext cx="152396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10%</a:t>
            </a:r>
          </a:p>
        </p:txBody>
      </p:sp>
      <p:sp>
        <p:nvSpPr>
          <p:cNvPr id="231" name="Rectangle 230">
            <a:extLst>
              <a:ext uri="{FF2B5EF4-FFF2-40B4-BE49-F238E27FC236}">
                <a16:creationId xmlns:a16="http://schemas.microsoft.com/office/drawing/2014/main" id="{367889F3-2A64-43D5-B466-8DC8AFC5EE0B}"/>
              </a:ext>
            </a:extLst>
          </p:cNvPr>
          <p:cNvSpPr/>
          <p:nvPr/>
        </p:nvSpPr>
        <p:spPr>
          <a:xfrm>
            <a:off x="7792492" y="5506362"/>
            <a:ext cx="1361921"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more likely to have asthma than non-Hispanic white adults </a:t>
            </a:r>
          </a:p>
        </p:txBody>
      </p:sp>
      <p:sp>
        <p:nvSpPr>
          <p:cNvPr id="221" name="TextBox 220">
            <a:extLst>
              <a:ext uri="{FF2B5EF4-FFF2-40B4-BE49-F238E27FC236}">
                <a16:creationId xmlns:a16="http://schemas.microsoft.com/office/drawing/2014/main" id="{01CE57A8-81C8-4CBB-B140-E0C742D0435B}"/>
              </a:ext>
            </a:extLst>
          </p:cNvPr>
          <p:cNvSpPr txBox="1"/>
          <p:nvPr/>
        </p:nvSpPr>
        <p:spPr>
          <a:xfrm>
            <a:off x="5778638" y="4074290"/>
            <a:ext cx="1955882" cy="553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25.1%</a:t>
            </a:r>
          </a:p>
        </p:txBody>
      </p:sp>
      <p:sp>
        <p:nvSpPr>
          <p:cNvPr id="222" name="Rectangle 221">
            <a:extLst>
              <a:ext uri="{FF2B5EF4-FFF2-40B4-BE49-F238E27FC236}">
                <a16:creationId xmlns:a16="http://schemas.microsoft.com/office/drawing/2014/main" id="{8E93FD2C-71C6-4EA6-9BE1-878DAA21FBDA}"/>
              </a:ext>
            </a:extLst>
          </p:cNvPr>
          <p:cNvSpPr/>
          <p:nvPr/>
        </p:nvSpPr>
        <p:spPr>
          <a:xfrm>
            <a:off x="6959411" y="4233862"/>
            <a:ext cx="1474893" cy="369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E7E6E6">
                    <a:lumMod val="25000"/>
                  </a:srgbClr>
                </a:solidFill>
                <a:latin typeface="Arial" panose="020B0604020202020204" pitchFamily="34" charset="0"/>
                <a:cs typeface="Arial" panose="020B0604020202020204" pitchFamily="34" charset="0"/>
              </a:rPr>
              <a:t>d</a:t>
            </a:r>
            <a:r>
              <a:rPr kumimoji="0" lang="en-US" sz="600" b="0" i="0"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iagnosed</a:t>
            </a: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hypertension which is 10% LESS likely than non-Hispanic White adults</a:t>
            </a:r>
          </a:p>
        </p:txBody>
      </p:sp>
      <p:sp>
        <p:nvSpPr>
          <p:cNvPr id="217" name="TextBox 216">
            <a:extLst>
              <a:ext uri="{FF2B5EF4-FFF2-40B4-BE49-F238E27FC236}">
                <a16:creationId xmlns:a16="http://schemas.microsoft.com/office/drawing/2014/main" id="{B355D009-B902-4922-A460-3150255CC079}"/>
              </a:ext>
            </a:extLst>
          </p:cNvPr>
          <p:cNvSpPr txBox="1"/>
          <p:nvPr/>
        </p:nvSpPr>
        <p:spPr>
          <a:xfrm>
            <a:off x="2538141" y="4132112"/>
            <a:ext cx="1222489" cy="553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2x</a:t>
            </a:r>
          </a:p>
        </p:txBody>
      </p:sp>
      <p:sp>
        <p:nvSpPr>
          <p:cNvPr id="218" name="Rectangle 217">
            <a:extLst>
              <a:ext uri="{FF2B5EF4-FFF2-40B4-BE49-F238E27FC236}">
                <a16:creationId xmlns:a16="http://schemas.microsoft.com/office/drawing/2014/main" id="{AB8BBFFB-9B71-48D4-97FB-0BF3B3B91865}"/>
              </a:ext>
            </a:extLst>
          </p:cNvPr>
          <p:cNvSpPr/>
          <p:nvPr/>
        </p:nvSpPr>
        <p:spPr>
          <a:xfrm>
            <a:off x="2997024" y="4260523"/>
            <a:ext cx="1105440" cy="36933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regularly had feelings of depression compared to non-Hispanic White adults</a:t>
            </a:r>
          </a:p>
        </p:txBody>
      </p:sp>
      <p:grpSp>
        <p:nvGrpSpPr>
          <p:cNvPr id="200" name="Group 199"/>
          <p:cNvGrpSpPr/>
          <p:nvPr/>
        </p:nvGrpSpPr>
        <p:grpSpPr>
          <a:xfrm>
            <a:off x="4140367" y="4250811"/>
            <a:ext cx="822905" cy="829039"/>
            <a:chOff x="2015668" y="4433875"/>
            <a:chExt cx="1006027" cy="1013526"/>
          </a:xfrm>
        </p:grpSpPr>
        <p:grpSp>
          <p:nvGrpSpPr>
            <p:cNvPr id="201" name="Group 200"/>
            <p:cNvGrpSpPr/>
            <p:nvPr/>
          </p:nvGrpSpPr>
          <p:grpSpPr>
            <a:xfrm>
              <a:off x="2015668" y="4433875"/>
              <a:ext cx="1006027" cy="1013526"/>
              <a:chOff x="2015668" y="4433875"/>
              <a:chExt cx="1006027" cy="1013526"/>
            </a:xfrm>
          </p:grpSpPr>
          <p:sp>
            <p:nvSpPr>
              <p:cNvPr id="215" name="Freeform 214"/>
              <p:cNvSpPr/>
              <p:nvPr/>
            </p:nvSpPr>
            <p:spPr>
              <a:xfrm>
                <a:off x="2015668" y="4439661"/>
                <a:ext cx="563513" cy="919120"/>
              </a:xfrm>
              <a:custGeom>
                <a:avLst/>
                <a:gdLst>
                  <a:gd name="connsiteX0" fmla="*/ 4626897 w 5201588"/>
                  <a:gd name="connsiteY0" fmla="*/ 972128 h 5032664"/>
                  <a:gd name="connsiteX1" fmla="*/ 4757414 w 5201588"/>
                  <a:gd name="connsiteY1" fmla="*/ 1146666 h 5032664"/>
                  <a:gd name="connsiteX2" fmla="*/ 5201588 w 5201588"/>
                  <a:gd name="connsiteY2" fmla="*/ 2600794 h 5032664"/>
                  <a:gd name="connsiteX3" fmla="*/ 4439833 w 5201588"/>
                  <a:gd name="connsiteY3" fmla="*/ 4439833 h 5032664"/>
                  <a:gd name="connsiteX4" fmla="*/ 4288117 w 5201588"/>
                  <a:gd name="connsiteY4" fmla="*/ 4577723 h 5032664"/>
                  <a:gd name="connsiteX5" fmla="*/ 4222075 w 5201588"/>
                  <a:gd name="connsiteY5" fmla="*/ 4336925 h 5032664"/>
                  <a:gd name="connsiteX6" fmla="*/ 3401218 w 5201588"/>
                  <a:gd name="connsiteY6" fmla="*/ 4562057 h 5032664"/>
                  <a:gd name="connsiteX7" fmla="*/ 3425553 w 5201588"/>
                  <a:gd name="connsiteY7" fmla="*/ 4553150 h 5032664"/>
                  <a:gd name="connsiteX8" fmla="*/ 4719661 w 5201588"/>
                  <a:gd name="connsiteY8" fmla="*/ 2600794 h 5032664"/>
                  <a:gd name="connsiteX9" fmla="*/ 4235815 w 5201588"/>
                  <a:gd name="connsiteY9" fmla="*/ 1252998 h 5032664"/>
                  <a:gd name="connsiteX10" fmla="*/ 4108818 w 5201588"/>
                  <a:gd name="connsiteY10" fmla="*/ 1113267 h 5032664"/>
                  <a:gd name="connsiteX11" fmla="*/ 2600794 w 5201588"/>
                  <a:gd name="connsiteY11" fmla="*/ 0 h 5032664"/>
                  <a:gd name="connsiteX12" fmla="*/ 2866710 w 5201588"/>
                  <a:gd name="connsiteY12" fmla="*/ 13428 h 5032664"/>
                  <a:gd name="connsiteX13" fmla="*/ 2945403 w 5201588"/>
                  <a:gd name="connsiteY13" fmla="*/ 25438 h 5032664"/>
                  <a:gd name="connsiteX14" fmla="*/ 3085533 w 5201588"/>
                  <a:gd name="connsiteY14" fmla="*/ 539815 h 5032664"/>
                  <a:gd name="connsiteX15" fmla="*/ 3027820 w 5201588"/>
                  <a:gd name="connsiteY15" fmla="*/ 524975 h 5032664"/>
                  <a:gd name="connsiteX16" fmla="*/ 2600794 w 5201588"/>
                  <a:gd name="connsiteY16" fmla="*/ 481927 h 5032664"/>
                  <a:gd name="connsiteX17" fmla="*/ 481927 w 5201588"/>
                  <a:gd name="connsiteY17" fmla="*/ 2600794 h 5032664"/>
                  <a:gd name="connsiteX18" fmla="*/ 2600794 w 5201588"/>
                  <a:gd name="connsiteY18" fmla="*/ 4719661 h 5032664"/>
                  <a:gd name="connsiteX19" fmla="*/ 2817436 w 5201588"/>
                  <a:gd name="connsiteY19" fmla="*/ 4708722 h 5032664"/>
                  <a:gd name="connsiteX20" fmla="*/ 2927967 w 5201588"/>
                  <a:gd name="connsiteY20" fmla="*/ 4691853 h 5032664"/>
                  <a:gd name="connsiteX21" fmla="*/ 1685329 w 5201588"/>
                  <a:gd name="connsiteY21" fmla="*/ 5032664 h 5032664"/>
                  <a:gd name="connsiteX22" fmla="*/ 1588448 w 5201588"/>
                  <a:gd name="connsiteY22" fmla="*/ 4997205 h 5032664"/>
                  <a:gd name="connsiteX23" fmla="*/ 0 w 5201588"/>
                  <a:gd name="connsiteY23" fmla="*/ 2600794 h 5032664"/>
                  <a:gd name="connsiteX24" fmla="*/ 2600794 w 5201588"/>
                  <a:gd name="connsiteY24" fmla="*/ 0 h 5032664"/>
                  <a:gd name="connsiteX0" fmla="*/ 4626897 w 5201588"/>
                  <a:gd name="connsiteY0" fmla="*/ 972128 h 5032664"/>
                  <a:gd name="connsiteX1" fmla="*/ 4757414 w 5201588"/>
                  <a:gd name="connsiteY1" fmla="*/ 1146666 h 5032664"/>
                  <a:gd name="connsiteX2" fmla="*/ 5201588 w 5201588"/>
                  <a:gd name="connsiteY2" fmla="*/ 2600794 h 5032664"/>
                  <a:gd name="connsiteX3" fmla="*/ 4439833 w 5201588"/>
                  <a:gd name="connsiteY3" fmla="*/ 4439833 h 5032664"/>
                  <a:gd name="connsiteX4" fmla="*/ 4288117 w 5201588"/>
                  <a:gd name="connsiteY4" fmla="*/ 4577723 h 5032664"/>
                  <a:gd name="connsiteX5" fmla="*/ 4222075 w 5201588"/>
                  <a:gd name="connsiteY5" fmla="*/ 4336925 h 5032664"/>
                  <a:gd name="connsiteX6" fmla="*/ 3401218 w 5201588"/>
                  <a:gd name="connsiteY6" fmla="*/ 4562057 h 5032664"/>
                  <a:gd name="connsiteX7" fmla="*/ 4719661 w 5201588"/>
                  <a:gd name="connsiteY7" fmla="*/ 2600794 h 5032664"/>
                  <a:gd name="connsiteX8" fmla="*/ 4235815 w 5201588"/>
                  <a:gd name="connsiteY8" fmla="*/ 1252998 h 5032664"/>
                  <a:gd name="connsiteX9" fmla="*/ 4108818 w 5201588"/>
                  <a:gd name="connsiteY9" fmla="*/ 1113267 h 5032664"/>
                  <a:gd name="connsiteX10" fmla="*/ 4626897 w 5201588"/>
                  <a:gd name="connsiteY10" fmla="*/ 972128 h 5032664"/>
                  <a:gd name="connsiteX11" fmla="*/ 2600794 w 5201588"/>
                  <a:gd name="connsiteY11" fmla="*/ 0 h 5032664"/>
                  <a:gd name="connsiteX12" fmla="*/ 2866710 w 5201588"/>
                  <a:gd name="connsiteY12" fmla="*/ 13428 h 5032664"/>
                  <a:gd name="connsiteX13" fmla="*/ 2945403 w 5201588"/>
                  <a:gd name="connsiteY13" fmla="*/ 25438 h 5032664"/>
                  <a:gd name="connsiteX14" fmla="*/ 3085533 w 5201588"/>
                  <a:gd name="connsiteY14" fmla="*/ 539815 h 5032664"/>
                  <a:gd name="connsiteX15" fmla="*/ 3027820 w 5201588"/>
                  <a:gd name="connsiteY15" fmla="*/ 524975 h 5032664"/>
                  <a:gd name="connsiteX16" fmla="*/ 2600794 w 5201588"/>
                  <a:gd name="connsiteY16" fmla="*/ 481927 h 5032664"/>
                  <a:gd name="connsiteX17" fmla="*/ 481927 w 5201588"/>
                  <a:gd name="connsiteY17" fmla="*/ 2600794 h 5032664"/>
                  <a:gd name="connsiteX18" fmla="*/ 2600794 w 5201588"/>
                  <a:gd name="connsiteY18" fmla="*/ 4719661 h 5032664"/>
                  <a:gd name="connsiteX19" fmla="*/ 2817436 w 5201588"/>
                  <a:gd name="connsiteY19" fmla="*/ 4708722 h 5032664"/>
                  <a:gd name="connsiteX20" fmla="*/ 2927967 w 5201588"/>
                  <a:gd name="connsiteY20" fmla="*/ 4691853 h 5032664"/>
                  <a:gd name="connsiteX21" fmla="*/ 1685329 w 5201588"/>
                  <a:gd name="connsiteY21" fmla="*/ 5032664 h 5032664"/>
                  <a:gd name="connsiteX22" fmla="*/ 1588448 w 5201588"/>
                  <a:gd name="connsiteY22" fmla="*/ 4997205 h 5032664"/>
                  <a:gd name="connsiteX23" fmla="*/ 0 w 5201588"/>
                  <a:gd name="connsiteY23" fmla="*/ 2600794 h 5032664"/>
                  <a:gd name="connsiteX24" fmla="*/ 2600794 w 5201588"/>
                  <a:gd name="connsiteY24" fmla="*/ 0 h 5032664"/>
                  <a:gd name="connsiteX0" fmla="*/ 4626897 w 5201588"/>
                  <a:gd name="connsiteY0" fmla="*/ 972128 h 5032664"/>
                  <a:gd name="connsiteX1" fmla="*/ 4757414 w 5201588"/>
                  <a:gd name="connsiteY1" fmla="*/ 1146666 h 5032664"/>
                  <a:gd name="connsiteX2" fmla="*/ 5201588 w 5201588"/>
                  <a:gd name="connsiteY2" fmla="*/ 2600794 h 5032664"/>
                  <a:gd name="connsiteX3" fmla="*/ 4439833 w 5201588"/>
                  <a:gd name="connsiteY3" fmla="*/ 4439833 h 5032664"/>
                  <a:gd name="connsiteX4" fmla="*/ 4288117 w 5201588"/>
                  <a:gd name="connsiteY4" fmla="*/ 4577723 h 5032664"/>
                  <a:gd name="connsiteX5" fmla="*/ 4222075 w 5201588"/>
                  <a:gd name="connsiteY5" fmla="*/ 4336925 h 5032664"/>
                  <a:gd name="connsiteX6" fmla="*/ 4719661 w 5201588"/>
                  <a:gd name="connsiteY6" fmla="*/ 2600794 h 5032664"/>
                  <a:gd name="connsiteX7" fmla="*/ 4235815 w 5201588"/>
                  <a:gd name="connsiteY7" fmla="*/ 1252998 h 5032664"/>
                  <a:gd name="connsiteX8" fmla="*/ 4108818 w 5201588"/>
                  <a:gd name="connsiteY8" fmla="*/ 1113267 h 5032664"/>
                  <a:gd name="connsiteX9" fmla="*/ 4626897 w 5201588"/>
                  <a:gd name="connsiteY9" fmla="*/ 972128 h 5032664"/>
                  <a:gd name="connsiteX10" fmla="*/ 2600794 w 5201588"/>
                  <a:gd name="connsiteY10" fmla="*/ 0 h 5032664"/>
                  <a:gd name="connsiteX11" fmla="*/ 2866710 w 5201588"/>
                  <a:gd name="connsiteY11" fmla="*/ 13428 h 5032664"/>
                  <a:gd name="connsiteX12" fmla="*/ 2945403 w 5201588"/>
                  <a:gd name="connsiteY12" fmla="*/ 25438 h 5032664"/>
                  <a:gd name="connsiteX13" fmla="*/ 3085533 w 5201588"/>
                  <a:gd name="connsiteY13" fmla="*/ 539815 h 5032664"/>
                  <a:gd name="connsiteX14" fmla="*/ 3027820 w 5201588"/>
                  <a:gd name="connsiteY14" fmla="*/ 524975 h 5032664"/>
                  <a:gd name="connsiteX15" fmla="*/ 2600794 w 5201588"/>
                  <a:gd name="connsiteY15" fmla="*/ 481927 h 5032664"/>
                  <a:gd name="connsiteX16" fmla="*/ 481927 w 5201588"/>
                  <a:gd name="connsiteY16" fmla="*/ 2600794 h 5032664"/>
                  <a:gd name="connsiteX17" fmla="*/ 2600794 w 5201588"/>
                  <a:gd name="connsiteY17" fmla="*/ 4719661 h 5032664"/>
                  <a:gd name="connsiteX18" fmla="*/ 2817436 w 5201588"/>
                  <a:gd name="connsiteY18" fmla="*/ 4708722 h 5032664"/>
                  <a:gd name="connsiteX19" fmla="*/ 2927967 w 5201588"/>
                  <a:gd name="connsiteY19" fmla="*/ 4691853 h 5032664"/>
                  <a:gd name="connsiteX20" fmla="*/ 1685329 w 5201588"/>
                  <a:gd name="connsiteY20" fmla="*/ 5032664 h 5032664"/>
                  <a:gd name="connsiteX21" fmla="*/ 1588448 w 5201588"/>
                  <a:gd name="connsiteY21" fmla="*/ 4997205 h 5032664"/>
                  <a:gd name="connsiteX22" fmla="*/ 0 w 5201588"/>
                  <a:gd name="connsiteY22" fmla="*/ 2600794 h 5032664"/>
                  <a:gd name="connsiteX23" fmla="*/ 2600794 w 5201588"/>
                  <a:gd name="connsiteY23" fmla="*/ 0 h 5032664"/>
                  <a:gd name="connsiteX0" fmla="*/ 4626897 w 5201588"/>
                  <a:gd name="connsiteY0" fmla="*/ 972128 h 5032664"/>
                  <a:gd name="connsiteX1" fmla="*/ 4757414 w 5201588"/>
                  <a:gd name="connsiteY1" fmla="*/ 1146666 h 5032664"/>
                  <a:gd name="connsiteX2" fmla="*/ 5201588 w 5201588"/>
                  <a:gd name="connsiteY2" fmla="*/ 2600794 h 5032664"/>
                  <a:gd name="connsiteX3" fmla="*/ 4439833 w 5201588"/>
                  <a:gd name="connsiteY3" fmla="*/ 4439833 h 5032664"/>
                  <a:gd name="connsiteX4" fmla="*/ 4288117 w 5201588"/>
                  <a:gd name="connsiteY4" fmla="*/ 4577723 h 5032664"/>
                  <a:gd name="connsiteX5" fmla="*/ 4719661 w 5201588"/>
                  <a:gd name="connsiteY5" fmla="*/ 2600794 h 5032664"/>
                  <a:gd name="connsiteX6" fmla="*/ 4235815 w 5201588"/>
                  <a:gd name="connsiteY6" fmla="*/ 1252998 h 5032664"/>
                  <a:gd name="connsiteX7" fmla="*/ 4108818 w 5201588"/>
                  <a:gd name="connsiteY7" fmla="*/ 1113267 h 5032664"/>
                  <a:gd name="connsiteX8" fmla="*/ 4626897 w 5201588"/>
                  <a:gd name="connsiteY8" fmla="*/ 972128 h 5032664"/>
                  <a:gd name="connsiteX9" fmla="*/ 2600794 w 5201588"/>
                  <a:gd name="connsiteY9" fmla="*/ 0 h 5032664"/>
                  <a:gd name="connsiteX10" fmla="*/ 2866710 w 5201588"/>
                  <a:gd name="connsiteY10" fmla="*/ 13428 h 5032664"/>
                  <a:gd name="connsiteX11" fmla="*/ 2945403 w 5201588"/>
                  <a:gd name="connsiteY11" fmla="*/ 25438 h 5032664"/>
                  <a:gd name="connsiteX12" fmla="*/ 3085533 w 5201588"/>
                  <a:gd name="connsiteY12" fmla="*/ 539815 h 5032664"/>
                  <a:gd name="connsiteX13" fmla="*/ 3027820 w 5201588"/>
                  <a:gd name="connsiteY13" fmla="*/ 524975 h 5032664"/>
                  <a:gd name="connsiteX14" fmla="*/ 2600794 w 5201588"/>
                  <a:gd name="connsiteY14" fmla="*/ 481927 h 5032664"/>
                  <a:gd name="connsiteX15" fmla="*/ 481927 w 5201588"/>
                  <a:gd name="connsiteY15" fmla="*/ 2600794 h 5032664"/>
                  <a:gd name="connsiteX16" fmla="*/ 2600794 w 5201588"/>
                  <a:gd name="connsiteY16" fmla="*/ 4719661 h 5032664"/>
                  <a:gd name="connsiteX17" fmla="*/ 2817436 w 5201588"/>
                  <a:gd name="connsiteY17" fmla="*/ 4708722 h 5032664"/>
                  <a:gd name="connsiteX18" fmla="*/ 2927967 w 5201588"/>
                  <a:gd name="connsiteY18" fmla="*/ 4691853 h 5032664"/>
                  <a:gd name="connsiteX19" fmla="*/ 1685329 w 5201588"/>
                  <a:gd name="connsiteY19" fmla="*/ 5032664 h 5032664"/>
                  <a:gd name="connsiteX20" fmla="*/ 1588448 w 5201588"/>
                  <a:gd name="connsiteY20" fmla="*/ 4997205 h 5032664"/>
                  <a:gd name="connsiteX21" fmla="*/ 0 w 5201588"/>
                  <a:gd name="connsiteY21" fmla="*/ 2600794 h 5032664"/>
                  <a:gd name="connsiteX22" fmla="*/ 2600794 w 5201588"/>
                  <a:gd name="connsiteY22" fmla="*/ 0 h 5032664"/>
                  <a:gd name="connsiteX0" fmla="*/ 4626897 w 5216478"/>
                  <a:gd name="connsiteY0" fmla="*/ 972128 h 5032664"/>
                  <a:gd name="connsiteX1" fmla="*/ 4757414 w 5216478"/>
                  <a:gd name="connsiteY1" fmla="*/ 1146666 h 5032664"/>
                  <a:gd name="connsiteX2" fmla="*/ 5201588 w 5216478"/>
                  <a:gd name="connsiteY2" fmla="*/ 2600794 h 5032664"/>
                  <a:gd name="connsiteX3" fmla="*/ 4288117 w 5216478"/>
                  <a:gd name="connsiteY3" fmla="*/ 4577723 h 5032664"/>
                  <a:gd name="connsiteX4" fmla="*/ 4719661 w 5216478"/>
                  <a:gd name="connsiteY4" fmla="*/ 2600794 h 5032664"/>
                  <a:gd name="connsiteX5" fmla="*/ 4235815 w 5216478"/>
                  <a:gd name="connsiteY5" fmla="*/ 1252998 h 5032664"/>
                  <a:gd name="connsiteX6" fmla="*/ 4108818 w 5216478"/>
                  <a:gd name="connsiteY6" fmla="*/ 1113267 h 5032664"/>
                  <a:gd name="connsiteX7" fmla="*/ 4626897 w 5216478"/>
                  <a:gd name="connsiteY7" fmla="*/ 972128 h 5032664"/>
                  <a:gd name="connsiteX8" fmla="*/ 2600794 w 5216478"/>
                  <a:gd name="connsiteY8" fmla="*/ 0 h 5032664"/>
                  <a:gd name="connsiteX9" fmla="*/ 2866710 w 5216478"/>
                  <a:gd name="connsiteY9" fmla="*/ 13428 h 5032664"/>
                  <a:gd name="connsiteX10" fmla="*/ 2945403 w 5216478"/>
                  <a:gd name="connsiteY10" fmla="*/ 25438 h 5032664"/>
                  <a:gd name="connsiteX11" fmla="*/ 3085533 w 5216478"/>
                  <a:gd name="connsiteY11" fmla="*/ 539815 h 5032664"/>
                  <a:gd name="connsiteX12" fmla="*/ 3027820 w 5216478"/>
                  <a:gd name="connsiteY12" fmla="*/ 524975 h 5032664"/>
                  <a:gd name="connsiteX13" fmla="*/ 2600794 w 5216478"/>
                  <a:gd name="connsiteY13" fmla="*/ 481927 h 5032664"/>
                  <a:gd name="connsiteX14" fmla="*/ 481927 w 5216478"/>
                  <a:gd name="connsiteY14" fmla="*/ 2600794 h 5032664"/>
                  <a:gd name="connsiteX15" fmla="*/ 2600794 w 5216478"/>
                  <a:gd name="connsiteY15" fmla="*/ 4719661 h 5032664"/>
                  <a:gd name="connsiteX16" fmla="*/ 2817436 w 5216478"/>
                  <a:gd name="connsiteY16" fmla="*/ 4708722 h 5032664"/>
                  <a:gd name="connsiteX17" fmla="*/ 2927967 w 5216478"/>
                  <a:gd name="connsiteY17" fmla="*/ 4691853 h 5032664"/>
                  <a:gd name="connsiteX18" fmla="*/ 1685329 w 5216478"/>
                  <a:gd name="connsiteY18" fmla="*/ 5032664 h 5032664"/>
                  <a:gd name="connsiteX19" fmla="*/ 1588448 w 5216478"/>
                  <a:gd name="connsiteY19" fmla="*/ 4997205 h 5032664"/>
                  <a:gd name="connsiteX20" fmla="*/ 0 w 5216478"/>
                  <a:gd name="connsiteY20" fmla="*/ 2600794 h 5032664"/>
                  <a:gd name="connsiteX21" fmla="*/ 2600794 w 5216478"/>
                  <a:gd name="connsiteY21" fmla="*/ 0 h 5032664"/>
                  <a:gd name="connsiteX0" fmla="*/ 4626897 w 5201756"/>
                  <a:gd name="connsiteY0" fmla="*/ 972128 h 5032664"/>
                  <a:gd name="connsiteX1" fmla="*/ 4757414 w 5201756"/>
                  <a:gd name="connsiteY1" fmla="*/ 1146666 h 5032664"/>
                  <a:gd name="connsiteX2" fmla="*/ 5201588 w 5201756"/>
                  <a:gd name="connsiteY2" fmla="*/ 2600794 h 5032664"/>
                  <a:gd name="connsiteX3" fmla="*/ 4719661 w 5201756"/>
                  <a:gd name="connsiteY3" fmla="*/ 2600794 h 5032664"/>
                  <a:gd name="connsiteX4" fmla="*/ 4235815 w 5201756"/>
                  <a:gd name="connsiteY4" fmla="*/ 1252998 h 5032664"/>
                  <a:gd name="connsiteX5" fmla="*/ 4108818 w 5201756"/>
                  <a:gd name="connsiteY5" fmla="*/ 1113267 h 5032664"/>
                  <a:gd name="connsiteX6" fmla="*/ 4626897 w 5201756"/>
                  <a:gd name="connsiteY6" fmla="*/ 972128 h 5032664"/>
                  <a:gd name="connsiteX7" fmla="*/ 2600794 w 5201756"/>
                  <a:gd name="connsiteY7" fmla="*/ 0 h 5032664"/>
                  <a:gd name="connsiteX8" fmla="*/ 2866710 w 5201756"/>
                  <a:gd name="connsiteY8" fmla="*/ 13428 h 5032664"/>
                  <a:gd name="connsiteX9" fmla="*/ 2945403 w 5201756"/>
                  <a:gd name="connsiteY9" fmla="*/ 25438 h 5032664"/>
                  <a:gd name="connsiteX10" fmla="*/ 3085533 w 5201756"/>
                  <a:gd name="connsiteY10" fmla="*/ 539815 h 5032664"/>
                  <a:gd name="connsiteX11" fmla="*/ 3027820 w 5201756"/>
                  <a:gd name="connsiteY11" fmla="*/ 524975 h 5032664"/>
                  <a:gd name="connsiteX12" fmla="*/ 2600794 w 5201756"/>
                  <a:gd name="connsiteY12" fmla="*/ 481927 h 5032664"/>
                  <a:gd name="connsiteX13" fmla="*/ 481927 w 5201756"/>
                  <a:gd name="connsiteY13" fmla="*/ 2600794 h 5032664"/>
                  <a:gd name="connsiteX14" fmla="*/ 2600794 w 5201756"/>
                  <a:gd name="connsiteY14" fmla="*/ 4719661 h 5032664"/>
                  <a:gd name="connsiteX15" fmla="*/ 2817436 w 5201756"/>
                  <a:gd name="connsiteY15" fmla="*/ 4708722 h 5032664"/>
                  <a:gd name="connsiteX16" fmla="*/ 2927967 w 5201756"/>
                  <a:gd name="connsiteY16" fmla="*/ 4691853 h 5032664"/>
                  <a:gd name="connsiteX17" fmla="*/ 1685329 w 5201756"/>
                  <a:gd name="connsiteY17" fmla="*/ 5032664 h 5032664"/>
                  <a:gd name="connsiteX18" fmla="*/ 1588448 w 5201756"/>
                  <a:gd name="connsiteY18" fmla="*/ 4997205 h 5032664"/>
                  <a:gd name="connsiteX19" fmla="*/ 0 w 5201756"/>
                  <a:gd name="connsiteY19" fmla="*/ 2600794 h 5032664"/>
                  <a:gd name="connsiteX20" fmla="*/ 2600794 w 5201756"/>
                  <a:gd name="connsiteY20" fmla="*/ 0 h 5032664"/>
                  <a:gd name="connsiteX0" fmla="*/ 4626897 w 4776950"/>
                  <a:gd name="connsiteY0" fmla="*/ 972128 h 5032664"/>
                  <a:gd name="connsiteX1" fmla="*/ 4757414 w 4776950"/>
                  <a:gd name="connsiteY1" fmla="*/ 1146666 h 5032664"/>
                  <a:gd name="connsiteX2" fmla="*/ 4719661 w 4776950"/>
                  <a:gd name="connsiteY2" fmla="*/ 2600794 h 5032664"/>
                  <a:gd name="connsiteX3" fmla="*/ 4235815 w 4776950"/>
                  <a:gd name="connsiteY3" fmla="*/ 1252998 h 5032664"/>
                  <a:gd name="connsiteX4" fmla="*/ 4108818 w 4776950"/>
                  <a:gd name="connsiteY4" fmla="*/ 1113267 h 5032664"/>
                  <a:gd name="connsiteX5" fmla="*/ 4626897 w 4776950"/>
                  <a:gd name="connsiteY5" fmla="*/ 972128 h 5032664"/>
                  <a:gd name="connsiteX6" fmla="*/ 2600794 w 4776950"/>
                  <a:gd name="connsiteY6" fmla="*/ 0 h 5032664"/>
                  <a:gd name="connsiteX7" fmla="*/ 2866710 w 4776950"/>
                  <a:gd name="connsiteY7" fmla="*/ 13428 h 5032664"/>
                  <a:gd name="connsiteX8" fmla="*/ 2945403 w 4776950"/>
                  <a:gd name="connsiteY8" fmla="*/ 25438 h 5032664"/>
                  <a:gd name="connsiteX9" fmla="*/ 3085533 w 4776950"/>
                  <a:gd name="connsiteY9" fmla="*/ 539815 h 5032664"/>
                  <a:gd name="connsiteX10" fmla="*/ 3027820 w 4776950"/>
                  <a:gd name="connsiteY10" fmla="*/ 524975 h 5032664"/>
                  <a:gd name="connsiteX11" fmla="*/ 2600794 w 4776950"/>
                  <a:gd name="connsiteY11" fmla="*/ 481927 h 5032664"/>
                  <a:gd name="connsiteX12" fmla="*/ 481927 w 4776950"/>
                  <a:gd name="connsiteY12" fmla="*/ 2600794 h 5032664"/>
                  <a:gd name="connsiteX13" fmla="*/ 2600794 w 4776950"/>
                  <a:gd name="connsiteY13" fmla="*/ 4719661 h 5032664"/>
                  <a:gd name="connsiteX14" fmla="*/ 2817436 w 4776950"/>
                  <a:gd name="connsiteY14" fmla="*/ 4708722 h 5032664"/>
                  <a:gd name="connsiteX15" fmla="*/ 2927967 w 4776950"/>
                  <a:gd name="connsiteY15" fmla="*/ 4691853 h 5032664"/>
                  <a:gd name="connsiteX16" fmla="*/ 1685329 w 4776950"/>
                  <a:gd name="connsiteY16" fmla="*/ 5032664 h 5032664"/>
                  <a:gd name="connsiteX17" fmla="*/ 1588448 w 4776950"/>
                  <a:gd name="connsiteY17" fmla="*/ 4997205 h 5032664"/>
                  <a:gd name="connsiteX18" fmla="*/ 0 w 4776950"/>
                  <a:gd name="connsiteY18" fmla="*/ 2600794 h 5032664"/>
                  <a:gd name="connsiteX19" fmla="*/ 2600794 w 4776950"/>
                  <a:gd name="connsiteY19" fmla="*/ 0 h 5032664"/>
                  <a:gd name="connsiteX0" fmla="*/ 4626897 w 4757414"/>
                  <a:gd name="connsiteY0" fmla="*/ 972128 h 5032664"/>
                  <a:gd name="connsiteX1" fmla="*/ 4757414 w 4757414"/>
                  <a:gd name="connsiteY1" fmla="*/ 1146666 h 5032664"/>
                  <a:gd name="connsiteX2" fmla="*/ 4235815 w 4757414"/>
                  <a:gd name="connsiteY2" fmla="*/ 1252998 h 5032664"/>
                  <a:gd name="connsiteX3" fmla="*/ 4108818 w 4757414"/>
                  <a:gd name="connsiteY3" fmla="*/ 1113267 h 5032664"/>
                  <a:gd name="connsiteX4" fmla="*/ 4626897 w 4757414"/>
                  <a:gd name="connsiteY4" fmla="*/ 972128 h 5032664"/>
                  <a:gd name="connsiteX5" fmla="*/ 2600794 w 4757414"/>
                  <a:gd name="connsiteY5" fmla="*/ 0 h 5032664"/>
                  <a:gd name="connsiteX6" fmla="*/ 2866710 w 4757414"/>
                  <a:gd name="connsiteY6" fmla="*/ 13428 h 5032664"/>
                  <a:gd name="connsiteX7" fmla="*/ 2945403 w 4757414"/>
                  <a:gd name="connsiteY7" fmla="*/ 25438 h 5032664"/>
                  <a:gd name="connsiteX8" fmla="*/ 3085533 w 4757414"/>
                  <a:gd name="connsiteY8" fmla="*/ 539815 h 5032664"/>
                  <a:gd name="connsiteX9" fmla="*/ 3027820 w 4757414"/>
                  <a:gd name="connsiteY9" fmla="*/ 524975 h 5032664"/>
                  <a:gd name="connsiteX10" fmla="*/ 2600794 w 4757414"/>
                  <a:gd name="connsiteY10" fmla="*/ 481927 h 5032664"/>
                  <a:gd name="connsiteX11" fmla="*/ 481927 w 4757414"/>
                  <a:gd name="connsiteY11" fmla="*/ 2600794 h 5032664"/>
                  <a:gd name="connsiteX12" fmla="*/ 2600794 w 4757414"/>
                  <a:gd name="connsiteY12" fmla="*/ 4719661 h 5032664"/>
                  <a:gd name="connsiteX13" fmla="*/ 2817436 w 4757414"/>
                  <a:gd name="connsiteY13" fmla="*/ 4708722 h 5032664"/>
                  <a:gd name="connsiteX14" fmla="*/ 2927967 w 4757414"/>
                  <a:gd name="connsiteY14" fmla="*/ 4691853 h 5032664"/>
                  <a:gd name="connsiteX15" fmla="*/ 1685329 w 4757414"/>
                  <a:gd name="connsiteY15" fmla="*/ 5032664 h 5032664"/>
                  <a:gd name="connsiteX16" fmla="*/ 1588448 w 4757414"/>
                  <a:gd name="connsiteY16" fmla="*/ 4997205 h 5032664"/>
                  <a:gd name="connsiteX17" fmla="*/ 0 w 4757414"/>
                  <a:gd name="connsiteY17" fmla="*/ 2600794 h 5032664"/>
                  <a:gd name="connsiteX18" fmla="*/ 2600794 w 4757414"/>
                  <a:gd name="connsiteY18" fmla="*/ 0 h 5032664"/>
                  <a:gd name="connsiteX0" fmla="*/ 4626897 w 4757414"/>
                  <a:gd name="connsiteY0" fmla="*/ 972128 h 5032664"/>
                  <a:gd name="connsiteX1" fmla="*/ 4757414 w 4757414"/>
                  <a:gd name="connsiteY1" fmla="*/ 1146666 h 5032664"/>
                  <a:gd name="connsiteX2" fmla="*/ 4108818 w 4757414"/>
                  <a:gd name="connsiteY2" fmla="*/ 1113267 h 5032664"/>
                  <a:gd name="connsiteX3" fmla="*/ 4626897 w 4757414"/>
                  <a:gd name="connsiteY3" fmla="*/ 972128 h 5032664"/>
                  <a:gd name="connsiteX4" fmla="*/ 2600794 w 4757414"/>
                  <a:gd name="connsiteY4" fmla="*/ 0 h 5032664"/>
                  <a:gd name="connsiteX5" fmla="*/ 2866710 w 4757414"/>
                  <a:gd name="connsiteY5" fmla="*/ 13428 h 5032664"/>
                  <a:gd name="connsiteX6" fmla="*/ 2945403 w 4757414"/>
                  <a:gd name="connsiteY6" fmla="*/ 25438 h 5032664"/>
                  <a:gd name="connsiteX7" fmla="*/ 3085533 w 4757414"/>
                  <a:gd name="connsiteY7" fmla="*/ 539815 h 5032664"/>
                  <a:gd name="connsiteX8" fmla="*/ 3027820 w 4757414"/>
                  <a:gd name="connsiteY8" fmla="*/ 524975 h 5032664"/>
                  <a:gd name="connsiteX9" fmla="*/ 2600794 w 4757414"/>
                  <a:gd name="connsiteY9" fmla="*/ 481927 h 5032664"/>
                  <a:gd name="connsiteX10" fmla="*/ 481927 w 4757414"/>
                  <a:gd name="connsiteY10" fmla="*/ 2600794 h 5032664"/>
                  <a:gd name="connsiteX11" fmla="*/ 2600794 w 4757414"/>
                  <a:gd name="connsiteY11" fmla="*/ 4719661 h 5032664"/>
                  <a:gd name="connsiteX12" fmla="*/ 2817436 w 4757414"/>
                  <a:gd name="connsiteY12" fmla="*/ 4708722 h 5032664"/>
                  <a:gd name="connsiteX13" fmla="*/ 2927967 w 4757414"/>
                  <a:gd name="connsiteY13" fmla="*/ 4691853 h 5032664"/>
                  <a:gd name="connsiteX14" fmla="*/ 1685329 w 4757414"/>
                  <a:gd name="connsiteY14" fmla="*/ 5032664 h 5032664"/>
                  <a:gd name="connsiteX15" fmla="*/ 1588448 w 4757414"/>
                  <a:gd name="connsiteY15" fmla="*/ 4997205 h 5032664"/>
                  <a:gd name="connsiteX16" fmla="*/ 0 w 4757414"/>
                  <a:gd name="connsiteY16" fmla="*/ 2600794 h 5032664"/>
                  <a:gd name="connsiteX17" fmla="*/ 2600794 w 4757414"/>
                  <a:gd name="connsiteY17" fmla="*/ 0 h 5032664"/>
                  <a:gd name="connsiteX0" fmla="*/ 4626897 w 4626897"/>
                  <a:gd name="connsiteY0" fmla="*/ 972128 h 5032664"/>
                  <a:gd name="connsiteX1" fmla="*/ 4108818 w 4626897"/>
                  <a:gd name="connsiteY1" fmla="*/ 1113267 h 5032664"/>
                  <a:gd name="connsiteX2" fmla="*/ 4626897 w 4626897"/>
                  <a:gd name="connsiteY2" fmla="*/ 972128 h 5032664"/>
                  <a:gd name="connsiteX3" fmla="*/ 2600794 w 4626897"/>
                  <a:gd name="connsiteY3" fmla="*/ 0 h 5032664"/>
                  <a:gd name="connsiteX4" fmla="*/ 2866710 w 4626897"/>
                  <a:gd name="connsiteY4" fmla="*/ 13428 h 5032664"/>
                  <a:gd name="connsiteX5" fmla="*/ 2945403 w 4626897"/>
                  <a:gd name="connsiteY5" fmla="*/ 25438 h 5032664"/>
                  <a:gd name="connsiteX6" fmla="*/ 3085533 w 4626897"/>
                  <a:gd name="connsiteY6" fmla="*/ 539815 h 5032664"/>
                  <a:gd name="connsiteX7" fmla="*/ 3027820 w 4626897"/>
                  <a:gd name="connsiteY7" fmla="*/ 524975 h 5032664"/>
                  <a:gd name="connsiteX8" fmla="*/ 2600794 w 4626897"/>
                  <a:gd name="connsiteY8" fmla="*/ 481927 h 5032664"/>
                  <a:gd name="connsiteX9" fmla="*/ 481927 w 4626897"/>
                  <a:gd name="connsiteY9" fmla="*/ 2600794 h 5032664"/>
                  <a:gd name="connsiteX10" fmla="*/ 2600794 w 4626897"/>
                  <a:gd name="connsiteY10" fmla="*/ 4719661 h 5032664"/>
                  <a:gd name="connsiteX11" fmla="*/ 2817436 w 4626897"/>
                  <a:gd name="connsiteY11" fmla="*/ 4708722 h 5032664"/>
                  <a:gd name="connsiteX12" fmla="*/ 2927967 w 4626897"/>
                  <a:gd name="connsiteY12" fmla="*/ 4691853 h 5032664"/>
                  <a:gd name="connsiteX13" fmla="*/ 1685329 w 4626897"/>
                  <a:gd name="connsiteY13" fmla="*/ 5032664 h 5032664"/>
                  <a:gd name="connsiteX14" fmla="*/ 1588448 w 4626897"/>
                  <a:gd name="connsiteY14" fmla="*/ 4997205 h 5032664"/>
                  <a:gd name="connsiteX15" fmla="*/ 0 w 4626897"/>
                  <a:gd name="connsiteY15" fmla="*/ 2600794 h 5032664"/>
                  <a:gd name="connsiteX16" fmla="*/ 2600794 w 4626897"/>
                  <a:gd name="connsiteY16" fmla="*/ 0 h 5032664"/>
                  <a:gd name="connsiteX0" fmla="*/ 2600794 w 3085533"/>
                  <a:gd name="connsiteY0" fmla="*/ 0 h 5032664"/>
                  <a:gd name="connsiteX1" fmla="*/ 2866710 w 3085533"/>
                  <a:gd name="connsiteY1" fmla="*/ 13428 h 5032664"/>
                  <a:gd name="connsiteX2" fmla="*/ 2945403 w 3085533"/>
                  <a:gd name="connsiteY2" fmla="*/ 25438 h 5032664"/>
                  <a:gd name="connsiteX3" fmla="*/ 3085533 w 3085533"/>
                  <a:gd name="connsiteY3" fmla="*/ 539815 h 5032664"/>
                  <a:gd name="connsiteX4" fmla="*/ 3027820 w 3085533"/>
                  <a:gd name="connsiteY4" fmla="*/ 524975 h 5032664"/>
                  <a:gd name="connsiteX5" fmla="*/ 2600794 w 3085533"/>
                  <a:gd name="connsiteY5" fmla="*/ 481927 h 5032664"/>
                  <a:gd name="connsiteX6" fmla="*/ 481927 w 3085533"/>
                  <a:gd name="connsiteY6" fmla="*/ 2600794 h 5032664"/>
                  <a:gd name="connsiteX7" fmla="*/ 2600794 w 3085533"/>
                  <a:gd name="connsiteY7" fmla="*/ 4719661 h 5032664"/>
                  <a:gd name="connsiteX8" fmla="*/ 2817436 w 3085533"/>
                  <a:gd name="connsiteY8" fmla="*/ 4708722 h 5032664"/>
                  <a:gd name="connsiteX9" fmla="*/ 2927967 w 3085533"/>
                  <a:gd name="connsiteY9" fmla="*/ 4691853 h 5032664"/>
                  <a:gd name="connsiteX10" fmla="*/ 1685329 w 3085533"/>
                  <a:gd name="connsiteY10" fmla="*/ 5032664 h 5032664"/>
                  <a:gd name="connsiteX11" fmla="*/ 1588448 w 3085533"/>
                  <a:gd name="connsiteY11" fmla="*/ 4997205 h 5032664"/>
                  <a:gd name="connsiteX12" fmla="*/ 0 w 3085533"/>
                  <a:gd name="connsiteY12" fmla="*/ 2600794 h 5032664"/>
                  <a:gd name="connsiteX13" fmla="*/ 2600794 w 3085533"/>
                  <a:gd name="connsiteY13" fmla="*/ 0 h 503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5533" h="5032664">
                    <a:moveTo>
                      <a:pt x="2600794" y="0"/>
                    </a:moveTo>
                    <a:cubicBezTo>
                      <a:pt x="2690568" y="0"/>
                      <a:pt x="2779279" y="4549"/>
                      <a:pt x="2866710" y="13428"/>
                    </a:cubicBezTo>
                    <a:lnTo>
                      <a:pt x="2945403" y="25438"/>
                    </a:lnTo>
                    <a:lnTo>
                      <a:pt x="3085533" y="539815"/>
                    </a:lnTo>
                    <a:lnTo>
                      <a:pt x="3027820" y="524975"/>
                    </a:lnTo>
                    <a:cubicBezTo>
                      <a:pt x="2889887" y="496750"/>
                      <a:pt x="2747071" y="481927"/>
                      <a:pt x="2600794" y="481927"/>
                    </a:cubicBezTo>
                    <a:cubicBezTo>
                      <a:pt x="1430576" y="481927"/>
                      <a:pt x="481927" y="1430576"/>
                      <a:pt x="481927" y="2600794"/>
                    </a:cubicBezTo>
                    <a:cubicBezTo>
                      <a:pt x="481927" y="3771012"/>
                      <a:pt x="1430576" y="4719661"/>
                      <a:pt x="2600794" y="4719661"/>
                    </a:cubicBezTo>
                    <a:cubicBezTo>
                      <a:pt x="2673933" y="4719661"/>
                      <a:pt x="2746206" y="4715956"/>
                      <a:pt x="2817436" y="4708722"/>
                    </a:cubicBezTo>
                    <a:lnTo>
                      <a:pt x="2927967" y="4691853"/>
                    </a:lnTo>
                    <a:lnTo>
                      <a:pt x="1685329" y="5032664"/>
                    </a:lnTo>
                    <a:lnTo>
                      <a:pt x="1588448" y="4997205"/>
                    </a:lnTo>
                    <a:cubicBezTo>
                      <a:pt x="654984" y="4602383"/>
                      <a:pt x="0" y="3678079"/>
                      <a:pt x="0" y="2600794"/>
                    </a:cubicBezTo>
                    <a:cubicBezTo>
                      <a:pt x="0" y="1164415"/>
                      <a:pt x="1164415" y="0"/>
                      <a:pt x="2600794" y="0"/>
                    </a:cubicBezTo>
                    <a:close/>
                  </a:path>
                </a:pathLst>
              </a:custGeom>
              <a:solidFill>
                <a:schemeClr val="accent6">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Freeform 215"/>
              <p:cNvSpPr/>
              <p:nvPr/>
            </p:nvSpPr>
            <p:spPr>
              <a:xfrm rot="18552611">
                <a:off x="2178813" y="4604518"/>
                <a:ext cx="1013526" cy="672239"/>
              </a:xfrm>
              <a:custGeom>
                <a:avLst/>
                <a:gdLst>
                  <a:gd name="connsiteX0" fmla="*/ 4672482 w 5549588"/>
                  <a:gd name="connsiteY0" fmla="*/ 0 h 3680865"/>
                  <a:gd name="connsiteX1" fmla="*/ 5549588 w 5549588"/>
                  <a:gd name="connsiteY1" fmla="*/ 1195636 h 3680865"/>
                  <a:gd name="connsiteX2" fmla="*/ 5093712 w 5549588"/>
                  <a:gd name="connsiteY2" fmla="*/ 1195636 h 3680865"/>
                  <a:gd name="connsiteX3" fmla="*/ 5087282 w 5549588"/>
                  <a:gd name="connsiteY3" fmla="*/ 1286880 h 3680865"/>
                  <a:gd name="connsiteX4" fmla="*/ 4100276 w 5549588"/>
                  <a:gd name="connsiteY4" fmla="*/ 3062080 h 3680865"/>
                  <a:gd name="connsiteX5" fmla="*/ 337151 w 5549588"/>
                  <a:gd name="connsiteY5" fmla="*/ 2722627 h 3680865"/>
                  <a:gd name="connsiteX6" fmla="*/ 43080 w 5549588"/>
                  <a:gd name="connsiteY6" fmla="*/ 2275381 h 3680865"/>
                  <a:gd name="connsiteX7" fmla="*/ 0 w 5549588"/>
                  <a:gd name="connsiteY7" fmla="*/ 2180766 h 3680865"/>
                  <a:gd name="connsiteX8" fmla="*/ 83548 w 5549588"/>
                  <a:gd name="connsiteY8" fmla="*/ 2294330 h 3680865"/>
                  <a:gd name="connsiteX9" fmla="*/ 3534945 w 5549588"/>
                  <a:gd name="connsiteY9" fmla="*/ 2657666 h 3680865"/>
                  <a:gd name="connsiteX10" fmla="*/ 4384180 w 5549588"/>
                  <a:gd name="connsiteY10" fmla="*/ 1238810 h 3680865"/>
                  <a:gd name="connsiteX11" fmla="*/ 4390482 w 5549588"/>
                  <a:gd name="connsiteY11" fmla="*/ 1195636 h 3680865"/>
                  <a:gd name="connsiteX12" fmla="*/ 3795375 w 5549588"/>
                  <a:gd name="connsiteY12" fmla="*/ 1195636 h 368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9588" h="3680865">
                    <a:moveTo>
                      <a:pt x="4672482" y="0"/>
                    </a:moveTo>
                    <a:lnTo>
                      <a:pt x="5549588" y="1195636"/>
                    </a:lnTo>
                    <a:lnTo>
                      <a:pt x="5093712" y="1195636"/>
                    </a:lnTo>
                    <a:lnTo>
                      <a:pt x="5087282" y="1286880"/>
                    </a:lnTo>
                    <a:cubicBezTo>
                      <a:pt x="5003973" y="1954965"/>
                      <a:pt x="4669205" y="2597904"/>
                      <a:pt x="4100276" y="3062080"/>
                    </a:cubicBezTo>
                    <a:cubicBezTo>
                      <a:pt x="2944357" y="4005166"/>
                      <a:pt x="1259549" y="3853188"/>
                      <a:pt x="337151" y="2722627"/>
                    </a:cubicBezTo>
                    <a:cubicBezTo>
                      <a:pt x="221852" y="2581307"/>
                      <a:pt x="123922" y="2431386"/>
                      <a:pt x="43080" y="2275381"/>
                    </a:cubicBezTo>
                    <a:lnTo>
                      <a:pt x="0" y="2180766"/>
                    </a:lnTo>
                    <a:lnTo>
                      <a:pt x="83548" y="2294330"/>
                    </a:lnTo>
                    <a:cubicBezTo>
                      <a:pt x="943604" y="3348481"/>
                      <a:pt x="2488848" y="3511152"/>
                      <a:pt x="3534945" y="2657666"/>
                    </a:cubicBezTo>
                    <a:cubicBezTo>
                      <a:pt x="3992612" y="2284267"/>
                      <a:pt x="4278917" y="1778230"/>
                      <a:pt x="4384180" y="1238810"/>
                    </a:cubicBezTo>
                    <a:lnTo>
                      <a:pt x="4390482" y="1195636"/>
                    </a:lnTo>
                    <a:lnTo>
                      <a:pt x="3795375" y="1195636"/>
                    </a:lnTo>
                    <a:close/>
                  </a:path>
                </a:pathLst>
              </a:custGeom>
              <a:solidFill>
                <a:schemeClr val="accent6">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02" name="Group 201"/>
            <p:cNvGrpSpPr/>
            <p:nvPr/>
          </p:nvGrpSpPr>
          <p:grpSpPr>
            <a:xfrm>
              <a:off x="2142400" y="4568675"/>
              <a:ext cx="697875" cy="645746"/>
              <a:chOff x="2142400" y="4568675"/>
              <a:chExt cx="697875" cy="645746"/>
            </a:xfrm>
            <a:solidFill>
              <a:schemeClr val="bg2">
                <a:lumMod val="25000"/>
              </a:schemeClr>
            </a:solidFill>
          </p:grpSpPr>
          <p:sp>
            <p:nvSpPr>
              <p:cNvPr id="203" name="Rounded Rectangle 202"/>
              <p:cNvSpPr/>
              <p:nvPr/>
            </p:nvSpPr>
            <p:spPr>
              <a:xfrm>
                <a:off x="2476472" y="4568675"/>
                <a:ext cx="31100" cy="4859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4" name="Rounded Rectangle 203"/>
              <p:cNvSpPr/>
              <p:nvPr/>
            </p:nvSpPr>
            <p:spPr>
              <a:xfrm rot="5400000">
                <a:off x="2151146" y="4892176"/>
                <a:ext cx="31100" cy="4859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5" name="Rounded Rectangle 204"/>
              <p:cNvSpPr/>
              <p:nvPr/>
            </p:nvSpPr>
            <p:spPr>
              <a:xfrm rot="5400000">
                <a:off x="2800430" y="4892632"/>
                <a:ext cx="31100" cy="4859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6" name="Rounded Rectangle 205"/>
              <p:cNvSpPr/>
              <p:nvPr/>
            </p:nvSpPr>
            <p:spPr>
              <a:xfrm rot="19800000">
                <a:off x="2310206" y="4603454"/>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7" name="Rounded Rectangle 206"/>
              <p:cNvSpPr/>
              <p:nvPr/>
            </p:nvSpPr>
            <p:spPr>
              <a:xfrm rot="17760000">
                <a:off x="2190206" y="4727105"/>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8" name="Rounded Rectangle 207"/>
              <p:cNvSpPr/>
              <p:nvPr/>
            </p:nvSpPr>
            <p:spPr>
              <a:xfrm rot="14580000">
                <a:off x="2190662" y="5067031"/>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9" name="Rounded Rectangle 208"/>
              <p:cNvSpPr/>
              <p:nvPr/>
            </p:nvSpPr>
            <p:spPr>
              <a:xfrm rot="17820000">
                <a:off x="2776980" y="5064750"/>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0" name="Rounded Rectangle 209"/>
              <p:cNvSpPr/>
              <p:nvPr/>
            </p:nvSpPr>
            <p:spPr>
              <a:xfrm rot="14820000">
                <a:off x="2777437" y="4722998"/>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1" name="Freeform 210"/>
              <p:cNvSpPr/>
              <p:nvPr/>
            </p:nvSpPr>
            <p:spPr>
              <a:xfrm>
                <a:off x="2434421" y="4632316"/>
                <a:ext cx="207875" cy="348385"/>
              </a:xfrm>
              <a:custGeom>
                <a:avLst/>
                <a:gdLst>
                  <a:gd name="connsiteX0" fmla="*/ 1136207 w 1138226"/>
                  <a:gd name="connsiteY0" fmla="*/ 345 h 1907592"/>
                  <a:gd name="connsiteX1" fmla="*/ 653589 w 1138226"/>
                  <a:gd name="connsiteY1" fmla="*/ 979232 h 1907592"/>
                  <a:gd name="connsiteX2" fmla="*/ 546144 w 1138226"/>
                  <a:gd name="connsiteY2" fmla="*/ 1170869 h 1907592"/>
                  <a:gd name="connsiteX3" fmla="*/ 489040 w 1138226"/>
                  <a:gd name="connsiteY3" fmla="*/ 1270352 h 1907592"/>
                  <a:gd name="connsiteX4" fmla="*/ 503423 w 1138226"/>
                  <a:gd name="connsiteY4" fmla="*/ 1278159 h 1907592"/>
                  <a:gd name="connsiteX5" fmla="*/ 645782 w 1138226"/>
                  <a:gd name="connsiteY5" fmla="*/ 1545905 h 1907592"/>
                  <a:gd name="connsiteX6" fmla="*/ 322891 w 1138226"/>
                  <a:gd name="connsiteY6" fmla="*/ 1868796 h 1907592"/>
                  <a:gd name="connsiteX7" fmla="*/ 197207 w 1138226"/>
                  <a:gd name="connsiteY7" fmla="*/ 1843422 h 1907592"/>
                  <a:gd name="connsiteX8" fmla="*/ 153733 w 1138226"/>
                  <a:gd name="connsiteY8" fmla="*/ 1819825 h 1907592"/>
                  <a:gd name="connsiteX9" fmla="*/ 138589 w 1138226"/>
                  <a:gd name="connsiteY9" fmla="*/ 1842221 h 1907592"/>
                  <a:gd name="connsiteX10" fmla="*/ 79194 w 1138226"/>
                  <a:gd name="connsiteY10" fmla="*/ 1907247 h 1907592"/>
                  <a:gd name="connsiteX11" fmla="*/ 102866 w 1138226"/>
                  <a:gd name="connsiteY11" fmla="*/ 1822419 h 1907592"/>
                  <a:gd name="connsiteX12" fmla="*/ 116300 w 1138226"/>
                  <a:gd name="connsiteY12" fmla="*/ 1792150 h 1907592"/>
                  <a:gd name="connsiteX13" fmla="*/ 94573 w 1138226"/>
                  <a:gd name="connsiteY13" fmla="*/ 1774224 h 1907592"/>
                  <a:gd name="connsiteX14" fmla="*/ 0 w 1138226"/>
                  <a:gd name="connsiteY14" fmla="*/ 1545905 h 1907592"/>
                  <a:gd name="connsiteX15" fmla="*/ 322891 w 1138226"/>
                  <a:gd name="connsiteY15" fmla="*/ 1223014 h 1907592"/>
                  <a:gd name="connsiteX16" fmla="*/ 387965 w 1138226"/>
                  <a:gd name="connsiteY16" fmla="*/ 1229574 h 1907592"/>
                  <a:gd name="connsiteX17" fmla="*/ 396716 w 1138226"/>
                  <a:gd name="connsiteY17" fmla="*/ 1232290 h 1907592"/>
                  <a:gd name="connsiteX18" fmla="*/ 456233 w 1138226"/>
                  <a:gd name="connsiteY18" fmla="*/ 1121030 h 1907592"/>
                  <a:gd name="connsiteX19" fmla="*/ 561813 w 1138226"/>
                  <a:gd name="connsiteY19" fmla="*/ 928360 h 1907592"/>
                  <a:gd name="connsiteX20" fmla="*/ 1136207 w 1138226"/>
                  <a:gd name="connsiteY20" fmla="*/ 345 h 190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8226" h="1907592">
                    <a:moveTo>
                      <a:pt x="1136207" y="345"/>
                    </a:moveTo>
                    <a:cubicBezTo>
                      <a:pt x="1161550" y="14393"/>
                      <a:pt x="945475" y="452656"/>
                      <a:pt x="653589" y="979232"/>
                    </a:cubicBezTo>
                    <a:cubicBezTo>
                      <a:pt x="617103" y="1045054"/>
                      <a:pt x="581160" y="1109140"/>
                      <a:pt x="546144" y="1170869"/>
                    </a:cubicBezTo>
                    <a:lnTo>
                      <a:pt x="489040" y="1270352"/>
                    </a:lnTo>
                    <a:lnTo>
                      <a:pt x="503423" y="1278159"/>
                    </a:lnTo>
                    <a:cubicBezTo>
                      <a:pt x="589312" y="1336185"/>
                      <a:pt x="645782" y="1434450"/>
                      <a:pt x="645782" y="1545905"/>
                    </a:cubicBezTo>
                    <a:cubicBezTo>
                      <a:pt x="645782" y="1724233"/>
                      <a:pt x="501219" y="1868796"/>
                      <a:pt x="322891" y="1868796"/>
                    </a:cubicBezTo>
                    <a:cubicBezTo>
                      <a:pt x="278309" y="1868796"/>
                      <a:pt x="235837" y="1859761"/>
                      <a:pt x="197207" y="1843422"/>
                    </a:cubicBezTo>
                    <a:lnTo>
                      <a:pt x="153733" y="1819825"/>
                    </a:lnTo>
                    <a:lnTo>
                      <a:pt x="138589" y="1842221"/>
                    </a:lnTo>
                    <a:cubicBezTo>
                      <a:pt x="106355" y="1887425"/>
                      <a:pt x="85530" y="1910759"/>
                      <a:pt x="79194" y="1907247"/>
                    </a:cubicBezTo>
                    <a:cubicBezTo>
                      <a:pt x="72859" y="1903735"/>
                      <a:pt x="81612" y="1873710"/>
                      <a:pt x="102866" y="1822419"/>
                    </a:cubicBezTo>
                    <a:lnTo>
                      <a:pt x="116300" y="1792150"/>
                    </a:lnTo>
                    <a:lnTo>
                      <a:pt x="94573" y="1774224"/>
                    </a:lnTo>
                    <a:cubicBezTo>
                      <a:pt x="36141" y="1715792"/>
                      <a:pt x="0" y="1635069"/>
                      <a:pt x="0" y="1545905"/>
                    </a:cubicBezTo>
                    <a:cubicBezTo>
                      <a:pt x="0" y="1367577"/>
                      <a:pt x="144563" y="1223014"/>
                      <a:pt x="322891" y="1223014"/>
                    </a:cubicBezTo>
                    <a:cubicBezTo>
                      <a:pt x="345182" y="1223014"/>
                      <a:pt x="366946" y="1225273"/>
                      <a:pt x="387965" y="1229574"/>
                    </a:cubicBezTo>
                    <a:lnTo>
                      <a:pt x="396716" y="1232290"/>
                    </a:lnTo>
                    <a:lnTo>
                      <a:pt x="456233" y="1121030"/>
                    </a:lnTo>
                    <a:cubicBezTo>
                      <a:pt x="490026" y="1058624"/>
                      <a:pt x="525327" y="994182"/>
                      <a:pt x="561813" y="928360"/>
                    </a:cubicBezTo>
                    <a:cubicBezTo>
                      <a:pt x="853699" y="401784"/>
                      <a:pt x="1110864" y="-13703"/>
                      <a:pt x="1136207" y="345"/>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2" name="Freeform 211"/>
              <p:cNvSpPr/>
              <p:nvPr/>
            </p:nvSpPr>
            <p:spPr>
              <a:xfrm rot="20880000">
                <a:off x="2643477" y="5033735"/>
                <a:ext cx="64535" cy="90457"/>
              </a:xfrm>
              <a:custGeom>
                <a:avLst/>
                <a:gdLst/>
                <a:ahLst/>
                <a:cxnLst/>
                <a:rect l="l" t="t" r="r" b="b"/>
                <a:pathLst>
                  <a:path w="353362" h="495300">
                    <a:moveTo>
                      <a:pt x="199275" y="0"/>
                    </a:moveTo>
                    <a:cubicBezTo>
                      <a:pt x="218920" y="0"/>
                      <a:pt x="228542" y="10517"/>
                      <a:pt x="228138" y="31551"/>
                    </a:cubicBezTo>
                    <a:cubicBezTo>
                      <a:pt x="227863" y="43458"/>
                      <a:pt x="223544" y="61714"/>
                      <a:pt x="215181" y="86320"/>
                    </a:cubicBezTo>
                    <a:cubicBezTo>
                      <a:pt x="208437" y="106164"/>
                      <a:pt x="200998" y="126305"/>
                      <a:pt x="192862" y="146744"/>
                    </a:cubicBezTo>
                    <a:cubicBezTo>
                      <a:pt x="185061" y="166191"/>
                      <a:pt x="177923" y="185440"/>
                      <a:pt x="171449" y="204490"/>
                    </a:cubicBezTo>
                    <a:cubicBezTo>
                      <a:pt x="190790" y="190202"/>
                      <a:pt x="209944" y="179536"/>
                      <a:pt x="228908" y="172492"/>
                    </a:cubicBezTo>
                    <a:cubicBezTo>
                      <a:pt x="247873" y="165447"/>
                      <a:pt x="266781" y="161925"/>
                      <a:pt x="285633" y="161925"/>
                    </a:cubicBezTo>
                    <a:cubicBezTo>
                      <a:pt x="319566" y="161925"/>
                      <a:pt x="340736" y="171450"/>
                      <a:pt x="349145" y="190500"/>
                    </a:cubicBezTo>
                    <a:cubicBezTo>
                      <a:pt x="355402" y="204787"/>
                      <a:pt x="354697" y="226715"/>
                      <a:pt x="347029" y="256282"/>
                    </a:cubicBezTo>
                    <a:cubicBezTo>
                      <a:pt x="339727" y="280690"/>
                      <a:pt x="332490" y="305197"/>
                      <a:pt x="325319" y="329803"/>
                    </a:cubicBezTo>
                    <a:cubicBezTo>
                      <a:pt x="317635" y="361751"/>
                      <a:pt x="313011" y="381198"/>
                      <a:pt x="311445" y="388144"/>
                    </a:cubicBezTo>
                    <a:cubicBezTo>
                      <a:pt x="306735" y="410170"/>
                      <a:pt x="303566" y="429419"/>
                      <a:pt x="301939" y="445889"/>
                    </a:cubicBezTo>
                    <a:cubicBezTo>
                      <a:pt x="301514" y="450056"/>
                      <a:pt x="300762" y="453727"/>
                      <a:pt x="299683" y="456902"/>
                    </a:cubicBezTo>
                    <a:cubicBezTo>
                      <a:pt x="295906" y="468015"/>
                      <a:pt x="288570" y="477192"/>
                      <a:pt x="277675" y="484435"/>
                    </a:cubicBezTo>
                    <a:cubicBezTo>
                      <a:pt x="266780" y="491678"/>
                      <a:pt x="255676" y="495300"/>
                      <a:pt x="244366" y="495300"/>
                    </a:cubicBezTo>
                    <a:cubicBezTo>
                      <a:pt x="224323" y="495300"/>
                      <a:pt x="214699" y="485378"/>
                      <a:pt x="215493" y="465534"/>
                    </a:cubicBezTo>
                    <a:cubicBezTo>
                      <a:pt x="216190" y="449461"/>
                      <a:pt x="219513" y="426839"/>
                      <a:pt x="225460" y="397669"/>
                    </a:cubicBezTo>
                    <a:cubicBezTo>
                      <a:pt x="231394" y="369689"/>
                      <a:pt x="237431" y="346670"/>
                      <a:pt x="243570" y="328612"/>
                    </a:cubicBezTo>
                    <a:cubicBezTo>
                      <a:pt x="245254" y="323651"/>
                      <a:pt x="248047" y="316160"/>
                      <a:pt x="251949" y="306139"/>
                    </a:cubicBezTo>
                    <a:cubicBezTo>
                      <a:pt x="255851" y="296118"/>
                      <a:pt x="258645" y="288627"/>
                      <a:pt x="260332" y="283666"/>
                    </a:cubicBezTo>
                    <a:cubicBezTo>
                      <a:pt x="265321" y="268982"/>
                      <a:pt x="268021" y="260449"/>
                      <a:pt x="268434" y="258068"/>
                    </a:cubicBezTo>
                    <a:cubicBezTo>
                      <a:pt x="270359" y="247154"/>
                      <a:pt x="267056" y="241697"/>
                      <a:pt x="258523" y="241697"/>
                    </a:cubicBezTo>
                    <a:cubicBezTo>
                      <a:pt x="236496" y="241697"/>
                      <a:pt x="213113" y="251817"/>
                      <a:pt x="188374" y="272058"/>
                    </a:cubicBezTo>
                    <a:cubicBezTo>
                      <a:pt x="175807" y="282178"/>
                      <a:pt x="156765" y="301426"/>
                      <a:pt x="131247" y="329803"/>
                    </a:cubicBezTo>
                    <a:cubicBezTo>
                      <a:pt x="106833" y="401637"/>
                      <a:pt x="88659" y="444897"/>
                      <a:pt x="76724" y="459581"/>
                    </a:cubicBezTo>
                    <a:cubicBezTo>
                      <a:pt x="63454" y="475853"/>
                      <a:pt x="48385" y="483989"/>
                      <a:pt x="31518" y="483989"/>
                    </a:cubicBezTo>
                    <a:cubicBezTo>
                      <a:pt x="20406" y="483989"/>
                      <a:pt x="11797" y="480268"/>
                      <a:pt x="5694" y="472827"/>
                    </a:cubicBezTo>
                    <a:cubicBezTo>
                      <a:pt x="-410" y="465385"/>
                      <a:pt x="-1606" y="456208"/>
                      <a:pt x="2106" y="445294"/>
                    </a:cubicBezTo>
                    <a:cubicBezTo>
                      <a:pt x="3386" y="441523"/>
                      <a:pt x="6264" y="436265"/>
                      <a:pt x="10738" y="429518"/>
                    </a:cubicBezTo>
                    <a:cubicBezTo>
                      <a:pt x="13612" y="425152"/>
                      <a:pt x="23908" y="398363"/>
                      <a:pt x="41624" y="349151"/>
                    </a:cubicBezTo>
                    <a:cubicBezTo>
                      <a:pt x="54188" y="309265"/>
                      <a:pt x="76945" y="242887"/>
                      <a:pt x="109895" y="150019"/>
                    </a:cubicBezTo>
                    <a:lnTo>
                      <a:pt x="113825" y="140196"/>
                    </a:lnTo>
                    <a:cubicBezTo>
                      <a:pt x="122974" y="116780"/>
                      <a:pt x="128898" y="101104"/>
                      <a:pt x="131596" y="93166"/>
                    </a:cubicBezTo>
                    <a:cubicBezTo>
                      <a:pt x="133685" y="87015"/>
                      <a:pt x="135828" y="77936"/>
                      <a:pt x="138023" y="65931"/>
                    </a:cubicBezTo>
                    <a:cubicBezTo>
                      <a:pt x="140218" y="53925"/>
                      <a:pt x="142361" y="44847"/>
                      <a:pt x="144451" y="38695"/>
                    </a:cubicBezTo>
                    <a:cubicBezTo>
                      <a:pt x="148295" y="27384"/>
                      <a:pt x="155517" y="18107"/>
                      <a:pt x="166114" y="10864"/>
                    </a:cubicBezTo>
                    <a:cubicBezTo>
                      <a:pt x="176712" y="3621"/>
                      <a:pt x="187766" y="0"/>
                      <a:pt x="199275"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3" name="Freeform 212"/>
              <p:cNvSpPr/>
              <p:nvPr/>
            </p:nvSpPr>
            <p:spPr>
              <a:xfrm>
                <a:off x="2492634" y="5041531"/>
                <a:ext cx="139009" cy="168271"/>
              </a:xfrm>
              <a:custGeom>
                <a:avLst/>
                <a:gdLst/>
                <a:ahLst/>
                <a:cxnLst/>
                <a:rect l="l" t="t" r="r" b="b"/>
                <a:pathLst>
                  <a:path w="389992" h="472083">
                    <a:moveTo>
                      <a:pt x="355314" y="0"/>
                    </a:moveTo>
                    <a:cubicBezTo>
                      <a:pt x="367022" y="0"/>
                      <a:pt x="376131" y="2977"/>
                      <a:pt x="382642" y="8930"/>
                    </a:cubicBezTo>
                    <a:cubicBezTo>
                      <a:pt x="390335" y="16074"/>
                      <a:pt x="391989" y="26095"/>
                      <a:pt x="387605" y="38993"/>
                    </a:cubicBezTo>
                    <a:lnTo>
                      <a:pt x="311833" y="262831"/>
                    </a:lnTo>
                    <a:cubicBezTo>
                      <a:pt x="337558" y="263625"/>
                      <a:pt x="354012" y="266304"/>
                      <a:pt x="361192" y="270868"/>
                    </a:cubicBezTo>
                    <a:cubicBezTo>
                      <a:pt x="369093" y="276225"/>
                      <a:pt x="370380" y="286743"/>
                      <a:pt x="365053" y="302419"/>
                    </a:cubicBezTo>
                    <a:cubicBezTo>
                      <a:pt x="359655" y="318889"/>
                      <a:pt x="348271" y="330200"/>
                      <a:pt x="330901" y="336352"/>
                    </a:cubicBezTo>
                    <a:cubicBezTo>
                      <a:pt x="318769" y="340519"/>
                      <a:pt x="303511" y="342206"/>
                      <a:pt x="285127" y="341412"/>
                    </a:cubicBezTo>
                    <a:cubicBezTo>
                      <a:pt x="276012" y="369987"/>
                      <a:pt x="265392" y="400943"/>
                      <a:pt x="253269" y="434281"/>
                    </a:cubicBezTo>
                    <a:cubicBezTo>
                      <a:pt x="249362" y="445195"/>
                      <a:pt x="242721" y="454224"/>
                      <a:pt x="233347" y="461368"/>
                    </a:cubicBezTo>
                    <a:cubicBezTo>
                      <a:pt x="223972" y="468511"/>
                      <a:pt x="213332" y="472083"/>
                      <a:pt x="201426" y="472083"/>
                    </a:cubicBezTo>
                    <a:cubicBezTo>
                      <a:pt x="171263" y="472083"/>
                      <a:pt x="163622" y="452239"/>
                      <a:pt x="178501" y="412552"/>
                    </a:cubicBezTo>
                    <a:lnTo>
                      <a:pt x="202677" y="341412"/>
                    </a:lnTo>
                    <a:lnTo>
                      <a:pt x="83912" y="341412"/>
                    </a:lnTo>
                    <a:cubicBezTo>
                      <a:pt x="20213" y="341412"/>
                      <a:pt x="-7219" y="328414"/>
                      <a:pt x="1614" y="302419"/>
                    </a:cubicBezTo>
                    <a:cubicBezTo>
                      <a:pt x="5323" y="291505"/>
                      <a:pt x="15026" y="279301"/>
                      <a:pt x="30724" y="265807"/>
                    </a:cubicBezTo>
                    <a:cubicBezTo>
                      <a:pt x="43359" y="255489"/>
                      <a:pt x="56127" y="245071"/>
                      <a:pt x="69029" y="234554"/>
                    </a:cubicBezTo>
                    <a:cubicBezTo>
                      <a:pt x="116490" y="188913"/>
                      <a:pt x="188270" y="121047"/>
                      <a:pt x="284369" y="30957"/>
                    </a:cubicBezTo>
                    <a:cubicBezTo>
                      <a:pt x="306861" y="10319"/>
                      <a:pt x="330509" y="0"/>
                      <a:pt x="355314" y="0"/>
                    </a:cubicBezTo>
                    <a:close/>
                    <a:moveTo>
                      <a:pt x="274802" y="129183"/>
                    </a:moveTo>
                    <a:cubicBezTo>
                      <a:pt x="245235" y="159544"/>
                      <a:pt x="200429" y="204093"/>
                      <a:pt x="140383" y="262831"/>
                    </a:cubicBezTo>
                    <a:lnTo>
                      <a:pt x="229382" y="262831"/>
                    </a:lnTo>
                    <a:lnTo>
                      <a:pt x="274802" y="129183"/>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4" name="Freeform 213"/>
              <p:cNvSpPr/>
              <p:nvPr/>
            </p:nvSpPr>
            <p:spPr>
              <a:xfrm>
                <a:off x="2322857" y="5033600"/>
                <a:ext cx="169165" cy="180821"/>
              </a:xfrm>
              <a:custGeom>
                <a:avLst/>
                <a:gdLst/>
                <a:ahLst/>
                <a:cxnLst/>
                <a:rect l="l" t="t" r="r" b="b"/>
                <a:pathLst>
                  <a:path w="408585" h="458093">
                    <a:moveTo>
                      <a:pt x="299741" y="0"/>
                    </a:moveTo>
                    <a:cubicBezTo>
                      <a:pt x="334070" y="0"/>
                      <a:pt x="361958" y="9029"/>
                      <a:pt x="383405" y="27087"/>
                    </a:cubicBezTo>
                    <a:cubicBezTo>
                      <a:pt x="407943" y="47724"/>
                      <a:pt x="414547" y="74712"/>
                      <a:pt x="403218" y="108049"/>
                    </a:cubicBezTo>
                    <a:cubicBezTo>
                      <a:pt x="391752" y="141784"/>
                      <a:pt x="374268" y="170458"/>
                      <a:pt x="350765" y="194072"/>
                    </a:cubicBezTo>
                    <a:cubicBezTo>
                      <a:pt x="332255" y="212924"/>
                      <a:pt x="306867" y="231279"/>
                      <a:pt x="274603" y="249138"/>
                    </a:cubicBezTo>
                    <a:cubicBezTo>
                      <a:pt x="244471" y="264815"/>
                      <a:pt x="214374" y="280392"/>
                      <a:pt x="184310" y="295870"/>
                    </a:cubicBezTo>
                    <a:cubicBezTo>
                      <a:pt x="138245" y="320477"/>
                      <a:pt x="108461" y="348556"/>
                      <a:pt x="94958" y="380107"/>
                    </a:cubicBezTo>
                    <a:cubicBezTo>
                      <a:pt x="106346" y="378718"/>
                      <a:pt x="122959" y="377131"/>
                      <a:pt x="144797" y="375345"/>
                    </a:cubicBezTo>
                    <a:cubicBezTo>
                      <a:pt x="187808" y="373162"/>
                      <a:pt x="218442" y="372070"/>
                      <a:pt x="236698" y="372070"/>
                    </a:cubicBezTo>
                    <a:cubicBezTo>
                      <a:pt x="253764" y="372070"/>
                      <a:pt x="269383" y="375742"/>
                      <a:pt x="283556" y="383084"/>
                    </a:cubicBezTo>
                    <a:cubicBezTo>
                      <a:pt x="301089" y="392212"/>
                      <a:pt x="307429" y="403920"/>
                      <a:pt x="302573" y="418207"/>
                    </a:cubicBezTo>
                    <a:cubicBezTo>
                      <a:pt x="299066" y="428526"/>
                      <a:pt x="292327" y="437555"/>
                      <a:pt x="282356" y="445294"/>
                    </a:cubicBezTo>
                    <a:cubicBezTo>
                      <a:pt x="271783" y="453628"/>
                      <a:pt x="260741" y="457795"/>
                      <a:pt x="249232" y="457795"/>
                    </a:cubicBezTo>
                    <a:cubicBezTo>
                      <a:pt x="244271" y="457795"/>
                      <a:pt x="236869" y="456952"/>
                      <a:pt x="227024" y="455265"/>
                    </a:cubicBezTo>
                    <a:cubicBezTo>
                      <a:pt x="217180" y="453579"/>
                      <a:pt x="209976" y="452735"/>
                      <a:pt x="205412" y="452735"/>
                    </a:cubicBezTo>
                    <a:lnTo>
                      <a:pt x="118003" y="452438"/>
                    </a:lnTo>
                    <a:cubicBezTo>
                      <a:pt x="110462" y="452438"/>
                      <a:pt x="98732" y="453380"/>
                      <a:pt x="82812" y="455265"/>
                    </a:cubicBezTo>
                    <a:cubicBezTo>
                      <a:pt x="66892" y="457151"/>
                      <a:pt x="55063" y="458093"/>
                      <a:pt x="47324" y="458093"/>
                    </a:cubicBezTo>
                    <a:cubicBezTo>
                      <a:pt x="45141" y="458093"/>
                      <a:pt x="42101" y="457696"/>
                      <a:pt x="38203" y="456903"/>
                    </a:cubicBezTo>
                    <a:cubicBezTo>
                      <a:pt x="34306" y="456109"/>
                      <a:pt x="31266" y="455712"/>
                      <a:pt x="29083" y="455712"/>
                    </a:cubicBezTo>
                    <a:cubicBezTo>
                      <a:pt x="11223" y="455712"/>
                      <a:pt x="1581" y="448469"/>
                      <a:pt x="154" y="433983"/>
                    </a:cubicBezTo>
                    <a:cubicBezTo>
                      <a:pt x="-714" y="424855"/>
                      <a:pt x="2089" y="410766"/>
                      <a:pt x="8563" y="391716"/>
                    </a:cubicBezTo>
                    <a:cubicBezTo>
                      <a:pt x="21173" y="354608"/>
                      <a:pt x="39963" y="323552"/>
                      <a:pt x="64932" y="298549"/>
                    </a:cubicBezTo>
                    <a:cubicBezTo>
                      <a:pt x="84174" y="279301"/>
                      <a:pt x="111253" y="260053"/>
                      <a:pt x="146169" y="240804"/>
                    </a:cubicBezTo>
                    <a:cubicBezTo>
                      <a:pt x="178960" y="223143"/>
                      <a:pt x="211619" y="205581"/>
                      <a:pt x="244144" y="188119"/>
                    </a:cubicBezTo>
                    <a:cubicBezTo>
                      <a:pt x="283252" y="165299"/>
                      <a:pt x="307729" y="139402"/>
                      <a:pt x="317577" y="110431"/>
                    </a:cubicBezTo>
                    <a:cubicBezTo>
                      <a:pt x="320138" y="102890"/>
                      <a:pt x="316433" y="95399"/>
                      <a:pt x="306461" y="87958"/>
                    </a:cubicBezTo>
                    <a:cubicBezTo>
                      <a:pt x="296490" y="80516"/>
                      <a:pt x="285551" y="76795"/>
                      <a:pt x="273645" y="76795"/>
                    </a:cubicBezTo>
                    <a:cubicBezTo>
                      <a:pt x="252610" y="76795"/>
                      <a:pt x="227149" y="86172"/>
                      <a:pt x="197261" y="104924"/>
                    </a:cubicBezTo>
                    <a:cubicBezTo>
                      <a:pt x="167373" y="123676"/>
                      <a:pt x="148063" y="133052"/>
                      <a:pt x="139332" y="133052"/>
                    </a:cubicBezTo>
                    <a:cubicBezTo>
                      <a:pt x="128815" y="133052"/>
                      <a:pt x="120463" y="130473"/>
                      <a:pt x="114278" y="125313"/>
                    </a:cubicBezTo>
                    <a:cubicBezTo>
                      <a:pt x="106514" y="118963"/>
                      <a:pt x="104554" y="110133"/>
                      <a:pt x="108399" y="98822"/>
                    </a:cubicBezTo>
                    <a:cubicBezTo>
                      <a:pt x="112513" y="86717"/>
                      <a:pt x="121015" y="76299"/>
                      <a:pt x="133904" y="67568"/>
                    </a:cubicBezTo>
                    <a:cubicBezTo>
                      <a:pt x="165130" y="46335"/>
                      <a:pt x="191326" y="30857"/>
                      <a:pt x="212490" y="21134"/>
                    </a:cubicBezTo>
                    <a:cubicBezTo>
                      <a:pt x="243074" y="7045"/>
                      <a:pt x="272158" y="0"/>
                      <a:pt x="299741"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64" name="Group 363"/>
          <p:cNvGrpSpPr/>
          <p:nvPr/>
        </p:nvGrpSpPr>
        <p:grpSpPr>
          <a:xfrm>
            <a:off x="650765" y="686852"/>
            <a:ext cx="1549382" cy="5117096"/>
            <a:chOff x="1172797" y="-232638"/>
            <a:chExt cx="2065841" cy="6822794"/>
          </a:xfrm>
        </p:grpSpPr>
        <p:sp>
          <p:nvSpPr>
            <p:cNvPr id="365" name="TextBox 364">
              <a:extLst>
                <a:ext uri="{FF2B5EF4-FFF2-40B4-BE49-F238E27FC236}">
                  <a16:creationId xmlns:a16="http://schemas.microsoft.com/office/drawing/2014/main" id="{8651339B-C106-4A9D-9059-1C9E12666956}"/>
                </a:ext>
              </a:extLst>
            </p:cNvPr>
            <p:cNvSpPr txBox="1"/>
            <p:nvPr/>
          </p:nvSpPr>
          <p:spPr>
            <a:xfrm rot="16200000">
              <a:off x="-1725639" y="2665798"/>
              <a:ext cx="6822794" cy="10259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Health Stats</a:t>
              </a:r>
            </a:p>
          </p:txBody>
        </p:sp>
        <p:sp>
          <p:nvSpPr>
            <p:cNvPr id="366" name="Rectangle 365"/>
            <p:cNvSpPr/>
            <p:nvPr/>
          </p:nvSpPr>
          <p:spPr>
            <a:xfrm rot="16200000">
              <a:off x="-586796" y="2660554"/>
              <a:ext cx="6095999" cy="1554869"/>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According to National Health Center Statistics and Office of Minority Health population health data, </a:t>
              </a:r>
              <a:r>
                <a:rPr kumimoji="0" lang="en-US" sz="1200" b="1" i="0"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American Indians and Alaska Natives are…</a:t>
              </a:r>
              <a:endParaRPr kumimoji="0" lang="en-US" sz="1200" b="1" i="0"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grpSp>
      <p:sp>
        <p:nvSpPr>
          <p:cNvPr id="2" name="Rectangle 1">
            <a:extLst>
              <a:ext uri="{FF2B5EF4-FFF2-40B4-BE49-F238E27FC236}">
                <a16:creationId xmlns:a16="http://schemas.microsoft.com/office/drawing/2014/main" id="{75FB4172-C490-BC86-B484-684348654136}"/>
              </a:ext>
            </a:extLst>
          </p:cNvPr>
          <p:cNvSpPr/>
          <p:nvPr/>
        </p:nvSpPr>
        <p:spPr>
          <a:xfrm>
            <a:off x="2535878" y="2322046"/>
            <a:ext cx="1655730" cy="403957"/>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reported being in poor or fair health, the highest rate among all racial groups</a:t>
            </a:r>
          </a:p>
        </p:txBody>
      </p:sp>
      <p:sp>
        <p:nvSpPr>
          <p:cNvPr id="3" name="Rectangle 2">
            <a:extLst>
              <a:ext uri="{FF2B5EF4-FFF2-40B4-BE49-F238E27FC236}">
                <a16:creationId xmlns:a16="http://schemas.microsoft.com/office/drawing/2014/main" id="{93771BC8-0407-84EF-7268-521613C2A041}"/>
              </a:ext>
            </a:extLst>
          </p:cNvPr>
          <p:cNvSpPr/>
          <p:nvPr/>
        </p:nvSpPr>
        <p:spPr>
          <a:xfrm>
            <a:off x="6344205" y="2039202"/>
            <a:ext cx="1655730" cy="3000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more likely to be diagnosed with diabetes than non-Hispanic Whites</a:t>
            </a:r>
          </a:p>
        </p:txBody>
      </p:sp>
      <p:sp>
        <p:nvSpPr>
          <p:cNvPr id="4" name="Rectangle 3">
            <a:extLst>
              <a:ext uri="{FF2B5EF4-FFF2-40B4-BE49-F238E27FC236}">
                <a16:creationId xmlns:a16="http://schemas.microsoft.com/office/drawing/2014/main" id="{DF3C5F5D-3CA5-DFEB-CE43-33635E170B86}"/>
              </a:ext>
            </a:extLst>
          </p:cNvPr>
          <p:cNvSpPr/>
          <p:nvPr/>
        </p:nvSpPr>
        <p:spPr>
          <a:xfrm>
            <a:off x="4436860" y="3089937"/>
            <a:ext cx="1655730" cy="5078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to have a diagnosis of cancer compared to 11.7% in non-Hispanic White adults but there are disparities in type of cancer </a:t>
            </a:r>
          </a:p>
        </p:txBody>
      </p:sp>
      <p:sp>
        <p:nvSpPr>
          <p:cNvPr id="5" name="TextBox 4">
            <a:extLst>
              <a:ext uri="{FF2B5EF4-FFF2-40B4-BE49-F238E27FC236}">
                <a16:creationId xmlns:a16="http://schemas.microsoft.com/office/drawing/2014/main" id="{505A9C32-BF7B-0EB5-BDFC-A594AFD8EEA4}"/>
              </a:ext>
            </a:extLst>
          </p:cNvPr>
          <p:cNvSpPr txBox="1"/>
          <p:nvPr/>
        </p:nvSpPr>
        <p:spPr>
          <a:xfrm>
            <a:off x="0" y="6485586"/>
            <a:ext cx="8327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Source: National Center for Health Statistics. Percentage of six or more workdays missed due to illness, injury, or disability in the past 12 months for adults aged 18 and over, United States, 2023. National Health Interview Survey. Generated interactively: Nov 07 2024 from </a:t>
            </a: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hlinkClick r:id="rId3"/>
              </a:rPr>
              <a:t>https://wwwn.cdc.gov/NHISDataQueryTool/SHS_adult/index.html</a:t>
            </a:r>
            <a:endPar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Graphic 6" descr="Man with cane with solid fill">
            <a:extLst>
              <a:ext uri="{FF2B5EF4-FFF2-40B4-BE49-F238E27FC236}">
                <a16:creationId xmlns:a16="http://schemas.microsoft.com/office/drawing/2014/main" id="{89969AE8-E250-8529-16BC-1D8C7401C7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4663" y="739280"/>
            <a:ext cx="914400" cy="914400"/>
          </a:xfrm>
          <a:prstGeom prst="rect">
            <a:avLst/>
          </a:prstGeom>
        </p:spPr>
      </p:pic>
      <p:pic>
        <p:nvPicPr>
          <p:cNvPr id="13" name="Graphic 12" descr="Medical outline">
            <a:extLst>
              <a:ext uri="{FF2B5EF4-FFF2-40B4-BE49-F238E27FC236}">
                <a16:creationId xmlns:a16="http://schemas.microsoft.com/office/drawing/2014/main" id="{EACD6FE3-6106-4E44-B443-A216DAD691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1188" y="3183753"/>
            <a:ext cx="353849" cy="353849"/>
          </a:xfrm>
          <a:prstGeom prst="rect">
            <a:avLst/>
          </a:prstGeom>
        </p:spPr>
      </p:pic>
      <p:pic>
        <p:nvPicPr>
          <p:cNvPr id="27" name="Graphic 26" descr="Heart organ with solid fill">
            <a:extLst>
              <a:ext uri="{FF2B5EF4-FFF2-40B4-BE49-F238E27FC236}">
                <a16:creationId xmlns:a16="http://schemas.microsoft.com/office/drawing/2014/main" id="{0C1811EA-DE45-E572-0C86-8A31AA01DF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01880" y="3999798"/>
            <a:ext cx="914400" cy="914400"/>
          </a:xfrm>
          <a:prstGeom prst="rect">
            <a:avLst/>
          </a:prstGeom>
        </p:spPr>
      </p:pic>
      <p:pic>
        <p:nvPicPr>
          <p:cNvPr id="29" name="Graphic 28" descr="Lungs with solid fill">
            <a:extLst>
              <a:ext uri="{FF2B5EF4-FFF2-40B4-BE49-F238E27FC236}">
                <a16:creationId xmlns:a16="http://schemas.microsoft.com/office/drawing/2014/main" id="{A43DFCB2-AF12-E269-37EF-F8812F1595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85957" y="5024002"/>
            <a:ext cx="914400" cy="914400"/>
          </a:xfrm>
          <a:prstGeom prst="rect">
            <a:avLst/>
          </a:prstGeom>
        </p:spPr>
      </p:pic>
      <p:pic>
        <p:nvPicPr>
          <p:cNvPr id="31" name="Graphic 30" descr="Danger with solid fill">
            <a:extLst>
              <a:ext uri="{FF2B5EF4-FFF2-40B4-BE49-F238E27FC236}">
                <a16:creationId xmlns:a16="http://schemas.microsoft.com/office/drawing/2014/main" id="{9E5F7404-6125-DCF6-837B-5CA04FF290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99882" y="4985235"/>
            <a:ext cx="914400" cy="914400"/>
          </a:xfrm>
          <a:prstGeom prst="rect">
            <a:avLst/>
          </a:prstGeom>
        </p:spPr>
      </p:pic>
      <p:pic>
        <p:nvPicPr>
          <p:cNvPr id="35" name="Graphic 34" descr="Man changing baby with solid fill">
            <a:extLst>
              <a:ext uri="{FF2B5EF4-FFF2-40B4-BE49-F238E27FC236}">
                <a16:creationId xmlns:a16="http://schemas.microsoft.com/office/drawing/2014/main" id="{B2D4E464-81A0-D81A-42E4-4DA975E892A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69908" y="786809"/>
            <a:ext cx="914400" cy="914400"/>
          </a:xfrm>
          <a:prstGeom prst="rect">
            <a:avLst/>
          </a:prstGeom>
        </p:spPr>
      </p:pic>
      <p:pic>
        <p:nvPicPr>
          <p:cNvPr id="8" name="Graphic 7" descr="Needle with solid fill">
            <a:extLst>
              <a:ext uri="{FF2B5EF4-FFF2-40B4-BE49-F238E27FC236}">
                <a16:creationId xmlns:a16="http://schemas.microsoft.com/office/drawing/2014/main" id="{B287B1E2-62BD-76F7-F6E1-BFFDD0DF7C0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13110" y="2039157"/>
            <a:ext cx="637162" cy="637162"/>
          </a:xfrm>
          <a:prstGeom prst="rect">
            <a:avLst/>
          </a:prstGeom>
        </p:spPr>
      </p:pic>
    </p:spTree>
    <p:extLst>
      <p:ext uri="{BB962C8B-B14F-4D97-AF65-F5344CB8AC3E}">
        <p14:creationId xmlns:p14="http://schemas.microsoft.com/office/powerpoint/2010/main" val="421848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331C-47E6-F9D8-0302-D4C9DB492553}"/>
            </a:ext>
          </a:extLst>
        </p:cNvPr>
        <p:cNvGrpSpPr/>
        <p:nvPr/>
      </p:nvGrpSpPr>
      <p:grpSpPr>
        <a:xfrm>
          <a:off x="0" y="0"/>
          <a:ext cx="0" cy="0"/>
          <a:chOff x="0" y="0"/>
          <a:chExt cx="0" cy="0"/>
        </a:xfrm>
      </p:grpSpPr>
      <p:grpSp>
        <p:nvGrpSpPr>
          <p:cNvPr id="71" name="Group 70">
            <a:extLst>
              <a:ext uri="{FF2B5EF4-FFF2-40B4-BE49-F238E27FC236}">
                <a16:creationId xmlns:a16="http://schemas.microsoft.com/office/drawing/2014/main" id="{16177B01-E207-1102-5FA7-83B605619383}"/>
              </a:ext>
            </a:extLst>
          </p:cNvPr>
          <p:cNvGrpSpPr/>
          <p:nvPr/>
        </p:nvGrpSpPr>
        <p:grpSpPr>
          <a:xfrm>
            <a:off x="0" y="0"/>
            <a:ext cx="9144000" cy="60414"/>
            <a:chOff x="0" y="0"/>
            <a:chExt cx="12192000" cy="80552"/>
          </a:xfrm>
        </p:grpSpPr>
        <p:sp>
          <p:nvSpPr>
            <p:cNvPr id="77" name="Rectangle 76">
              <a:extLst>
                <a:ext uri="{FF2B5EF4-FFF2-40B4-BE49-F238E27FC236}">
                  <a16:creationId xmlns:a16="http://schemas.microsoft.com/office/drawing/2014/main" id="{C93D3DA4-03B1-9EC6-18D0-5BB9B4C6767A}"/>
                </a:ext>
              </a:extLst>
            </p:cNvPr>
            <p:cNvSpPr/>
            <p:nvPr userDrawn="1"/>
          </p:nvSpPr>
          <p:spPr>
            <a:xfrm>
              <a:off x="0" y="0"/>
              <a:ext cx="121920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ectangle 77">
              <a:extLst>
                <a:ext uri="{FF2B5EF4-FFF2-40B4-BE49-F238E27FC236}">
                  <a16:creationId xmlns:a16="http://schemas.microsoft.com/office/drawing/2014/main" id="{6C0C5473-7BD9-9D75-DB30-F2125D12FC41}"/>
                </a:ext>
              </a:extLst>
            </p:cNvPr>
            <p:cNvSpPr/>
            <p:nvPr userDrawn="1"/>
          </p:nvSpPr>
          <p:spPr>
            <a:xfrm>
              <a:off x="0" y="34833"/>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2" name="Group 71">
            <a:extLst>
              <a:ext uri="{FF2B5EF4-FFF2-40B4-BE49-F238E27FC236}">
                <a16:creationId xmlns:a16="http://schemas.microsoft.com/office/drawing/2014/main" id="{6C644A7B-DC9B-1D27-5D53-10CF0F169BC8}"/>
              </a:ext>
            </a:extLst>
          </p:cNvPr>
          <p:cNvGrpSpPr/>
          <p:nvPr/>
        </p:nvGrpSpPr>
        <p:grpSpPr>
          <a:xfrm rot="10800000" flipH="1">
            <a:off x="0" y="6797585"/>
            <a:ext cx="9144000" cy="60414"/>
            <a:chOff x="0" y="0"/>
            <a:chExt cx="12192000" cy="80552"/>
          </a:xfrm>
        </p:grpSpPr>
        <p:sp>
          <p:nvSpPr>
            <p:cNvPr id="74" name="Rectangle 73">
              <a:extLst>
                <a:ext uri="{FF2B5EF4-FFF2-40B4-BE49-F238E27FC236}">
                  <a16:creationId xmlns:a16="http://schemas.microsoft.com/office/drawing/2014/main" id="{C53497E2-8636-51B0-71C7-DD02BCF45691}"/>
                </a:ext>
              </a:extLst>
            </p:cNvPr>
            <p:cNvSpPr/>
            <p:nvPr userDrawn="1"/>
          </p:nvSpPr>
          <p:spPr>
            <a:xfrm>
              <a:off x="0" y="0"/>
              <a:ext cx="121920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Rectangle 75">
              <a:extLst>
                <a:ext uri="{FF2B5EF4-FFF2-40B4-BE49-F238E27FC236}">
                  <a16:creationId xmlns:a16="http://schemas.microsoft.com/office/drawing/2014/main" id="{C7C2C5B9-6230-0910-8EEC-11A54CF89AD6}"/>
                </a:ext>
              </a:extLst>
            </p:cNvPr>
            <p:cNvSpPr/>
            <p:nvPr userDrawn="1"/>
          </p:nvSpPr>
          <p:spPr>
            <a:xfrm>
              <a:off x="0" y="34833"/>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19" name="Group 118">
            <a:extLst>
              <a:ext uri="{FF2B5EF4-FFF2-40B4-BE49-F238E27FC236}">
                <a16:creationId xmlns:a16="http://schemas.microsoft.com/office/drawing/2014/main" id="{5BAB7B80-6F90-1B86-AB0D-05B3AFD4A616}"/>
              </a:ext>
            </a:extLst>
          </p:cNvPr>
          <p:cNvGrpSpPr/>
          <p:nvPr/>
        </p:nvGrpSpPr>
        <p:grpSpPr>
          <a:xfrm>
            <a:off x="2178251" y="603090"/>
            <a:ext cx="7020500" cy="5801229"/>
            <a:chOff x="4219784" y="-91483"/>
            <a:chExt cx="8582778" cy="7092183"/>
          </a:xfrm>
        </p:grpSpPr>
        <p:grpSp>
          <p:nvGrpSpPr>
            <p:cNvPr id="120" name="Group 119">
              <a:extLst>
                <a:ext uri="{FF2B5EF4-FFF2-40B4-BE49-F238E27FC236}">
                  <a16:creationId xmlns:a16="http://schemas.microsoft.com/office/drawing/2014/main" id="{8809086F-B483-5DAE-5525-7375101AF9BD}"/>
                </a:ext>
              </a:extLst>
            </p:cNvPr>
            <p:cNvGrpSpPr/>
            <p:nvPr/>
          </p:nvGrpSpPr>
          <p:grpSpPr>
            <a:xfrm>
              <a:off x="4219784" y="-91483"/>
              <a:ext cx="8365841" cy="6844984"/>
              <a:chOff x="4219784" y="-110533"/>
              <a:chExt cx="8365841" cy="6844984"/>
            </a:xfrm>
          </p:grpSpPr>
          <p:sp>
            <p:nvSpPr>
              <p:cNvPr id="360" name="Rectangle 359">
                <a:extLst>
                  <a:ext uri="{FF2B5EF4-FFF2-40B4-BE49-F238E27FC236}">
                    <a16:creationId xmlns:a16="http://schemas.microsoft.com/office/drawing/2014/main" id="{4DE6EE21-DF61-9419-3CB9-660C6B6BE73B}"/>
                  </a:ext>
                </a:extLst>
              </p:cNvPr>
              <p:cNvSpPr/>
              <p:nvPr/>
            </p:nvSpPr>
            <p:spPr>
              <a:xfrm>
                <a:off x="4602337" y="-110533"/>
                <a:ext cx="7983288" cy="6662063"/>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61" name="Group 360">
                <a:extLst>
                  <a:ext uri="{FF2B5EF4-FFF2-40B4-BE49-F238E27FC236}">
                    <a16:creationId xmlns:a16="http://schemas.microsoft.com/office/drawing/2014/main" id="{9B661CF9-71C4-3B98-13EF-7E82E49D6792}"/>
                  </a:ext>
                </a:extLst>
              </p:cNvPr>
              <p:cNvGrpSpPr/>
              <p:nvPr/>
            </p:nvGrpSpPr>
            <p:grpSpPr>
              <a:xfrm>
                <a:off x="4219784" y="87587"/>
                <a:ext cx="7981334" cy="6646864"/>
                <a:chOff x="4219784" y="87587"/>
                <a:chExt cx="7981334" cy="6646864"/>
              </a:xfrm>
            </p:grpSpPr>
            <p:sp>
              <p:nvSpPr>
                <p:cNvPr id="362" name="Rectangle 361">
                  <a:extLst>
                    <a:ext uri="{FF2B5EF4-FFF2-40B4-BE49-F238E27FC236}">
                      <a16:creationId xmlns:a16="http://schemas.microsoft.com/office/drawing/2014/main" id="{103FBFF2-1A34-38DF-7ED9-4FAC299B2A6C}"/>
                    </a:ext>
                  </a:extLst>
                </p:cNvPr>
                <p:cNvSpPr/>
                <p:nvPr/>
              </p:nvSpPr>
              <p:spPr>
                <a:xfrm>
                  <a:off x="4219784" y="6658250"/>
                  <a:ext cx="7981334" cy="76201"/>
                </a:xfrm>
                <a:prstGeom prst="rect">
                  <a:avLst/>
                </a:prstGeom>
                <a:solidFill>
                  <a:srgbClr val="EE8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ectangle 362">
                  <a:extLst>
                    <a:ext uri="{FF2B5EF4-FFF2-40B4-BE49-F238E27FC236}">
                      <a16:creationId xmlns:a16="http://schemas.microsoft.com/office/drawing/2014/main" id="{091C10A4-9CFE-873A-579B-5D7D823F4D54}"/>
                    </a:ext>
                  </a:extLst>
                </p:cNvPr>
                <p:cNvSpPr/>
                <p:nvPr/>
              </p:nvSpPr>
              <p:spPr>
                <a:xfrm>
                  <a:off x="4219784" y="87587"/>
                  <a:ext cx="7981334" cy="76201"/>
                </a:xfrm>
                <a:prstGeom prst="rect">
                  <a:avLst/>
                </a:prstGeom>
                <a:solidFill>
                  <a:srgbClr val="EE8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C7735FAF-1B8D-312B-96FB-10A6ABE09D0A}"/>
                </a:ext>
              </a:extLst>
            </p:cNvPr>
            <p:cNvGrpSpPr/>
            <p:nvPr/>
          </p:nvGrpSpPr>
          <p:grpSpPr>
            <a:xfrm>
              <a:off x="4506992" y="129015"/>
              <a:ext cx="8295570" cy="6871685"/>
              <a:chOff x="4506992" y="129015"/>
              <a:chExt cx="8295570" cy="6871685"/>
            </a:xfrm>
          </p:grpSpPr>
          <p:grpSp>
            <p:nvGrpSpPr>
              <p:cNvPr id="122" name="Group 121">
                <a:extLst>
                  <a:ext uri="{FF2B5EF4-FFF2-40B4-BE49-F238E27FC236}">
                    <a16:creationId xmlns:a16="http://schemas.microsoft.com/office/drawing/2014/main" id="{03DBB49F-9C01-2CF2-1CB3-9847F76079B2}"/>
                  </a:ext>
                </a:extLst>
              </p:cNvPr>
              <p:cNvGrpSpPr/>
              <p:nvPr/>
            </p:nvGrpSpPr>
            <p:grpSpPr>
              <a:xfrm>
                <a:off x="4506992" y="1522900"/>
                <a:ext cx="7488966" cy="1002779"/>
                <a:chOff x="4506992" y="1522900"/>
                <a:chExt cx="7488966" cy="1002779"/>
              </a:xfrm>
            </p:grpSpPr>
            <p:grpSp>
              <p:nvGrpSpPr>
                <p:cNvPr id="274" name="Group 273">
                  <a:extLst>
                    <a:ext uri="{FF2B5EF4-FFF2-40B4-BE49-F238E27FC236}">
                      <a16:creationId xmlns:a16="http://schemas.microsoft.com/office/drawing/2014/main" id="{1B44F723-A617-586A-A114-3B8C0AB0E844}"/>
                    </a:ext>
                  </a:extLst>
                </p:cNvPr>
                <p:cNvGrpSpPr/>
                <p:nvPr/>
              </p:nvGrpSpPr>
              <p:grpSpPr>
                <a:xfrm>
                  <a:off x="4506992" y="1522900"/>
                  <a:ext cx="3042213" cy="1002779"/>
                  <a:chOff x="4506992" y="1522900"/>
                  <a:chExt cx="3042213" cy="1002779"/>
                </a:xfrm>
              </p:grpSpPr>
              <p:sp>
                <p:nvSpPr>
                  <p:cNvPr id="309" name="TextBox 308">
                    <a:extLst>
                      <a:ext uri="{FF2B5EF4-FFF2-40B4-BE49-F238E27FC236}">
                        <a16:creationId xmlns:a16="http://schemas.microsoft.com/office/drawing/2014/main" id="{B5DAED4A-E6CD-3EE6-A5A6-487C7D9C3022}"/>
                      </a:ext>
                    </a:extLst>
                  </p:cNvPr>
                  <p:cNvSpPr txBox="1"/>
                  <p:nvPr/>
                </p:nvSpPr>
                <p:spPr>
                  <a:xfrm>
                    <a:off x="4506992" y="1522900"/>
                    <a:ext cx="2057216" cy="6772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47.7%</a:t>
                    </a:r>
                    <a:endParaRPr kumimoji="0" lang="en-US" sz="15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grpSp>
                <p:nvGrpSpPr>
                  <p:cNvPr id="310" name="Group 309">
                    <a:extLst>
                      <a:ext uri="{FF2B5EF4-FFF2-40B4-BE49-F238E27FC236}">
                        <a16:creationId xmlns:a16="http://schemas.microsoft.com/office/drawing/2014/main" id="{0C7ACF5E-567F-D7B6-04BA-42BC542C51A3}"/>
                      </a:ext>
                    </a:extLst>
                  </p:cNvPr>
                  <p:cNvGrpSpPr/>
                  <p:nvPr/>
                </p:nvGrpSpPr>
                <p:grpSpPr>
                  <a:xfrm>
                    <a:off x="6410611" y="1658893"/>
                    <a:ext cx="1138594" cy="866786"/>
                    <a:chOff x="-2898388" y="4032419"/>
                    <a:chExt cx="2854210" cy="2172847"/>
                  </a:xfrm>
                  <a:solidFill>
                    <a:srgbClr val="ECCE18"/>
                  </a:solidFill>
                </p:grpSpPr>
                <p:sp>
                  <p:nvSpPr>
                    <p:cNvPr id="311" name="Freeform 123">
                      <a:extLst>
                        <a:ext uri="{FF2B5EF4-FFF2-40B4-BE49-F238E27FC236}">
                          <a16:creationId xmlns:a16="http://schemas.microsoft.com/office/drawing/2014/main" id="{73AED75F-FFCA-F2A6-19C9-A9B5B36C3CE4}"/>
                        </a:ext>
                      </a:extLst>
                    </p:cNvPr>
                    <p:cNvSpPr>
                      <a:spLocks/>
                    </p:cNvSpPr>
                    <p:nvPr/>
                  </p:nvSpPr>
                  <p:spPr bwMode="auto">
                    <a:xfrm>
                      <a:off x="-2694516" y="4032419"/>
                      <a:ext cx="397014" cy="308490"/>
                    </a:xfrm>
                    <a:custGeom>
                      <a:avLst/>
                      <a:gdLst>
                        <a:gd name="T0" fmla="*/ 101 w 296"/>
                        <a:gd name="T1" fmla="*/ 0 h 230"/>
                        <a:gd name="T2" fmla="*/ 106 w 296"/>
                        <a:gd name="T3" fmla="*/ 1 h 230"/>
                        <a:gd name="T4" fmla="*/ 114 w 296"/>
                        <a:gd name="T5" fmla="*/ 4 h 230"/>
                        <a:gd name="T6" fmla="*/ 132 w 296"/>
                        <a:gd name="T7" fmla="*/ 12 h 230"/>
                        <a:gd name="T8" fmla="*/ 166 w 296"/>
                        <a:gd name="T9" fmla="*/ 25 h 230"/>
                        <a:gd name="T10" fmla="*/ 211 w 296"/>
                        <a:gd name="T11" fmla="*/ 42 h 230"/>
                        <a:gd name="T12" fmla="*/ 254 w 296"/>
                        <a:gd name="T13" fmla="*/ 57 h 230"/>
                        <a:gd name="T14" fmla="*/ 284 w 296"/>
                        <a:gd name="T15" fmla="*/ 69 h 230"/>
                        <a:gd name="T16" fmla="*/ 296 w 296"/>
                        <a:gd name="T17" fmla="*/ 74 h 230"/>
                        <a:gd name="T18" fmla="*/ 295 w 296"/>
                        <a:gd name="T19" fmla="*/ 84 h 230"/>
                        <a:gd name="T20" fmla="*/ 287 w 296"/>
                        <a:gd name="T21" fmla="*/ 103 h 230"/>
                        <a:gd name="T22" fmla="*/ 276 w 296"/>
                        <a:gd name="T23" fmla="*/ 132 h 230"/>
                        <a:gd name="T24" fmla="*/ 265 w 296"/>
                        <a:gd name="T25" fmla="*/ 165 h 230"/>
                        <a:gd name="T26" fmla="*/ 254 w 296"/>
                        <a:gd name="T27" fmla="*/ 203 h 230"/>
                        <a:gd name="T28" fmla="*/ 250 w 296"/>
                        <a:gd name="T29" fmla="*/ 230 h 230"/>
                        <a:gd name="T30" fmla="*/ 198 w 296"/>
                        <a:gd name="T31" fmla="*/ 212 h 230"/>
                        <a:gd name="T32" fmla="*/ 162 w 296"/>
                        <a:gd name="T33" fmla="*/ 204 h 230"/>
                        <a:gd name="T34" fmla="*/ 122 w 296"/>
                        <a:gd name="T35" fmla="*/ 200 h 230"/>
                        <a:gd name="T36" fmla="*/ 88 w 296"/>
                        <a:gd name="T37" fmla="*/ 190 h 230"/>
                        <a:gd name="T38" fmla="*/ 67 w 296"/>
                        <a:gd name="T39" fmla="*/ 182 h 230"/>
                        <a:gd name="T40" fmla="*/ 54 w 296"/>
                        <a:gd name="T41" fmla="*/ 178 h 230"/>
                        <a:gd name="T42" fmla="*/ 46 w 296"/>
                        <a:gd name="T43" fmla="*/ 175 h 230"/>
                        <a:gd name="T44" fmla="*/ 42 w 296"/>
                        <a:gd name="T45" fmla="*/ 173 h 230"/>
                        <a:gd name="T46" fmla="*/ 39 w 296"/>
                        <a:gd name="T47" fmla="*/ 167 h 230"/>
                        <a:gd name="T48" fmla="*/ 39 w 296"/>
                        <a:gd name="T49" fmla="*/ 158 h 230"/>
                        <a:gd name="T50" fmla="*/ 38 w 296"/>
                        <a:gd name="T51" fmla="*/ 150 h 230"/>
                        <a:gd name="T52" fmla="*/ 35 w 296"/>
                        <a:gd name="T53" fmla="*/ 145 h 230"/>
                        <a:gd name="T54" fmla="*/ 29 w 296"/>
                        <a:gd name="T55" fmla="*/ 137 h 230"/>
                        <a:gd name="T56" fmla="*/ 20 w 296"/>
                        <a:gd name="T57" fmla="*/ 129 h 230"/>
                        <a:gd name="T58" fmla="*/ 10 w 296"/>
                        <a:gd name="T59" fmla="*/ 125 h 230"/>
                        <a:gd name="T60" fmla="*/ 1 w 296"/>
                        <a:gd name="T61" fmla="*/ 115 h 230"/>
                        <a:gd name="T62" fmla="*/ 7 w 296"/>
                        <a:gd name="T63" fmla="*/ 91 h 230"/>
                        <a:gd name="T64" fmla="*/ 12 w 296"/>
                        <a:gd name="T65" fmla="*/ 53 h 230"/>
                        <a:gd name="T66" fmla="*/ 17 w 296"/>
                        <a:gd name="T67" fmla="*/ 21 h 230"/>
                        <a:gd name="T68" fmla="*/ 18 w 296"/>
                        <a:gd name="T69" fmla="*/ 12 h 230"/>
                        <a:gd name="T70" fmla="*/ 21 w 296"/>
                        <a:gd name="T71" fmla="*/ 5 h 230"/>
                        <a:gd name="T72" fmla="*/ 25 w 296"/>
                        <a:gd name="T73" fmla="*/ 2 h 230"/>
                        <a:gd name="T74" fmla="*/ 37 w 296"/>
                        <a:gd name="T75" fmla="*/ 10 h 230"/>
                        <a:gd name="T76" fmla="*/ 54 w 296"/>
                        <a:gd name="T77" fmla="*/ 23 h 230"/>
                        <a:gd name="T78" fmla="*/ 73 w 296"/>
                        <a:gd name="T79" fmla="*/ 32 h 230"/>
                        <a:gd name="T80" fmla="*/ 89 w 296"/>
                        <a:gd name="T81" fmla="*/ 38 h 230"/>
                        <a:gd name="T82" fmla="*/ 92 w 296"/>
                        <a:gd name="T83" fmla="*/ 34 h 230"/>
                        <a:gd name="T84" fmla="*/ 92 w 296"/>
                        <a:gd name="T85" fmla="*/ 25 h 230"/>
                        <a:gd name="T86" fmla="*/ 97 w 296"/>
                        <a:gd name="T87" fmla="*/ 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6" h="230">
                          <a:moveTo>
                            <a:pt x="101" y="0"/>
                          </a:moveTo>
                          <a:lnTo>
                            <a:pt x="101" y="0"/>
                          </a:lnTo>
                          <a:lnTo>
                            <a:pt x="103" y="0"/>
                          </a:lnTo>
                          <a:lnTo>
                            <a:pt x="106" y="1"/>
                          </a:lnTo>
                          <a:lnTo>
                            <a:pt x="110" y="2"/>
                          </a:lnTo>
                          <a:lnTo>
                            <a:pt x="114" y="4"/>
                          </a:lnTo>
                          <a:lnTo>
                            <a:pt x="120" y="6"/>
                          </a:lnTo>
                          <a:lnTo>
                            <a:pt x="132" y="12"/>
                          </a:lnTo>
                          <a:lnTo>
                            <a:pt x="148" y="17"/>
                          </a:lnTo>
                          <a:lnTo>
                            <a:pt x="166" y="25"/>
                          </a:lnTo>
                          <a:lnTo>
                            <a:pt x="189" y="32"/>
                          </a:lnTo>
                          <a:lnTo>
                            <a:pt x="211" y="42"/>
                          </a:lnTo>
                          <a:lnTo>
                            <a:pt x="233" y="50"/>
                          </a:lnTo>
                          <a:lnTo>
                            <a:pt x="254" y="57"/>
                          </a:lnTo>
                          <a:lnTo>
                            <a:pt x="271" y="64"/>
                          </a:lnTo>
                          <a:lnTo>
                            <a:pt x="284" y="69"/>
                          </a:lnTo>
                          <a:lnTo>
                            <a:pt x="293" y="73"/>
                          </a:lnTo>
                          <a:lnTo>
                            <a:pt x="296" y="74"/>
                          </a:lnTo>
                          <a:lnTo>
                            <a:pt x="296" y="76"/>
                          </a:lnTo>
                          <a:lnTo>
                            <a:pt x="295" y="84"/>
                          </a:lnTo>
                          <a:lnTo>
                            <a:pt x="291" y="91"/>
                          </a:lnTo>
                          <a:lnTo>
                            <a:pt x="287" y="103"/>
                          </a:lnTo>
                          <a:lnTo>
                            <a:pt x="283" y="116"/>
                          </a:lnTo>
                          <a:lnTo>
                            <a:pt x="276" y="132"/>
                          </a:lnTo>
                          <a:lnTo>
                            <a:pt x="271" y="149"/>
                          </a:lnTo>
                          <a:lnTo>
                            <a:pt x="265" y="165"/>
                          </a:lnTo>
                          <a:lnTo>
                            <a:pt x="258" y="186"/>
                          </a:lnTo>
                          <a:lnTo>
                            <a:pt x="254" y="203"/>
                          </a:lnTo>
                          <a:lnTo>
                            <a:pt x="251" y="214"/>
                          </a:lnTo>
                          <a:lnTo>
                            <a:pt x="250" y="230"/>
                          </a:lnTo>
                          <a:lnTo>
                            <a:pt x="219" y="218"/>
                          </a:lnTo>
                          <a:lnTo>
                            <a:pt x="198" y="212"/>
                          </a:lnTo>
                          <a:lnTo>
                            <a:pt x="179" y="207"/>
                          </a:lnTo>
                          <a:lnTo>
                            <a:pt x="162" y="204"/>
                          </a:lnTo>
                          <a:lnTo>
                            <a:pt x="141" y="203"/>
                          </a:lnTo>
                          <a:lnTo>
                            <a:pt x="122" y="200"/>
                          </a:lnTo>
                          <a:lnTo>
                            <a:pt x="105" y="196"/>
                          </a:lnTo>
                          <a:lnTo>
                            <a:pt x="88" y="190"/>
                          </a:lnTo>
                          <a:lnTo>
                            <a:pt x="79" y="186"/>
                          </a:lnTo>
                          <a:lnTo>
                            <a:pt x="67" y="182"/>
                          </a:lnTo>
                          <a:lnTo>
                            <a:pt x="58" y="179"/>
                          </a:lnTo>
                          <a:lnTo>
                            <a:pt x="54" y="178"/>
                          </a:lnTo>
                          <a:lnTo>
                            <a:pt x="50" y="176"/>
                          </a:lnTo>
                          <a:lnTo>
                            <a:pt x="46" y="175"/>
                          </a:lnTo>
                          <a:lnTo>
                            <a:pt x="43" y="174"/>
                          </a:lnTo>
                          <a:lnTo>
                            <a:pt x="42" y="173"/>
                          </a:lnTo>
                          <a:lnTo>
                            <a:pt x="41" y="171"/>
                          </a:lnTo>
                          <a:lnTo>
                            <a:pt x="39" y="167"/>
                          </a:lnTo>
                          <a:lnTo>
                            <a:pt x="39" y="163"/>
                          </a:lnTo>
                          <a:lnTo>
                            <a:pt x="39" y="158"/>
                          </a:lnTo>
                          <a:lnTo>
                            <a:pt x="38" y="154"/>
                          </a:lnTo>
                          <a:lnTo>
                            <a:pt x="38" y="150"/>
                          </a:lnTo>
                          <a:lnTo>
                            <a:pt x="37" y="148"/>
                          </a:lnTo>
                          <a:lnTo>
                            <a:pt x="35" y="145"/>
                          </a:lnTo>
                          <a:lnTo>
                            <a:pt x="33" y="141"/>
                          </a:lnTo>
                          <a:lnTo>
                            <a:pt x="29" y="137"/>
                          </a:lnTo>
                          <a:lnTo>
                            <a:pt x="25" y="133"/>
                          </a:lnTo>
                          <a:lnTo>
                            <a:pt x="20" y="129"/>
                          </a:lnTo>
                          <a:lnTo>
                            <a:pt x="16" y="127"/>
                          </a:lnTo>
                          <a:lnTo>
                            <a:pt x="10" y="125"/>
                          </a:lnTo>
                          <a:lnTo>
                            <a:pt x="0" y="123"/>
                          </a:lnTo>
                          <a:lnTo>
                            <a:pt x="1" y="115"/>
                          </a:lnTo>
                          <a:lnTo>
                            <a:pt x="4" y="106"/>
                          </a:lnTo>
                          <a:lnTo>
                            <a:pt x="7" y="91"/>
                          </a:lnTo>
                          <a:lnTo>
                            <a:pt x="9" y="73"/>
                          </a:lnTo>
                          <a:lnTo>
                            <a:pt x="12" y="53"/>
                          </a:lnTo>
                          <a:lnTo>
                            <a:pt x="14" y="35"/>
                          </a:lnTo>
                          <a:lnTo>
                            <a:pt x="17" y="21"/>
                          </a:lnTo>
                          <a:lnTo>
                            <a:pt x="17" y="15"/>
                          </a:lnTo>
                          <a:lnTo>
                            <a:pt x="18" y="12"/>
                          </a:lnTo>
                          <a:lnTo>
                            <a:pt x="20" y="8"/>
                          </a:lnTo>
                          <a:lnTo>
                            <a:pt x="21" y="5"/>
                          </a:lnTo>
                          <a:lnTo>
                            <a:pt x="22" y="4"/>
                          </a:lnTo>
                          <a:lnTo>
                            <a:pt x="25" y="2"/>
                          </a:lnTo>
                          <a:lnTo>
                            <a:pt x="29" y="5"/>
                          </a:lnTo>
                          <a:lnTo>
                            <a:pt x="37" y="10"/>
                          </a:lnTo>
                          <a:lnTo>
                            <a:pt x="46" y="18"/>
                          </a:lnTo>
                          <a:lnTo>
                            <a:pt x="54" y="23"/>
                          </a:lnTo>
                          <a:lnTo>
                            <a:pt x="63" y="29"/>
                          </a:lnTo>
                          <a:lnTo>
                            <a:pt x="73" y="32"/>
                          </a:lnTo>
                          <a:lnTo>
                            <a:pt x="83" y="36"/>
                          </a:lnTo>
                          <a:lnTo>
                            <a:pt x="89" y="38"/>
                          </a:lnTo>
                          <a:lnTo>
                            <a:pt x="90" y="36"/>
                          </a:lnTo>
                          <a:lnTo>
                            <a:pt x="92" y="34"/>
                          </a:lnTo>
                          <a:lnTo>
                            <a:pt x="90" y="30"/>
                          </a:lnTo>
                          <a:lnTo>
                            <a:pt x="92" y="25"/>
                          </a:lnTo>
                          <a:lnTo>
                            <a:pt x="94" y="15"/>
                          </a:lnTo>
                          <a:lnTo>
                            <a:pt x="97" y="6"/>
                          </a:lnTo>
                          <a:lnTo>
                            <a:pt x="10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12" name="Group 311">
                      <a:extLst>
                        <a:ext uri="{FF2B5EF4-FFF2-40B4-BE49-F238E27FC236}">
                          <a16:creationId xmlns:a16="http://schemas.microsoft.com/office/drawing/2014/main" id="{187058FA-B33D-002A-064B-9DC3AA47EE60}"/>
                        </a:ext>
                      </a:extLst>
                    </p:cNvPr>
                    <p:cNvGrpSpPr/>
                    <p:nvPr/>
                  </p:nvGrpSpPr>
                  <p:grpSpPr>
                    <a:xfrm>
                      <a:off x="-2898388" y="4135697"/>
                      <a:ext cx="2854210" cy="2069569"/>
                      <a:chOff x="-3341464" y="4171205"/>
                      <a:chExt cx="2854210" cy="2069569"/>
                    </a:xfrm>
                    <a:grpFill/>
                  </p:grpSpPr>
                  <p:sp>
                    <p:nvSpPr>
                      <p:cNvPr id="313" name="Freeform 90">
                        <a:extLst>
                          <a:ext uri="{FF2B5EF4-FFF2-40B4-BE49-F238E27FC236}">
                            <a16:creationId xmlns:a16="http://schemas.microsoft.com/office/drawing/2014/main" id="{1FC34F01-5C4F-46DF-9F2F-7A7E57FE5129}"/>
                          </a:ext>
                        </a:extLst>
                      </p:cNvPr>
                      <p:cNvSpPr>
                        <a:spLocks/>
                      </p:cNvSpPr>
                      <p:nvPr/>
                    </p:nvSpPr>
                    <p:spPr bwMode="auto">
                      <a:xfrm>
                        <a:off x="-1663543" y="5615745"/>
                        <a:ext cx="328610" cy="309832"/>
                      </a:xfrm>
                      <a:custGeom>
                        <a:avLst/>
                        <a:gdLst>
                          <a:gd name="T0" fmla="*/ 68 w 245"/>
                          <a:gd name="T1" fmla="*/ 0 h 231"/>
                          <a:gd name="T2" fmla="*/ 114 w 245"/>
                          <a:gd name="T3" fmla="*/ 0 h 231"/>
                          <a:gd name="T4" fmla="*/ 132 w 245"/>
                          <a:gd name="T5" fmla="*/ 2 h 231"/>
                          <a:gd name="T6" fmla="*/ 136 w 245"/>
                          <a:gd name="T7" fmla="*/ 16 h 231"/>
                          <a:gd name="T8" fmla="*/ 140 w 245"/>
                          <a:gd name="T9" fmla="*/ 33 h 231"/>
                          <a:gd name="T10" fmla="*/ 137 w 245"/>
                          <a:gd name="T11" fmla="*/ 48 h 231"/>
                          <a:gd name="T12" fmla="*/ 124 w 245"/>
                          <a:gd name="T13" fmla="*/ 74 h 231"/>
                          <a:gd name="T14" fmla="*/ 113 w 245"/>
                          <a:gd name="T15" fmla="*/ 105 h 231"/>
                          <a:gd name="T16" fmla="*/ 115 w 245"/>
                          <a:gd name="T17" fmla="*/ 117 h 231"/>
                          <a:gd name="T18" fmla="*/ 130 w 245"/>
                          <a:gd name="T19" fmla="*/ 120 h 231"/>
                          <a:gd name="T20" fmla="*/ 169 w 245"/>
                          <a:gd name="T21" fmla="*/ 121 h 231"/>
                          <a:gd name="T22" fmla="*/ 196 w 245"/>
                          <a:gd name="T23" fmla="*/ 122 h 231"/>
                          <a:gd name="T24" fmla="*/ 199 w 245"/>
                          <a:gd name="T25" fmla="*/ 125 h 231"/>
                          <a:gd name="T26" fmla="*/ 200 w 245"/>
                          <a:gd name="T27" fmla="*/ 133 h 231"/>
                          <a:gd name="T28" fmla="*/ 202 w 245"/>
                          <a:gd name="T29" fmla="*/ 150 h 231"/>
                          <a:gd name="T30" fmla="*/ 211 w 245"/>
                          <a:gd name="T31" fmla="*/ 163 h 231"/>
                          <a:gd name="T32" fmla="*/ 225 w 245"/>
                          <a:gd name="T33" fmla="*/ 169 h 231"/>
                          <a:gd name="T34" fmla="*/ 229 w 245"/>
                          <a:gd name="T35" fmla="*/ 173 h 231"/>
                          <a:gd name="T36" fmla="*/ 230 w 245"/>
                          <a:gd name="T37" fmla="*/ 180 h 231"/>
                          <a:gd name="T38" fmla="*/ 228 w 245"/>
                          <a:gd name="T39" fmla="*/ 189 h 231"/>
                          <a:gd name="T40" fmla="*/ 224 w 245"/>
                          <a:gd name="T41" fmla="*/ 195 h 231"/>
                          <a:gd name="T42" fmla="*/ 221 w 245"/>
                          <a:gd name="T43" fmla="*/ 202 h 231"/>
                          <a:gd name="T44" fmla="*/ 225 w 245"/>
                          <a:gd name="T45" fmla="*/ 207 h 231"/>
                          <a:gd name="T46" fmla="*/ 232 w 245"/>
                          <a:gd name="T47" fmla="*/ 210 h 231"/>
                          <a:gd name="T48" fmla="*/ 238 w 245"/>
                          <a:gd name="T49" fmla="*/ 216 h 231"/>
                          <a:gd name="T50" fmla="*/ 244 w 245"/>
                          <a:gd name="T51" fmla="*/ 222 h 231"/>
                          <a:gd name="T52" fmla="*/ 245 w 245"/>
                          <a:gd name="T53" fmla="*/ 227 h 231"/>
                          <a:gd name="T54" fmla="*/ 244 w 245"/>
                          <a:gd name="T55" fmla="*/ 229 h 231"/>
                          <a:gd name="T56" fmla="*/ 237 w 245"/>
                          <a:gd name="T57" fmla="*/ 231 h 231"/>
                          <a:gd name="T58" fmla="*/ 232 w 245"/>
                          <a:gd name="T59" fmla="*/ 231 h 231"/>
                          <a:gd name="T60" fmla="*/ 225 w 245"/>
                          <a:gd name="T61" fmla="*/ 229 h 231"/>
                          <a:gd name="T62" fmla="*/ 217 w 245"/>
                          <a:gd name="T63" fmla="*/ 227 h 231"/>
                          <a:gd name="T64" fmla="*/ 208 w 245"/>
                          <a:gd name="T65" fmla="*/ 224 h 231"/>
                          <a:gd name="T66" fmla="*/ 200 w 245"/>
                          <a:gd name="T67" fmla="*/ 222 h 231"/>
                          <a:gd name="T68" fmla="*/ 195 w 245"/>
                          <a:gd name="T69" fmla="*/ 220 h 231"/>
                          <a:gd name="T70" fmla="*/ 190 w 245"/>
                          <a:gd name="T71" fmla="*/ 223 h 231"/>
                          <a:gd name="T72" fmla="*/ 174 w 245"/>
                          <a:gd name="T73" fmla="*/ 227 h 231"/>
                          <a:gd name="T74" fmla="*/ 149 w 245"/>
                          <a:gd name="T75" fmla="*/ 228 h 231"/>
                          <a:gd name="T76" fmla="*/ 124 w 245"/>
                          <a:gd name="T77" fmla="*/ 211 h 231"/>
                          <a:gd name="T78" fmla="*/ 116 w 245"/>
                          <a:gd name="T79" fmla="*/ 205 h 231"/>
                          <a:gd name="T80" fmla="*/ 109 w 245"/>
                          <a:gd name="T81" fmla="*/ 198 h 231"/>
                          <a:gd name="T82" fmla="*/ 96 w 245"/>
                          <a:gd name="T83" fmla="*/ 192 h 231"/>
                          <a:gd name="T84" fmla="*/ 82 w 245"/>
                          <a:gd name="T85" fmla="*/ 199 h 231"/>
                          <a:gd name="T86" fmla="*/ 59 w 245"/>
                          <a:gd name="T87" fmla="*/ 198 h 231"/>
                          <a:gd name="T88" fmla="*/ 38 w 245"/>
                          <a:gd name="T89" fmla="*/ 190 h 231"/>
                          <a:gd name="T90" fmla="*/ 17 w 245"/>
                          <a:gd name="T91" fmla="*/ 189 h 231"/>
                          <a:gd name="T92" fmla="*/ 3 w 245"/>
                          <a:gd name="T93" fmla="*/ 192 h 231"/>
                          <a:gd name="T94" fmla="*/ 0 w 245"/>
                          <a:gd name="T95" fmla="*/ 194 h 231"/>
                          <a:gd name="T96" fmla="*/ 0 w 245"/>
                          <a:gd name="T97" fmla="*/ 190 h 231"/>
                          <a:gd name="T98" fmla="*/ 1 w 245"/>
                          <a:gd name="T99" fmla="*/ 184 h 231"/>
                          <a:gd name="T100" fmla="*/ 6 w 245"/>
                          <a:gd name="T101" fmla="*/ 168 h 231"/>
                          <a:gd name="T102" fmla="*/ 9 w 245"/>
                          <a:gd name="T103" fmla="*/ 152 h 231"/>
                          <a:gd name="T104" fmla="*/ 14 w 245"/>
                          <a:gd name="T105" fmla="*/ 130 h 231"/>
                          <a:gd name="T106" fmla="*/ 20 w 245"/>
                          <a:gd name="T107" fmla="*/ 118 h 231"/>
                          <a:gd name="T108" fmla="*/ 18 w 245"/>
                          <a:gd name="T109" fmla="*/ 102 h 231"/>
                          <a:gd name="T110" fmla="*/ 10 w 245"/>
                          <a:gd name="T111" fmla="*/ 75 h 231"/>
                          <a:gd name="T112" fmla="*/ 5 w 245"/>
                          <a:gd name="T113" fmla="*/ 59 h 231"/>
                          <a:gd name="T114" fmla="*/ 3 w 245"/>
                          <a:gd name="T115" fmla="*/ 3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 h="231">
                            <a:moveTo>
                              <a:pt x="3" y="0"/>
                            </a:moveTo>
                            <a:lnTo>
                              <a:pt x="68" y="0"/>
                            </a:lnTo>
                            <a:lnTo>
                              <a:pt x="96" y="0"/>
                            </a:lnTo>
                            <a:lnTo>
                              <a:pt x="114" y="0"/>
                            </a:lnTo>
                            <a:lnTo>
                              <a:pt x="126" y="2"/>
                            </a:lnTo>
                            <a:lnTo>
                              <a:pt x="132" y="2"/>
                            </a:lnTo>
                            <a:lnTo>
                              <a:pt x="135" y="3"/>
                            </a:lnTo>
                            <a:lnTo>
                              <a:pt x="136" y="16"/>
                            </a:lnTo>
                            <a:lnTo>
                              <a:pt x="139" y="28"/>
                            </a:lnTo>
                            <a:lnTo>
                              <a:pt x="140" y="33"/>
                            </a:lnTo>
                            <a:lnTo>
                              <a:pt x="140" y="40"/>
                            </a:lnTo>
                            <a:lnTo>
                              <a:pt x="137" y="48"/>
                            </a:lnTo>
                            <a:lnTo>
                              <a:pt x="132" y="59"/>
                            </a:lnTo>
                            <a:lnTo>
                              <a:pt x="124" y="74"/>
                            </a:lnTo>
                            <a:lnTo>
                              <a:pt x="116" y="92"/>
                            </a:lnTo>
                            <a:lnTo>
                              <a:pt x="113" y="105"/>
                            </a:lnTo>
                            <a:lnTo>
                              <a:pt x="111" y="113"/>
                            </a:lnTo>
                            <a:lnTo>
                              <a:pt x="115" y="117"/>
                            </a:lnTo>
                            <a:lnTo>
                              <a:pt x="120" y="118"/>
                            </a:lnTo>
                            <a:lnTo>
                              <a:pt x="130" y="120"/>
                            </a:lnTo>
                            <a:lnTo>
                              <a:pt x="141" y="120"/>
                            </a:lnTo>
                            <a:lnTo>
                              <a:pt x="169" y="121"/>
                            </a:lnTo>
                            <a:lnTo>
                              <a:pt x="195" y="122"/>
                            </a:lnTo>
                            <a:lnTo>
                              <a:pt x="196" y="122"/>
                            </a:lnTo>
                            <a:lnTo>
                              <a:pt x="198" y="123"/>
                            </a:lnTo>
                            <a:lnTo>
                              <a:pt x="199" y="125"/>
                            </a:lnTo>
                            <a:lnTo>
                              <a:pt x="199" y="127"/>
                            </a:lnTo>
                            <a:lnTo>
                              <a:pt x="200" y="133"/>
                            </a:lnTo>
                            <a:lnTo>
                              <a:pt x="200" y="139"/>
                            </a:lnTo>
                            <a:lnTo>
                              <a:pt x="202" y="150"/>
                            </a:lnTo>
                            <a:lnTo>
                              <a:pt x="204" y="157"/>
                            </a:lnTo>
                            <a:lnTo>
                              <a:pt x="211" y="163"/>
                            </a:lnTo>
                            <a:lnTo>
                              <a:pt x="221" y="168"/>
                            </a:lnTo>
                            <a:lnTo>
                              <a:pt x="225" y="169"/>
                            </a:lnTo>
                            <a:lnTo>
                              <a:pt x="228" y="172"/>
                            </a:lnTo>
                            <a:lnTo>
                              <a:pt x="229" y="173"/>
                            </a:lnTo>
                            <a:lnTo>
                              <a:pt x="230" y="176"/>
                            </a:lnTo>
                            <a:lnTo>
                              <a:pt x="230" y="180"/>
                            </a:lnTo>
                            <a:lnTo>
                              <a:pt x="229" y="185"/>
                            </a:lnTo>
                            <a:lnTo>
                              <a:pt x="228" y="189"/>
                            </a:lnTo>
                            <a:lnTo>
                              <a:pt x="227" y="192"/>
                            </a:lnTo>
                            <a:lnTo>
                              <a:pt x="224" y="195"/>
                            </a:lnTo>
                            <a:lnTo>
                              <a:pt x="223" y="198"/>
                            </a:lnTo>
                            <a:lnTo>
                              <a:pt x="221" y="202"/>
                            </a:lnTo>
                            <a:lnTo>
                              <a:pt x="223" y="205"/>
                            </a:lnTo>
                            <a:lnTo>
                              <a:pt x="225" y="207"/>
                            </a:lnTo>
                            <a:lnTo>
                              <a:pt x="228" y="209"/>
                            </a:lnTo>
                            <a:lnTo>
                              <a:pt x="232" y="210"/>
                            </a:lnTo>
                            <a:lnTo>
                              <a:pt x="234" y="212"/>
                            </a:lnTo>
                            <a:lnTo>
                              <a:pt x="238" y="216"/>
                            </a:lnTo>
                            <a:lnTo>
                              <a:pt x="241" y="219"/>
                            </a:lnTo>
                            <a:lnTo>
                              <a:pt x="244" y="222"/>
                            </a:lnTo>
                            <a:lnTo>
                              <a:pt x="245" y="224"/>
                            </a:lnTo>
                            <a:lnTo>
                              <a:pt x="245" y="227"/>
                            </a:lnTo>
                            <a:lnTo>
                              <a:pt x="245" y="229"/>
                            </a:lnTo>
                            <a:lnTo>
                              <a:pt x="244" y="229"/>
                            </a:lnTo>
                            <a:lnTo>
                              <a:pt x="241" y="231"/>
                            </a:lnTo>
                            <a:lnTo>
                              <a:pt x="237" y="231"/>
                            </a:lnTo>
                            <a:lnTo>
                              <a:pt x="234" y="231"/>
                            </a:lnTo>
                            <a:lnTo>
                              <a:pt x="232" y="231"/>
                            </a:lnTo>
                            <a:lnTo>
                              <a:pt x="228" y="231"/>
                            </a:lnTo>
                            <a:lnTo>
                              <a:pt x="225" y="229"/>
                            </a:lnTo>
                            <a:lnTo>
                              <a:pt x="221" y="229"/>
                            </a:lnTo>
                            <a:lnTo>
                              <a:pt x="217" y="227"/>
                            </a:lnTo>
                            <a:lnTo>
                              <a:pt x="212" y="226"/>
                            </a:lnTo>
                            <a:lnTo>
                              <a:pt x="208" y="224"/>
                            </a:lnTo>
                            <a:lnTo>
                              <a:pt x="204" y="222"/>
                            </a:lnTo>
                            <a:lnTo>
                              <a:pt x="200" y="222"/>
                            </a:lnTo>
                            <a:lnTo>
                              <a:pt x="198" y="220"/>
                            </a:lnTo>
                            <a:lnTo>
                              <a:pt x="195" y="220"/>
                            </a:lnTo>
                            <a:lnTo>
                              <a:pt x="194" y="222"/>
                            </a:lnTo>
                            <a:lnTo>
                              <a:pt x="190" y="223"/>
                            </a:lnTo>
                            <a:lnTo>
                              <a:pt x="183" y="226"/>
                            </a:lnTo>
                            <a:lnTo>
                              <a:pt x="174" y="227"/>
                            </a:lnTo>
                            <a:lnTo>
                              <a:pt x="162" y="229"/>
                            </a:lnTo>
                            <a:lnTo>
                              <a:pt x="149" y="228"/>
                            </a:lnTo>
                            <a:lnTo>
                              <a:pt x="136" y="223"/>
                            </a:lnTo>
                            <a:lnTo>
                              <a:pt x="124" y="211"/>
                            </a:lnTo>
                            <a:lnTo>
                              <a:pt x="120" y="207"/>
                            </a:lnTo>
                            <a:lnTo>
                              <a:pt x="116" y="205"/>
                            </a:lnTo>
                            <a:lnTo>
                              <a:pt x="113" y="201"/>
                            </a:lnTo>
                            <a:lnTo>
                              <a:pt x="109" y="198"/>
                            </a:lnTo>
                            <a:lnTo>
                              <a:pt x="105" y="195"/>
                            </a:lnTo>
                            <a:lnTo>
                              <a:pt x="96" y="192"/>
                            </a:lnTo>
                            <a:lnTo>
                              <a:pt x="90" y="195"/>
                            </a:lnTo>
                            <a:lnTo>
                              <a:pt x="82" y="199"/>
                            </a:lnTo>
                            <a:lnTo>
                              <a:pt x="71" y="201"/>
                            </a:lnTo>
                            <a:lnTo>
                              <a:pt x="59" y="198"/>
                            </a:lnTo>
                            <a:lnTo>
                              <a:pt x="46" y="193"/>
                            </a:lnTo>
                            <a:lnTo>
                              <a:pt x="38" y="190"/>
                            </a:lnTo>
                            <a:lnTo>
                              <a:pt x="29" y="189"/>
                            </a:lnTo>
                            <a:lnTo>
                              <a:pt x="17" y="189"/>
                            </a:lnTo>
                            <a:lnTo>
                              <a:pt x="8" y="190"/>
                            </a:lnTo>
                            <a:lnTo>
                              <a:pt x="3" y="192"/>
                            </a:lnTo>
                            <a:lnTo>
                              <a:pt x="1" y="193"/>
                            </a:lnTo>
                            <a:lnTo>
                              <a:pt x="0" y="194"/>
                            </a:lnTo>
                            <a:lnTo>
                              <a:pt x="0" y="193"/>
                            </a:lnTo>
                            <a:lnTo>
                              <a:pt x="0" y="190"/>
                            </a:lnTo>
                            <a:lnTo>
                              <a:pt x="0" y="188"/>
                            </a:lnTo>
                            <a:lnTo>
                              <a:pt x="1" y="184"/>
                            </a:lnTo>
                            <a:lnTo>
                              <a:pt x="4" y="177"/>
                            </a:lnTo>
                            <a:lnTo>
                              <a:pt x="6" y="168"/>
                            </a:lnTo>
                            <a:lnTo>
                              <a:pt x="8" y="159"/>
                            </a:lnTo>
                            <a:lnTo>
                              <a:pt x="9" y="152"/>
                            </a:lnTo>
                            <a:lnTo>
                              <a:pt x="12" y="139"/>
                            </a:lnTo>
                            <a:lnTo>
                              <a:pt x="14" y="130"/>
                            </a:lnTo>
                            <a:lnTo>
                              <a:pt x="17" y="123"/>
                            </a:lnTo>
                            <a:lnTo>
                              <a:pt x="20" y="118"/>
                            </a:lnTo>
                            <a:lnTo>
                              <a:pt x="21" y="112"/>
                            </a:lnTo>
                            <a:lnTo>
                              <a:pt x="18" y="102"/>
                            </a:lnTo>
                            <a:lnTo>
                              <a:pt x="14" y="88"/>
                            </a:lnTo>
                            <a:lnTo>
                              <a:pt x="10" y="75"/>
                            </a:lnTo>
                            <a:lnTo>
                              <a:pt x="6" y="67"/>
                            </a:lnTo>
                            <a:lnTo>
                              <a:pt x="5" y="59"/>
                            </a:lnTo>
                            <a:lnTo>
                              <a:pt x="4" y="49"/>
                            </a:lnTo>
                            <a:lnTo>
                              <a:pt x="3" y="32"/>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4" name="Freeform 118">
                        <a:extLst>
                          <a:ext uri="{FF2B5EF4-FFF2-40B4-BE49-F238E27FC236}">
                            <a16:creationId xmlns:a16="http://schemas.microsoft.com/office/drawing/2014/main" id="{7D0F9D07-2359-48F3-2F15-76D70D5EEC0C}"/>
                          </a:ext>
                        </a:extLst>
                      </p:cNvPr>
                      <p:cNvSpPr>
                        <a:spLocks/>
                      </p:cNvSpPr>
                      <p:nvPr/>
                    </p:nvSpPr>
                    <p:spPr bwMode="auto">
                      <a:xfrm>
                        <a:off x="-2468300" y="5291159"/>
                        <a:ext cx="822196" cy="866456"/>
                      </a:xfrm>
                      <a:custGeom>
                        <a:avLst/>
                        <a:gdLst>
                          <a:gd name="T0" fmla="*/ 253 w 613"/>
                          <a:gd name="T1" fmla="*/ 4 h 646"/>
                          <a:gd name="T2" fmla="*/ 282 w 613"/>
                          <a:gd name="T3" fmla="*/ 8 h 646"/>
                          <a:gd name="T4" fmla="*/ 325 w 613"/>
                          <a:gd name="T5" fmla="*/ 13 h 646"/>
                          <a:gd name="T6" fmla="*/ 335 w 613"/>
                          <a:gd name="T7" fmla="*/ 22 h 646"/>
                          <a:gd name="T8" fmla="*/ 327 w 613"/>
                          <a:gd name="T9" fmla="*/ 106 h 646"/>
                          <a:gd name="T10" fmla="*/ 331 w 613"/>
                          <a:gd name="T11" fmla="*/ 131 h 646"/>
                          <a:gd name="T12" fmla="*/ 367 w 613"/>
                          <a:gd name="T13" fmla="*/ 151 h 646"/>
                          <a:gd name="T14" fmla="*/ 422 w 613"/>
                          <a:gd name="T15" fmla="*/ 173 h 646"/>
                          <a:gd name="T16" fmla="*/ 447 w 613"/>
                          <a:gd name="T17" fmla="*/ 180 h 646"/>
                          <a:gd name="T18" fmla="*/ 523 w 613"/>
                          <a:gd name="T19" fmla="*/ 183 h 646"/>
                          <a:gd name="T20" fmla="*/ 576 w 613"/>
                          <a:gd name="T21" fmla="*/ 200 h 646"/>
                          <a:gd name="T22" fmla="*/ 603 w 613"/>
                          <a:gd name="T23" fmla="*/ 317 h 646"/>
                          <a:gd name="T24" fmla="*/ 609 w 613"/>
                          <a:gd name="T25" fmla="*/ 365 h 646"/>
                          <a:gd name="T26" fmla="*/ 595 w 613"/>
                          <a:gd name="T27" fmla="*/ 423 h 646"/>
                          <a:gd name="T28" fmla="*/ 586 w 613"/>
                          <a:gd name="T29" fmla="*/ 437 h 646"/>
                          <a:gd name="T30" fmla="*/ 520 w 613"/>
                          <a:gd name="T31" fmla="*/ 478 h 646"/>
                          <a:gd name="T32" fmla="*/ 468 w 613"/>
                          <a:gd name="T33" fmla="*/ 507 h 646"/>
                          <a:gd name="T34" fmla="*/ 434 w 613"/>
                          <a:gd name="T35" fmla="*/ 540 h 646"/>
                          <a:gd name="T36" fmla="*/ 417 w 613"/>
                          <a:gd name="T37" fmla="*/ 592 h 646"/>
                          <a:gd name="T38" fmla="*/ 414 w 613"/>
                          <a:gd name="T39" fmla="*/ 639 h 646"/>
                          <a:gd name="T40" fmla="*/ 409 w 613"/>
                          <a:gd name="T41" fmla="*/ 646 h 646"/>
                          <a:gd name="T42" fmla="*/ 373 w 613"/>
                          <a:gd name="T43" fmla="*/ 632 h 646"/>
                          <a:gd name="T44" fmla="*/ 342 w 613"/>
                          <a:gd name="T45" fmla="*/ 617 h 646"/>
                          <a:gd name="T46" fmla="*/ 326 w 613"/>
                          <a:gd name="T47" fmla="*/ 606 h 646"/>
                          <a:gd name="T48" fmla="*/ 314 w 613"/>
                          <a:gd name="T49" fmla="*/ 579 h 646"/>
                          <a:gd name="T50" fmla="*/ 314 w 613"/>
                          <a:gd name="T51" fmla="*/ 575 h 646"/>
                          <a:gd name="T52" fmla="*/ 310 w 613"/>
                          <a:gd name="T53" fmla="*/ 562 h 646"/>
                          <a:gd name="T54" fmla="*/ 293 w 613"/>
                          <a:gd name="T55" fmla="*/ 519 h 646"/>
                          <a:gd name="T56" fmla="*/ 262 w 613"/>
                          <a:gd name="T57" fmla="*/ 441 h 646"/>
                          <a:gd name="T58" fmla="*/ 240 w 613"/>
                          <a:gd name="T59" fmla="*/ 410 h 646"/>
                          <a:gd name="T60" fmla="*/ 219 w 613"/>
                          <a:gd name="T61" fmla="*/ 393 h 646"/>
                          <a:gd name="T62" fmla="*/ 170 w 613"/>
                          <a:gd name="T63" fmla="*/ 390 h 646"/>
                          <a:gd name="T64" fmla="*/ 155 w 613"/>
                          <a:gd name="T65" fmla="*/ 406 h 646"/>
                          <a:gd name="T66" fmla="*/ 143 w 613"/>
                          <a:gd name="T67" fmla="*/ 420 h 646"/>
                          <a:gd name="T68" fmla="*/ 130 w 613"/>
                          <a:gd name="T69" fmla="*/ 426 h 646"/>
                          <a:gd name="T70" fmla="*/ 77 w 613"/>
                          <a:gd name="T71" fmla="*/ 373 h 646"/>
                          <a:gd name="T72" fmla="*/ 68 w 613"/>
                          <a:gd name="T73" fmla="*/ 326 h 646"/>
                          <a:gd name="T74" fmla="*/ 51 w 613"/>
                          <a:gd name="T75" fmla="*/ 309 h 646"/>
                          <a:gd name="T76" fmla="*/ 51 w 613"/>
                          <a:gd name="T77" fmla="*/ 308 h 646"/>
                          <a:gd name="T78" fmla="*/ 39 w 613"/>
                          <a:gd name="T79" fmla="*/ 293 h 646"/>
                          <a:gd name="T80" fmla="*/ 25 w 613"/>
                          <a:gd name="T81" fmla="*/ 271 h 646"/>
                          <a:gd name="T82" fmla="*/ 17 w 613"/>
                          <a:gd name="T83" fmla="*/ 259 h 646"/>
                          <a:gd name="T84" fmla="*/ 3 w 613"/>
                          <a:gd name="T85" fmla="*/ 238 h 646"/>
                          <a:gd name="T86" fmla="*/ 5 w 613"/>
                          <a:gd name="T87" fmla="*/ 229 h 646"/>
                          <a:gd name="T88" fmla="*/ 66 w 613"/>
                          <a:gd name="T89" fmla="*/ 235 h 646"/>
                          <a:gd name="T90" fmla="*/ 111 w 613"/>
                          <a:gd name="T91" fmla="*/ 242 h 646"/>
                          <a:gd name="T92" fmla="*/ 139 w 613"/>
                          <a:gd name="T93" fmla="*/ 248 h 646"/>
                          <a:gd name="T94" fmla="*/ 168 w 613"/>
                          <a:gd name="T95" fmla="*/ 250 h 646"/>
                          <a:gd name="T96" fmla="*/ 174 w 613"/>
                          <a:gd name="T97" fmla="*/ 229 h 646"/>
                          <a:gd name="T98" fmla="*/ 183 w 613"/>
                          <a:gd name="T99" fmla="*/ 174 h 646"/>
                          <a:gd name="T100" fmla="*/ 199 w 613"/>
                          <a:gd name="T101" fmla="*/ 75 h 646"/>
                          <a:gd name="T102" fmla="*/ 203 w 613"/>
                          <a:gd name="T103" fmla="*/ 50 h 646"/>
                          <a:gd name="T104" fmla="*/ 207 w 613"/>
                          <a:gd name="T105" fmla="*/ 26 h 646"/>
                          <a:gd name="T106" fmla="*/ 211 w 613"/>
                          <a:gd name="T107"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646">
                            <a:moveTo>
                              <a:pt x="215" y="0"/>
                            </a:moveTo>
                            <a:lnTo>
                              <a:pt x="219" y="0"/>
                            </a:lnTo>
                            <a:lnTo>
                              <a:pt x="224" y="0"/>
                            </a:lnTo>
                            <a:lnTo>
                              <a:pt x="231" y="2"/>
                            </a:lnTo>
                            <a:lnTo>
                              <a:pt x="241" y="3"/>
                            </a:lnTo>
                            <a:lnTo>
                              <a:pt x="253" y="4"/>
                            </a:lnTo>
                            <a:lnTo>
                              <a:pt x="262" y="5"/>
                            </a:lnTo>
                            <a:lnTo>
                              <a:pt x="267" y="5"/>
                            </a:lnTo>
                            <a:lnTo>
                              <a:pt x="272" y="7"/>
                            </a:lnTo>
                            <a:lnTo>
                              <a:pt x="276" y="7"/>
                            </a:lnTo>
                            <a:lnTo>
                              <a:pt x="279" y="8"/>
                            </a:lnTo>
                            <a:lnTo>
                              <a:pt x="282" y="8"/>
                            </a:lnTo>
                            <a:lnTo>
                              <a:pt x="286" y="8"/>
                            </a:lnTo>
                            <a:lnTo>
                              <a:pt x="289" y="9"/>
                            </a:lnTo>
                            <a:lnTo>
                              <a:pt x="295" y="9"/>
                            </a:lnTo>
                            <a:lnTo>
                              <a:pt x="307" y="11"/>
                            </a:lnTo>
                            <a:lnTo>
                              <a:pt x="320" y="13"/>
                            </a:lnTo>
                            <a:lnTo>
                              <a:pt x="325" y="13"/>
                            </a:lnTo>
                            <a:lnTo>
                              <a:pt x="329" y="15"/>
                            </a:lnTo>
                            <a:lnTo>
                              <a:pt x="333" y="15"/>
                            </a:lnTo>
                            <a:lnTo>
                              <a:pt x="334" y="15"/>
                            </a:lnTo>
                            <a:lnTo>
                              <a:pt x="334" y="16"/>
                            </a:lnTo>
                            <a:lnTo>
                              <a:pt x="335" y="19"/>
                            </a:lnTo>
                            <a:lnTo>
                              <a:pt x="335" y="22"/>
                            </a:lnTo>
                            <a:lnTo>
                              <a:pt x="335" y="26"/>
                            </a:lnTo>
                            <a:lnTo>
                              <a:pt x="334" y="32"/>
                            </a:lnTo>
                            <a:lnTo>
                              <a:pt x="333" y="51"/>
                            </a:lnTo>
                            <a:lnTo>
                              <a:pt x="331" y="71"/>
                            </a:lnTo>
                            <a:lnTo>
                              <a:pt x="330" y="89"/>
                            </a:lnTo>
                            <a:lnTo>
                              <a:pt x="327" y="106"/>
                            </a:lnTo>
                            <a:lnTo>
                              <a:pt x="326" y="118"/>
                            </a:lnTo>
                            <a:lnTo>
                              <a:pt x="326" y="123"/>
                            </a:lnTo>
                            <a:lnTo>
                              <a:pt x="326" y="126"/>
                            </a:lnTo>
                            <a:lnTo>
                              <a:pt x="326" y="128"/>
                            </a:lnTo>
                            <a:lnTo>
                              <a:pt x="329" y="130"/>
                            </a:lnTo>
                            <a:lnTo>
                              <a:pt x="331" y="131"/>
                            </a:lnTo>
                            <a:lnTo>
                              <a:pt x="335" y="134"/>
                            </a:lnTo>
                            <a:lnTo>
                              <a:pt x="342" y="135"/>
                            </a:lnTo>
                            <a:lnTo>
                              <a:pt x="348" y="138"/>
                            </a:lnTo>
                            <a:lnTo>
                              <a:pt x="355" y="142"/>
                            </a:lnTo>
                            <a:lnTo>
                              <a:pt x="359" y="146"/>
                            </a:lnTo>
                            <a:lnTo>
                              <a:pt x="367" y="151"/>
                            </a:lnTo>
                            <a:lnTo>
                              <a:pt x="379" y="155"/>
                            </a:lnTo>
                            <a:lnTo>
                              <a:pt x="394" y="157"/>
                            </a:lnTo>
                            <a:lnTo>
                              <a:pt x="405" y="160"/>
                            </a:lnTo>
                            <a:lnTo>
                              <a:pt x="414" y="165"/>
                            </a:lnTo>
                            <a:lnTo>
                              <a:pt x="419" y="170"/>
                            </a:lnTo>
                            <a:lnTo>
                              <a:pt x="422" y="173"/>
                            </a:lnTo>
                            <a:lnTo>
                              <a:pt x="424" y="174"/>
                            </a:lnTo>
                            <a:lnTo>
                              <a:pt x="428" y="176"/>
                            </a:lnTo>
                            <a:lnTo>
                              <a:pt x="431" y="176"/>
                            </a:lnTo>
                            <a:lnTo>
                              <a:pt x="436" y="177"/>
                            </a:lnTo>
                            <a:lnTo>
                              <a:pt x="441" y="178"/>
                            </a:lnTo>
                            <a:lnTo>
                              <a:pt x="447" y="180"/>
                            </a:lnTo>
                            <a:lnTo>
                              <a:pt x="452" y="182"/>
                            </a:lnTo>
                            <a:lnTo>
                              <a:pt x="458" y="183"/>
                            </a:lnTo>
                            <a:lnTo>
                              <a:pt x="468" y="183"/>
                            </a:lnTo>
                            <a:lnTo>
                              <a:pt x="482" y="183"/>
                            </a:lnTo>
                            <a:lnTo>
                              <a:pt x="503" y="183"/>
                            </a:lnTo>
                            <a:lnTo>
                              <a:pt x="523" y="183"/>
                            </a:lnTo>
                            <a:lnTo>
                              <a:pt x="537" y="183"/>
                            </a:lnTo>
                            <a:lnTo>
                              <a:pt x="548" y="185"/>
                            </a:lnTo>
                            <a:lnTo>
                              <a:pt x="555" y="187"/>
                            </a:lnTo>
                            <a:lnTo>
                              <a:pt x="562" y="191"/>
                            </a:lnTo>
                            <a:lnTo>
                              <a:pt x="571" y="198"/>
                            </a:lnTo>
                            <a:lnTo>
                              <a:pt x="576" y="200"/>
                            </a:lnTo>
                            <a:lnTo>
                              <a:pt x="580" y="203"/>
                            </a:lnTo>
                            <a:lnTo>
                              <a:pt x="584" y="204"/>
                            </a:lnTo>
                            <a:lnTo>
                              <a:pt x="588" y="206"/>
                            </a:lnTo>
                            <a:lnTo>
                              <a:pt x="596" y="208"/>
                            </a:lnTo>
                            <a:lnTo>
                              <a:pt x="596" y="303"/>
                            </a:lnTo>
                            <a:lnTo>
                              <a:pt x="603" y="317"/>
                            </a:lnTo>
                            <a:lnTo>
                              <a:pt x="605" y="325"/>
                            </a:lnTo>
                            <a:lnTo>
                              <a:pt x="609" y="335"/>
                            </a:lnTo>
                            <a:lnTo>
                              <a:pt x="610" y="343"/>
                            </a:lnTo>
                            <a:lnTo>
                              <a:pt x="613" y="352"/>
                            </a:lnTo>
                            <a:lnTo>
                              <a:pt x="612" y="359"/>
                            </a:lnTo>
                            <a:lnTo>
                              <a:pt x="609" y="365"/>
                            </a:lnTo>
                            <a:lnTo>
                              <a:pt x="605" y="376"/>
                            </a:lnTo>
                            <a:lnTo>
                              <a:pt x="604" y="388"/>
                            </a:lnTo>
                            <a:lnTo>
                              <a:pt x="601" y="401"/>
                            </a:lnTo>
                            <a:lnTo>
                              <a:pt x="597" y="413"/>
                            </a:lnTo>
                            <a:lnTo>
                              <a:pt x="596" y="418"/>
                            </a:lnTo>
                            <a:lnTo>
                              <a:pt x="595" y="423"/>
                            </a:lnTo>
                            <a:lnTo>
                              <a:pt x="593" y="427"/>
                            </a:lnTo>
                            <a:lnTo>
                              <a:pt x="592" y="431"/>
                            </a:lnTo>
                            <a:lnTo>
                              <a:pt x="592" y="434"/>
                            </a:lnTo>
                            <a:lnTo>
                              <a:pt x="591" y="436"/>
                            </a:lnTo>
                            <a:lnTo>
                              <a:pt x="588" y="437"/>
                            </a:lnTo>
                            <a:lnTo>
                              <a:pt x="586" y="437"/>
                            </a:lnTo>
                            <a:lnTo>
                              <a:pt x="576" y="440"/>
                            </a:lnTo>
                            <a:lnTo>
                              <a:pt x="567" y="445"/>
                            </a:lnTo>
                            <a:lnTo>
                              <a:pt x="558" y="453"/>
                            </a:lnTo>
                            <a:lnTo>
                              <a:pt x="549" y="460"/>
                            </a:lnTo>
                            <a:lnTo>
                              <a:pt x="536" y="469"/>
                            </a:lnTo>
                            <a:lnTo>
                              <a:pt x="520" y="478"/>
                            </a:lnTo>
                            <a:lnTo>
                              <a:pt x="500" y="487"/>
                            </a:lnTo>
                            <a:lnTo>
                              <a:pt x="487" y="494"/>
                            </a:lnTo>
                            <a:lnTo>
                              <a:pt x="475" y="500"/>
                            </a:lnTo>
                            <a:lnTo>
                              <a:pt x="470" y="504"/>
                            </a:lnTo>
                            <a:lnTo>
                              <a:pt x="469" y="506"/>
                            </a:lnTo>
                            <a:lnTo>
                              <a:pt x="468" y="507"/>
                            </a:lnTo>
                            <a:lnTo>
                              <a:pt x="465" y="509"/>
                            </a:lnTo>
                            <a:lnTo>
                              <a:pt x="461" y="512"/>
                            </a:lnTo>
                            <a:lnTo>
                              <a:pt x="458" y="515"/>
                            </a:lnTo>
                            <a:lnTo>
                              <a:pt x="449" y="523"/>
                            </a:lnTo>
                            <a:lnTo>
                              <a:pt x="441" y="530"/>
                            </a:lnTo>
                            <a:lnTo>
                              <a:pt x="434" y="540"/>
                            </a:lnTo>
                            <a:lnTo>
                              <a:pt x="426" y="551"/>
                            </a:lnTo>
                            <a:lnTo>
                              <a:pt x="419" y="559"/>
                            </a:lnTo>
                            <a:lnTo>
                              <a:pt x="417" y="566"/>
                            </a:lnTo>
                            <a:lnTo>
                              <a:pt x="415" y="571"/>
                            </a:lnTo>
                            <a:lnTo>
                              <a:pt x="415" y="580"/>
                            </a:lnTo>
                            <a:lnTo>
                              <a:pt x="417" y="592"/>
                            </a:lnTo>
                            <a:lnTo>
                              <a:pt x="418" y="601"/>
                            </a:lnTo>
                            <a:lnTo>
                              <a:pt x="419" y="609"/>
                            </a:lnTo>
                            <a:lnTo>
                              <a:pt x="418" y="621"/>
                            </a:lnTo>
                            <a:lnTo>
                              <a:pt x="417" y="631"/>
                            </a:lnTo>
                            <a:lnTo>
                              <a:pt x="415" y="638"/>
                            </a:lnTo>
                            <a:lnTo>
                              <a:pt x="414" y="639"/>
                            </a:lnTo>
                            <a:lnTo>
                              <a:pt x="414" y="640"/>
                            </a:lnTo>
                            <a:lnTo>
                              <a:pt x="414" y="642"/>
                            </a:lnTo>
                            <a:lnTo>
                              <a:pt x="414" y="644"/>
                            </a:lnTo>
                            <a:lnTo>
                              <a:pt x="413" y="644"/>
                            </a:lnTo>
                            <a:lnTo>
                              <a:pt x="411" y="646"/>
                            </a:lnTo>
                            <a:lnTo>
                              <a:pt x="409" y="646"/>
                            </a:lnTo>
                            <a:lnTo>
                              <a:pt x="406" y="644"/>
                            </a:lnTo>
                            <a:lnTo>
                              <a:pt x="403" y="642"/>
                            </a:lnTo>
                            <a:lnTo>
                              <a:pt x="394" y="636"/>
                            </a:lnTo>
                            <a:lnTo>
                              <a:pt x="388" y="634"/>
                            </a:lnTo>
                            <a:lnTo>
                              <a:pt x="381" y="632"/>
                            </a:lnTo>
                            <a:lnTo>
                              <a:pt x="373" y="632"/>
                            </a:lnTo>
                            <a:lnTo>
                              <a:pt x="367" y="630"/>
                            </a:lnTo>
                            <a:lnTo>
                              <a:pt x="359" y="626"/>
                            </a:lnTo>
                            <a:lnTo>
                              <a:pt x="355" y="623"/>
                            </a:lnTo>
                            <a:lnTo>
                              <a:pt x="351" y="621"/>
                            </a:lnTo>
                            <a:lnTo>
                              <a:pt x="346" y="618"/>
                            </a:lnTo>
                            <a:lnTo>
                              <a:pt x="342" y="617"/>
                            </a:lnTo>
                            <a:lnTo>
                              <a:pt x="339" y="615"/>
                            </a:lnTo>
                            <a:lnTo>
                              <a:pt x="335" y="614"/>
                            </a:lnTo>
                            <a:lnTo>
                              <a:pt x="331" y="612"/>
                            </a:lnTo>
                            <a:lnTo>
                              <a:pt x="329" y="610"/>
                            </a:lnTo>
                            <a:lnTo>
                              <a:pt x="327" y="609"/>
                            </a:lnTo>
                            <a:lnTo>
                              <a:pt x="326" y="606"/>
                            </a:lnTo>
                            <a:lnTo>
                              <a:pt x="324" y="604"/>
                            </a:lnTo>
                            <a:lnTo>
                              <a:pt x="321" y="602"/>
                            </a:lnTo>
                            <a:lnTo>
                              <a:pt x="320" y="597"/>
                            </a:lnTo>
                            <a:lnTo>
                              <a:pt x="316" y="589"/>
                            </a:lnTo>
                            <a:lnTo>
                              <a:pt x="314" y="583"/>
                            </a:lnTo>
                            <a:lnTo>
                              <a:pt x="314" y="579"/>
                            </a:lnTo>
                            <a:lnTo>
                              <a:pt x="314" y="579"/>
                            </a:lnTo>
                            <a:lnTo>
                              <a:pt x="314" y="580"/>
                            </a:lnTo>
                            <a:lnTo>
                              <a:pt x="314" y="579"/>
                            </a:lnTo>
                            <a:lnTo>
                              <a:pt x="314" y="579"/>
                            </a:lnTo>
                            <a:lnTo>
                              <a:pt x="314" y="578"/>
                            </a:lnTo>
                            <a:lnTo>
                              <a:pt x="314" y="575"/>
                            </a:lnTo>
                            <a:lnTo>
                              <a:pt x="313" y="570"/>
                            </a:lnTo>
                            <a:lnTo>
                              <a:pt x="313" y="568"/>
                            </a:lnTo>
                            <a:lnTo>
                              <a:pt x="313" y="566"/>
                            </a:lnTo>
                            <a:lnTo>
                              <a:pt x="312" y="566"/>
                            </a:lnTo>
                            <a:lnTo>
                              <a:pt x="312" y="564"/>
                            </a:lnTo>
                            <a:lnTo>
                              <a:pt x="310" y="562"/>
                            </a:lnTo>
                            <a:lnTo>
                              <a:pt x="310" y="558"/>
                            </a:lnTo>
                            <a:lnTo>
                              <a:pt x="310" y="553"/>
                            </a:lnTo>
                            <a:lnTo>
                              <a:pt x="308" y="542"/>
                            </a:lnTo>
                            <a:lnTo>
                              <a:pt x="304" y="534"/>
                            </a:lnTo>
                            <a:lnTo>
                              <a:pt x="300" y="528"/>
                            </a:lnTo>
                            <a:lnTo>
                              <a:pt x="293" y="519"/>
                            </a:lnTo>
                            <a:lnTo>
                              <a:pt x="286" y="504"/>
                            </a:lnTo>
                            <a:lnTo>
                              <a:pt x="279" y="488"/>
                            </a:lnTo>
                            <a:lnTo>
                              <a:pt x="274" y="474"/>
                            </a:lnTo>
                            <a:lnTo>
                              <a:pt x="270" y="462"/>
                            </a:lnTo>
                            <a:lnTo>
                              <a:pt x="267" y="454"/>
                            </a:lnTo>
                            <a:lnTo>
                              <a:pt x="262" y="441"/>
                            </a:lnTo>
                            <a:lnTo>
                              <a:pt x="253" y="427"/>
                            </a:lnTo>
                            <a:lnTo>
                              <a:pt x="242" y="416"/>
                            </a:lnTo>
                            <a:lnTo>
                              <a:pt x="240" y="415"/>
                            </a:lnTo>
                            <a:lnTo>
                              <a:pt x="240" y="413"/>
                            </a:lnTo>
                            <a:lnTo>
                              <a:pt x="240" y="411"/>
                            </a:lnTo>
                            <a:lnTo>
                              <a:pt x="240" y="410"/>
                            </a:lnTo>
                            <a:lnTo>
                              <a:pt x="240" y="407"/>
                            </a:lnTo>
                            <a:lnTo>
                              <a:pt x="236" y="403"/>
                            </a:lnTo>
                            <a:lnTo>
                              <a:pt x="232" y="399"/>
                            </a:lnTo>
                            <a:lnTo>
                              <a:pt x="228" y="397"/>
                            </a:lnTo>
                            <a:lnTo>
                              <a:pt x="223" y="394"/>
                            </a:lnTo>
                            <a:lnTo>
                              <a:pt x="219" y="393"/>
                            </a:lnTo>
                            <a:lnTo>
                              <a:pt x="215" y="393"/>
                            </a:lnTo>
                            <a:lnTo>
                              <a:pt x="210" y="392"/>
                            </a:lnTo>
                            <a:lnTo>
                              <a:pt x="204" y="390"/>
                            </a:lnTo>
                            <a:lnTo>
                              <a:pt x="199" y="389"/>
                            </a:lnTo>
                            <a:lnTo>
                              <a:pt x="182" y="388"/>
                            </a:lnTo>
                            <a:lnTo>
                              <a:pt x="170" y="390"/>
                            </a:lnTo>
                            <a:lnTo>
                              <a:pt x="161" y="398"/>
                            </a:lnTo>
                            <a:lnTo>
                              <a:pt x="160" y="401"/>
                            </a:lnTo>
                            <a:lnTo>
                              <a:pt x="157" y="403"/>
                            </a:lnTo>
                            <a:lnTo>
                              <a:pt x="156" y="405"/>
                            </a:lnTo>
                            <a:lnTo>
                              <a:pt x="155" y="405"/>
                            </a:lnTo>
                            <a:lnTo>
                              <a:pt x="155" y="406"/>
                            </a:lnTo>
                            <a:lnTo>
                              <a:pt x="153" y="409"/>
                            </a:lnTo>
                            <a:lnTo>
                              <a:pt x="151" y="410"/>
                            </a:lnTo>
                            <a:lnTo>
                              <a:pt x="149" y="413"/>
                            </a:lnTo>
                            <a:lnTo>
                              <a:pt x="147" y="415"/>
                            </a:lnTo>
                            <a:lnTo>
                              <a:pt x="144" y="418"/>
                            </a:lnTo>
                            <a:lnTo>
                              <a:pt x="143" y="420"/>
                            </a:lnTo>
                            <a:lnTo>
                              <a:pt x="141" y="423"/>
                            </a:lnTo>
                            <a:lnTo>
                              <a:pt x="140" y="424"/>
                            </a:lnTo>
                            <a:lnTo>
                              <a:pt x="139" y="426"/>
                            </a:lnTo>
                            <a:lnTo>
                              <a:pt x="138" y="427"/>
                            </a:lnTo>
                            <a:lnTo>
                              <a:pt x="136" y="427"/>
                            </a:lnTo>
                            <a:lnTo>
                              <a:pt x="130" y="426"/>
                            </a:lnTo>
                            <a:lnTo>
                              <a:pt x="123" y="424"/>
                            </a:lnTo>
                            <a:lnTo>
                              <a:pt x="117" y="419"/>
                            </a:lnTo>
                            <a:lnTo>
                              <a:pt x="106" y="410"/>
                            </a:lnTo>
                            <a:lnTo>
                              <a:pt x="93" y="397"/>
                            </a:lnTo>
                            <a:lnTo>
                              <a:pt x="84" y="384"/>
                            </a:lnTo>
                            <a:lnTo>
                              <a:pt x="77" y="373"/>
                            </a:lnTo>
                            <a:lnTo>
                              <a:pt x="76" y="364"/>
                            </a:lnTo>
                            <a:lnTo>
                              <a:pt x="75" y="356"/>
                            </a:lnTo>
                            <a:lnTo>
                              <a:pt x="73" y="346"/>
                            </a:lnTo>
                            <a:lnTo>
                              <a:pt x="71" y="335"/>
                            </a:lnTo>
                            <a:lnTo>
                              <a:pt x="69" y="329"/>
                            </a:lnTo>
                            <a:lnTo>
                              <a:pt x="68" y="326"/>
                            </a:lnTo>
                            <a:lnTo>
                              <a:pt x="66" y="322"/>
                            </a:lnTo>
                            <a:lnTo>
                              <a:pt x="62" y="320"/>
                            </a:lnTo>
                            <a:lnTo>
                              <a:pt x="58" y="317"/>
                            </a:lnTo>
                            <a:lnTo>
                              <a:pt x="55" y="313"/>
                            </a:lnTo>
                            <a:lnTo>
                              <a:pt x="52" y="312"/>
                            </a:lnTo>
                            <a:lnTo>
                              <a:pt x="51" y="309"/>
                            </a:lnTo>
                            <a:lnTo>
                              <a:pt x="50" y="309"/>
                            </a:lnTo>
                            <a:lnTo>
                              <a:pt x="50" y="308"/>
                            </a:lnTo>
                            <a:lnTo>
                              <a:pt x="50" y="308"/>
                            </a:lnTo>
                            <a:lnTo>
                              <a:pt x="50" y="308"/>
                            </a:lnTo>
                            <a:lnTo>
                              <a:pt x="51" y="308"/>
                            </a:lnTo>
                            <a:lnTo>
                              <a:pt x="51" y="308"/>
                            </a:lnTo>
                            <a:lnTo>
                              <a:pt x="51" y="307"/>
                            </a:lnTo>
                            <a:lnTo>
                              <a:pt x="50" y="305"/>
                            </a:lnTo>
                            <a:lnTo>
                              <a:pt x="48" y="304"/>
                            </a:lnTo>
                            <a:lnTo>
                              <a:pt x="47" y="301"/>
                            </a:lnTo>
                            <a:lnTo>
                              <a:pt x="43" y="297"/>
                            </a:lnTo>
                            <a:lnTo>
                              <a:pt x="39" y="293"/>
                            </a:lnTo>
                            <a:lnTo>
                              <a:pt x="35" y="288"/>
                            </a:lnTo>
                            <a:lnTo>
                              <a:pt x="33" y="284"/>
                            </a:lnTo>
                            <a:lnTo>
                              <a:pt x="30" y="279"/>
                            </a:lnTo>
                            <a:lnTo>
                              <a:pt x="29" y="276"/>
                            </a:lnTo>
                            <a:lnTo>
                              <a:pt x="26" y="274"/>
                            </a:lnTo>
                            <a:lnTo>
                              <a:pt x="25" y="271"/>
                            </a:lnTo>
                            <a:lnTo>
                              <a:pt x="22" y="270"/>
                            </a:lnTo>
                            <a:lnTo>
                              <a:pt x="21" y="269"/>
                            </a:lnTo>
                            <a:lnTo>
                              <a:pt x="20" y="267"/>
                            </a:lnTo>
                            <a:lnTo>
                              <a:pt x="18" y="265"/>
                            </a:lnTo>
                            <a:lnTo>
                              <a:pt x="17" y="262"/>
                            </a:lnTo>
                            <a:lnTo>
                              <a:pt x="17" y="259"/>
                            </a:lnTo>
                            <a:lnTo>
                              <a:pt x="16" y="257"/>
                            </a:lnTo>
                            <a:lnTo>
                              <a:pt x="14" y="253"/>
                            </a:lnTo>
                            <a:lnTo>
                              <a:pt x="12" y="248"/>
                            </a:lnTo>
                            <a:lnTo>
                              <a:pt x="9" y="245"/>
                            </a:lnTo>
                            <a:lnTo>
                              <a:pt x="7" y="242"/>
                            </a:lnTo>
                            <a:lnTo>
                              <a:pt x="3" y="238"/>
                            </a:lnTo>
                            <a:lnTo>
                              <a:pt x="1" y="236"/>
                            </a:lnTo>
                            <a:lnTo>
                              <a:pt x="0" y="233"/>
                            </a:lnTo>
                            <a:lnTo>
                              <a:pt x="0" y="232"/>
                            </a:lnTo>
                            <a:lnTo>
                              <a:pt x="1" y="231"/>
                            </a:lnTo>
                            <a:lnTo>
                              <a:pt x="3" y="229"/>
                            </a:lnTo>
                            <a:lnTo>
                              <a:pt x="5" y="229"/>
                            </a:lnTo>
                            <a:lnTo>
                              <a:pt x="9" y="228"/>
                            </a:lnTo>
                            <a:lnTo>
                              <a:pt x="14" y="228"/>
                            </a:lnTo>
                            <a:lnTo>
                              <a:pt x="24" y="229"/>
                            </a:lnTo>
                            <a:lnTo>
                              <a:pt x="37" y="231"/>
                            </a:lnTo>
                            <a:lnTo>
                              <a:pt x="50" y="232"/>
                            </a:lnTo>
                            <a:lnTo>
                              <a:pt x="66" y="235"/>
                            </a:lnTo>
                            <a:lnTo>
                              <a:pt x="76" y="237"/>
                            </a:lnTo>
                            <a:lnTo>
                              <a:pt x="85" y="238"/>
                            </a:lnTo>
                            <a:lnTo>
                              <a:pt x="94" y="240"/>
                            </a:lnTo>
                            <a:lnTo>
                              <a:pt x="100" y="240"/>
                            </a:lnTo>
                            <a:lnTo>
                              <a:pt x="106" y="241"/>
                            </a:lnTo>
                            <a:lnTo>
                              <a:pt x="111" y="242"/>
                            </a:lnTo>
                            <a:lnTo>
                              <a:pt x="115" y="244"/>
                            </a:lnTo>
                            <a:lnTo>
                              <a:pt x="121" y="245"/>
                            </a:lnTo>
                            <a:lnTo>
                              <a:pt x="126" y="245"/>
                            </a:lnTo>
                            <a:lnTo>
                              <a:pt x="131" y="246"/>
                            </a:lnTo>
                            <a:lnTo>
                              <a:pt x="135" y="246"/>
                            </a:lnTo>
                            <a:lnTo>
                              <a:pt x="139" y="248"/>
                            </a:lnTo>
                            <a:lnTo>
                              <a:pt x="141" y="248"/>
                            </a:lnTo>
                            <a:lnTo>
                              <a:pt x="143" y="248"/>
                            </a:lnTo>
                            <a:lnTo>
                              <a:pt x="147" y="249"/>
                            </a:lnTo>
                            <a:lnTo>
                              <a:pt x="153" y="250"/>
                            </a:lnTo>
                            <a:lnTo>
                              <a:pt x="161" y="250"/>
                            </a:lnTo>
                            <a:lnTo>
                              <a:pt x="168" y="250"/>
                            </a:lnTo>
                            <a:lnTo>
                              <a:pt x="170" y="250"/>
                            </a:lnTo>
                            <a:lnTo>
                              <a:pt x="170" y="249"/>
                            </a:lnTo>
                            <a:lnTo>
                              <a:pt x="172" y="245"/>
                            </a:lnTo>
                            <a:lnTo>
                              <a:pt x="172" y="241"/>
                            </a:lnTo>
                            <a:lnTo>
                              <a:pt x="173" y="236"/>
                            </a:lnTo>
                            <a:lnTo>
                              <a:pt x="174" y="229"/>
                            </a:lnTo>
                            <a:lnTo>
                              <a:pt x="176" y="219"/>
                            </a:lnTo>
                            <a:lnTo>
                              <a:pt x="177" y="211"/>
                            </a:lnTo>
                            <a:lnTo>
                              <a:pt x="178" y="204"/>
                            </a:lnTo>
                            <a:lnTo>
                              <a:pt x="179" y="199"/>
                            </a:lnTo>
                            <a:lnTo>
                              <a:pt x="181" y="189"/>
                            </a:lnTo>
                            <a:lnTo>
                              <a:pt x="183" y="174"/>
                            </a:lnTo>
                            <a:lnTo>
                              <a:pt x="186" y="157"/>
                            </a:lnTo>
                            <a:lnTo>
                              <a:pt x="189" y="138"/>
                            </a:lnTo>
                            <a:lnTo>
                              <a:pt x="193" y="118"/>
                            </a:lnTo>
                            <a:lnTo>
                              <a:pt x="195" y="100"/>
                            </a:lnTo>
                            <a:lnTo>
                              <a:pt x="198" y="85"/>
                            </a:lnTo>
                            <a:lnTo>
                              <a:pt x="199" y="75"/>
                            </a:lnTo>
                            <a:lnTo>
                              <a:pt x="200" y="70"/>
                            </a:lnTo>
                            <a:lnTo>
                              <a:pt x="200" y="66"/>
                            </a:lnTo>
                            <a:lnTo>
                              <a:pt x="202" y="60"/>
                            </a:lnTo>
                            <a:lnTo>
                              <a:pt x="202" y="58"/>
                            </a:lnTo>
                            <a:lnTo>
                              <a:pt x="203" y="54"/>
                            </a:lnTo>
                            <a:lnTo>
                              <a:pt x="203" y="50"/>
                            </a:lnTo>
                            <a:lnTo>
                              <a:pt x="204" y="45"/>
                            </a:lnTo>
                            <a:lnTo>
                              <a:pt x="206" y="41"/>
                            </a:lnTo>
                            <a:lnTo>
                              <a:pt x="206" y="36"/>
                            </a:lnTo>
                            <a:lnTo>
                              <a:pt x="207" y="33"/>
                            </a:lnTo>
                            <a:lnTo>
                              <a:pt x="207" y="29"/>
                            </a:lnTo>
                            <a:lnTo>
                              <a:pt x="207" y="26"/>
                            </a:lnTo>
                            <a:lnTo>
                              <a:pt x="208" y="22"/>
                            </a:lnTo>
                            <a:lnTo>
                              <a:pt x="208" y="19"/>
                            </a:lnTo>
                            <a:lnTo>
                              <a:pt x="210" y="15"/>
                            </a:lnTo>
                            <a:lnTo>
                              <a:pt x="210" y="11"/>
                            </a:lnTo>
                            <a:lnTo>
                              <a:pt x="211" y="8"/>
                            </a:lnTo>
                            <a:lnTo>
                              <a:pt x="211" y="7"/>
                            </a:lnTo>
                            <a:lnTo>
                              <a:pt x="211" y="3"/>
                            </a:lnTo>
                            <a:lnTo>
                              <a:pt x="212" y="0"/>
                            </a:lnTo>
                            <a:lnTo>
                              <a:pt x="212" y="0"/>
                            </a:lnTo>
                            <a:lnTo>
                              <a:pt x="215"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5" name="Freeform 65">
                        <a:extLst>
                          <a:ext uri="{FF2B5EF4-FFF2-40B4-BE49-F238E27FC236}">
                            <a16:creationId xmlns:a16="http://schemas.microsoft.com/office/drawing/2014/main" id="{A8D61C5C-AD82-D7D8-23F2-B9A62A2A914F}"/>
                          </a:ext>
                        </a:extLst>
                      </p:cNvPr>
                      <p:cNvSpPr>
                        <a:spLocks/>
                      </p:cNvSpPr>
                      <p:nvPr/>
                    </p:nvSpPr>
                    <p:spPr bwMode="auto">
                      <a:xfrm>
                        <a:off x="-1298719" y="5453452"/>
                        <a:ext cx="218626" cy="375554"/>
                      </a:xfrm>
                      <a:custGeom>
                        <a:avLst/>
                        <a:gdLst>
                          <a:gd name="T0" fmla="*/ 122 w 163"/>
                          <a:gd name="T1" fmla="*/ 9 h 280"/>
                          <a:gd name="T2" fmla="*/ 125 w 163"/>
                          <a:gd name="T3" fmla="*/ 17 h 280"/>
                          <a:gd name="T4" fmla="*/ 127 w 163"/>
                          <a:gd name="T5" fmla="*/ 27 h 280"/>
                          <a:gd name="T6" fmla="*/ 134 w 163"/>
                          <a:gd name="T7" fmla="*/ 51 h 280"/>
                          <a:gd name="T8" fmla="*/ 141 w 163"/>
                          <a:gd name="T9" fmla="*/ 82 h 280"/>
                          <a:gd name="T10" fmla="*/ 144 w 163"/>
                          <a:gd name="T11" fmla="*/ 111 h 280"/>
                          <a:gd name="T12" fmla="*/ 151 w 163"/>
                          <a:gd name="T13" fmla="*/ 127 h 280"/>
                          <a:gd name="T14" fmla="*/ 156 w 163"/>
                          <a:gd name="T15" fmla="*/ 140 h 280"/>
                          <a:gd name="T16" fmla="*/ 158 w 163"/>
                          <a:gd name="T17" fmla="*/ 158 h 280"/>
                          <a:gd name="T18" fmla="*/ 158 w 163"/>
                          <a:gd name="T19" fmla="*/ 187 h 280"/>
                          <a:gd name="T20" fmla="*/ 159 w 163"/>
                          <a:gd name="T21" fmla="*/ 205 h 280"/>
                          <a:gd name="T22" fmla="*/ 163 w 163"/>
                          <a:gd name="T23" fmla="*/ 221 h 280"/>
                          <a:gd name="T24" fmla="*/ 163 w 163"/>
                          <a:gd name="T25" fmla="*/ 226 h 280"/>
                          <a:gd name="T26" fmla="*/ 158 w 163"/>
                          <a:gd name="T27" fmla="*/ 227 h 280"/>
                          <a:gd name="T28" fmla="*/ 131 w 163"/>
                          <a:gd name="T29" fmla="*/ 227 h 280"/>
                          <a:gd name="T30" fmla="*/ 92 w 163"/>
                          <a:gd name="T31" fmla="*/ 229 h 280"/>
                          <a:gd name="T32" fmla="*/ 58 w 163"/>
                          <a:gd name="T33" fmla="*/ 230 h 280"/>
                          <a:gd name="T34" fmla="*/ 42 w 163"/>
                          <a:gd name="T35" fmla="*/ 233 h 280"/>
                          <a:gd name="T36" fmla="*/ 38 w 163"/>
                          <a:gd name="T37" fmla="*/ 237 h 280"/>
                          <a:gd name="T38" fmla="*/ 37 w 163"/>
                          <a:gd name="T39" fmla="*/ 239 h 280"/>
                          <a:gd name="T40" fmla="*/ 37 w 163"/>
                          <a:gd name="T41" fmla="*/ 243 h 280"/>
                          <a:gd name="T42" fmla="*/ 40 w 163"/>
                          <a:gd name="T43" fmla="*/ 250 h 280"/>
                          <a:gd name="T44" fmla="*/ 42 w 163"/>
                          <a:gd name="T45" fmla="*/ 259 h 280"/>
                          <a:gd name="T46" fmla="*/ 46 w 163"/>
                          <a:gd name="T47" fmla="*/ 268 h 280"/>
                          <a:gd name="T48" fmla="*/ 48 w 163"/>
                          <a:gd name="T49" fmla="*/ 273 h 280"/>
                          <a:gd name="T50" fmla="*/ 34 w 163"/>
                          <a:gd name="T51" fmla="*/ 280 h 280"/>
                          <a:gd name="T52" fmla="*/ 23 w 163"/>
                          <a:gd name="T53" fmla="*/ 280 h 280"/>
                          <a:gd name="T54" fmla="*/ 19 w 163"/>
                          <a:gd name="T55" fmla="*/ 278 h 280"/>
                          <a:gd name="T56" fmla="*/ 16 w 163"/>
                          <a:gd name="T57" fmla="*/ 275 h 280"/>
                          <a:gd name="T58" fmla="*/ 12 w 163"/>
                          <a:gd name="T59" fmla="*/ 275 h 280"/>
                          <a:gd name="T60" fmla="*/ 0 w 163"/>
                          <a:gd name="T61" fmla="*/ 276 h 280"/>
                          <a:gd name="T62" fmla="*/ 3 w 163"/>
                          <a:gd name="T63" fmla="*/ 167 h 280"/>
                          <a:gd name="T64" fmla="*/ 3 w 163"/>
                          <a:gd name="T65" fmla="*/ 124 h 280"/>
                          <a:gd name="T66" fmla="*/ 4 w 163"/>
                          <a:gd name="T67" fmla="*/ 102 h 280"/>
                          <a:gd name="T68" fmla="*/ 6 w 163"/>
                          <a:gd name="T69" fmla="*/ 85 h 280"/>
                          <a:gd name="T70" fmla="*/ 8 w 163"/>
                          <a:gd name="T71" fmla="*/ 64 h 280"/>
                          <a:gd name="T72" fmla="*/ 10 w 163"/>
                          <a:gd name="T73" fmla="*/ 52 h 280"/>
                          <a:gd name="T74" fmla="*/ 11 w 163"/>
                          <a:gd name="T75" fmla="*/ 39 h 280"/>
                          <a:gd name="T76" fmla="*/ 12 w 163"/>
                          <a:gd name="T77" fmla="*/ 19 h 280"/>
                          <a:gd name="T78" fmla="*/ 13 w 163"/>
                          <a:gd name="T79" fmla="*/ 7 h 280"/>
                          <a:gd name="T80" fmla="*/ 16 w 163"/>
                          <a:gd name="T81" fmla="*/ 5 h 280"/>
                          <a:gd name="T82" fmla="*/ 23 w 163"/>
                          <a:gd name="T83" fmla="*/ 4 h 280"/>
                          <a:gd name="T84" fmla="*/ 41 w 163"/>
                          <a:gd name="T85" fmla="*/ 2 h 280"/>
                          <a:gd name="T86" fmla="*/ 75 w 163"/>
                          <a:gd name="T87" fmla="*/ 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 h="280">
                            <a:moveTo>
                              <a:pt x="121" y="0"/>
                            </a:moveTo>
                            <a:lnTo>
                              <a:pt x="122" y="9"/>
                            </a:lnTo>
                            <a:lnTo>
                              <a:pt x="123" y="13"/>
                            </a:lnTo>
                            <a:lnTo>
                              <a:pt x="125" y="17"/>
                            </a:lnTo>
                            <a:lnTo>
                              <a:pt x="126" y="22"/>
                            </a:lnTo>
                            <a:lnTo>
                              <a:pt x="127" y="27"/>
                            </a:lnTo>
                            <a:lnTo>
                              <a:pt x="130" y="39"/>
                            </a:lnTo>
                            <a:lnTo>
                              <a:pt x="134" y="51"/>
                            </a:lnTo>
                            <a:lnTo>
                              <a:pt x="138" y="65"/>
                            </a:lnTo>
                            <a:lnTo>
                              <a:pt x="141" y="82"/>
                            </a:lnTo>
                            <a:lnTo>
                              <a:pt x="143" y="104"/>
                            </a:lnTo>
                            <a:lnTo>
                              <a:pt x="144" y="111"/>
                            </a:lnTo>
                            <a:lnTo>
                              <a:pt x="147" y="119"/>
                            </a:lnTo>
                            <a:lnTo>
                              <a:pt x="151" y="127"/>
                            </a:lnTo>
                            <a:lnTo>
                              <a:pt x="155" y="133"/>
                            </a:lnTo>
                            <a:lnTo>
                              <a:pt x="156" y="140"/>
                            </a:lnTo>
                            <a:lnTo>
                              <a:pt x="158" y="148"/>
                            </a:lnTo>
                            <a:lnTo>
                              <a:pt x="158" y="158"/>
                            </a:lnTo>
                            <a:lnTo>
                              <a:pt x="158" y="176"/>
                            </a:lnTo>
                            <a:lnTo>
                              <a:pt x="158" y="187"/>
                            </a:lnTo>
                            <a:lnTo>
                              <a:pt x="158" y="196"/>
                            </a:lnTo>
                            <a:lnTo>
                              <a:pt x="159" y="205"/>
                            </a:lnTo>
                            <a:lnTo>
                              <a:pt x="161" y="217"/>
                            </a:lnTo>
                            <a:lnTo>
                              <a:pt x="163" y="221"/>
                            </a:lnTo>
                            <a:lnTo>
                              <a:pt x="163" y="223"/>
                            </a:lnTo>
                            <a:lnTo>
                              <a:pt x="163" y="226"/>
                            </a:lnTo>
                            <a:lnTo>
                              <a:pt x="163" y="226"/>
                            </a:lnTo>
                            <a:lnTo>
                              <a:pt x="158" y="227"/>
                            </a:lnTo>
                            <a:lnTo>
                              <a:pt x="147" y="227"/>
                            </a:lnTo>
                            <a:lnTo>
                              <a:pt x="131" y="227"/>
                            </a:lnTo>
                            <a:lnTo>
                              <a:pt x="113" y="227"/>
                            </a:lnTo>
                            <a:lnTo>
                              <a:pt x="92" y="229"/>
                            </a:lnTo>
                            <a:lnTo>
                              <a:pt x="72" y="229"/>
                            </a:lnTo>
                            <a:lnTo>
                              <a:pt x="58" y="230"/>
                            </a:lnTo>
                            <a:lnTo>
                              <a:pt x="48" y="231"/>
                            </a:lnTo>
                            <a:lnTo>
                              <a:pt x="42" y="233"/>
                            </a:lnTo>
                            <a:lnTo>
                              <a:pt x="40" y="235"/>
                            </a:lnTo>
                            <a:lnTo>
                              <a:pt x="38" y="237"/>
                            </a:lnTo>
                            <a:lnTo>
                              <a:pt x="37" y="238"/>
                            </a:lnTo>
                            <a:lnTo>
                              <a:pt x="37" y="239"/>
                            </a:lnTo>
                            <a:lnTo>
                              <a:pt x="37" y="242"/>
                            </a:lnTo>
                            <a:lnTo>
                              <a:pt x="37" y="243"/>
                            </a:lnTo>
                            <a:lnTo>
                              <a:pt x="38" y="246"/>
                            </a:lnTo>
                            <a:lnTo>
                              <a:pt x="40" y="250"/>
                            </a:lnTo>
                            <a:lnTo>
                              <a:pt x="41" y="255"/>
                            </a:lnTo>
                            <a:lnTo>
                              <a:pt x="42" y="259"/>
                            </a:lnTo>
                            <a:lnTo>
                              <a:pt x="45" y="264"/>
                            </a:lnTo>
                            <a:lnTo>
                              <a:pt x="46" y="268"/>
                            </a:lnTo>
                            <a:lnTo>
                              <a:pt x="48" y="272"/>
                            </a:lnTo>
                            <a:lnTo>
                              <a:pt x="48" y="273"/>
                            </a:lnTo>
                            <a:lnTo>
                              <a:pt x="49" y="280"/>
                            </a:lnTo>
                            <a:lnTo>
                              <a:pt x="34" y="280"/>
                            </a:lnTo>
                            <a:lnTo>
                              <a:pt x="28" y="280"/>
                            </a:lnTo>
                            <a:lnTo>
                              <a:pt x="23" y="280"/>
                            </a:lnTo>
                            <a:lnTo>
                              <a:pt x="20" y="278"/>
                            </a:lnTo>
                            <a:lnTo>
                              <a:pt x="19" y="278"/>
                            </a:lnTo>
                            <a:lnTo>
                              <a:pt x="17" y="277"/>
                            </a:lnTo>
                            <a:lnTo>
                              <a:pt x="16" y="275"/>
                            </a:lnTo>
                            <a:lnTo>
                              <a:pt x="15" y="275"/>
                            </a:lnTo>
                            <a:lnTo>
                              <a:pt x="12" y="275"/>
                            </a:lnTo>
                            <a:lnTo>
                              <a:pt x="8" y="275"/>
                            </a:lnTo>
                            <a:lnTo>
                              <a:pt x="0" y="276"/>
                            </a:lnTo>
                            <a:lnTo>
                              <a:pt x="2" y="193"/>
                            </a:lnTo>
                            <a:lnTo>
                              <a:pt x="3" y="167"/>
                            </a:lnTo>
                            <a:lnTo>
                              <a:pt x="3" y="144"/>
                            </a:lnTo>
                            <a:lnTo>
                              <a:pt x="3" y="124"/>
                            </a:lnTo>
                            <a:lnTo>
                              <a:pt x="4" y="110"/>
                            </a:lnTo>
                            <a:lnTo>
                              <a:pt x="4" y="102"/>
                            </a:lnTo>
                            <a:lnTo>
                              <a:pt x="4" y="95"/>
                            </a:lnTo>
                            <a:lnTo>
                              <a:pt x="6" y="85"/>
                            </a:lnTo>
                            <a:lnTo>
                              <a:pt x="7" y="74"/>
                            </a:lnTo>
                            <a:lnTo>
                              <a:pt x="8" y="64"/>
                            </a:lnTo>
                            <a:lnTo>
                              <a:pt x="8" y="56"/>
                            </a:lnTo>
                            <a:lnTo>
                              <a:pt x="10" y="52"/>
                            </a:lnTo>
                            <a:lnTo>
                              <a:pt x="10" y="47"/>
                            </a:lnTo>
                            <a:lnTo>
                              <a:pt x="11" y="39"/>
                            </a:lnTo>
                            <a:lnTo>
                              <a:pt x="11" y="30"/>
                            </a:lnTo>
                            <a:lnTo>
                              <a:pt x="12" y="19"/>
                            </a:lnTo>
                            <a:lnTo>
                              <a:pt x="12" y="11"/>
                            </a:lnTo>
                            <a:lnTo>
                              <a:pt x="13" y="7"/>
                            </a:lnTo>
                            <a:lnTo>
                              <a:pt x="13" y="5"/>
                            </a:lnTo>
                            <a:lnTo>
                              <a:pt x="16" y="5"/>
                            </a:lnTo>
                            <a:lnTo>
                              <a:pt x="19" y="4"/>
                            </a:lnTo>
                            <a:lnTo>
                              <a:pt x="23" y="4"/>
                            </a:lnTo>
                            <a:lnTo>
                              <a:pt x="29" y="4"/>
                            </a:lnTo>
                            <a:lnTo>
                              <a:pt x="41" y="2"/>
                            </a:lnTo>
                            <a:lnTo>
                              <a:pt x="58" y="2"/>
                            </a:lnTo>
                            <a:lnTo>
                              <a:pt x="75" y="1"/>
                            </a:lnTo>
                            <a:lnTo>
                              <a:pt x="12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6" name="Freeform 66">
                        <a:extLst>
                          <a:ext uri="{FF2B5EF4-FFF2-40B4-BE49-F238E27FC236}">
                            <a16:creationId xmlns:a16="http://schemas.microsoft.com/office/drawing/2014/main" id="{B83FF612-8379-445E-1E00-4BC31A2D7F69}"/>
                          </a:ext>
                        </a:extLst>
                      </p:cNvPr>
                      <p:cNvSpPr>
                        <a:spLocks/>
                      </p:cNvSpPr>
                      <p:nvPr/>
                    </p:nvSpPr>
                    <p:spPr bwMode="auto">
                      <a:xfrm>
                        <a:off x="-1680980" y="5340786"/>
                        <a:ext cx="283007" cy="265570"/>
                      </a:xfrm>
                      <a:custGeom>
                        <a:avLst/>
                        <a:gdLst>
                          <a:gd name="T0" fmla="*/ 0 w 211"/>
                          <a:gd name="T1" fmla="*/ 0 h 198"/>
                          <a:gd name="T2" fmla="*/ 95 w 211"/>
                          <a:gd name="T3" fmla="*/ 0 h 198"/>
                          <a:gd name="T4" fmla="*/ 126 w 211"/>
                          <a:gd name="T5" fmla="*/ 1 h 198"/>
                          <a:gd name="T6" fmla="*/ 152 w 211"/>
                          <a:gd name="T7" fmla="*/ 1 h 198"/>
                          <a:gd name="T8" fmla="*/ 173 w 211"/>
                          <a:gd name="T9" fmla="*/ 1 h 198"/>
                          <a:gd name="T10" fmla="*/ 187 w 211"/>
                          <a:gd name="T11" fmla="*/ 2 h 198"/>
                          <a:gd name="T12" fmla="*/ 192 w 211"/>
                          <a:gd name="T13" fmla="*/ 2 h 198"/>
                          <a:gd name="T14" fmla="*/ 192 w 211"/>
                          <a:gd name="T15" fmla="*/ 4 h 198"/>
                          <a:gd name="T16" fmla="*/ 192 w 211"/>
                          <a:gd name="T17" fmla="*/ 6 h 198"/>
                          <a:gd name="T18" fmla="*/ 192 w 211"/>
                          <a:gd name="T19" fmla="*/ 10 h 198"/>
                          <a:gd name="T20" fmla="*/ 191 w 211"/>
                          <a:gd name="T21" fmla="*/ 14 h 198"/>
                          <a:gd name="T22" fmla="*/ 190 w 211"/>
                          <a:gd name="T23" fmla="*/ 18 h 198"/>
                          <a:gd name="T24" fmla="*/ 190 w 211"/>
                          <a:gd name="T25" fmla="*/ 22 h 198"/>
                          <a:gd name="T26" fmla="*/ 190 w 211"/>
                          <a:gd name="T27" fmla="*/ 25 h 198"/>
                          <a:gd name="T28" fmla="*/ 192 w 211"/>
                          <a:gd name="T29" fmla="*/ 26 h 198"/>
                          <a:gd name="T30" fmla="*/ 196 w 211"/>
                          <a:gd name="T31" fmla="*/ 29 h 198"/>
                          <a:gd name="T32" fmla="*/ 202 w 211"/>
                          <a:gd name="T33" fmla="*/ 30 h 198"/>
                          <a:gd name="T34" fmla="*/ 205 w 211"/>
                          <a:gd name="T35" fmla="*/ 31 h 198"/>
                          <a:gd name="T36" fmla="*/ 208 w 211"/>
                          <a:gd name="T37" fmla="*/ 33 h 198"/>
                          <a:gd name="T38" fmla="*/ 209 w 211"/>
                          <a:gd name="T39" fmla="*/ 34 h 198"/>
                          <a:gd name="T40" fmla="*/ 211 w 211"/>
                          <a:gd name="T41" fmla="*/ 35 h 198"/>
                          <a:gd name="T42" fmla="*/ 211 w 211"/>
                          <a:gd name="T43" fmla="*/ 37 h 198"/>
                          <a:gd name="T44" fmla="*/ 209 w 211"/>
                          <a:gd name="T45" fmla="*/ 38 h 198"/>
                          <a:gd name="T46" fmla="*/ 208 w 211"/>
                          <a:gd name="T47" fmla="*/ 42 h 198"/>
                          <a:gd name="T48" fmla="*/ 205 w 211"/>
                          <a:gd name="T49" fmla="*/ 46 h 198"/>
                          <a:gd name="T50" fmla="*/ 203 w 211"/>
                          <a:gd name="T51" fmla="*/ 50 h 198"/>
                          <a:gd name="T52" fmla="*/ 199 w 211"/>
                          <a:gd name="T53" fmla="*/ 57 h 198"/>
                          <a:gd name="T54" fmla="*/ 195 w 211"/>
                          <a:gd name="T55" fmla="*/ 65 h 198"/>
                          <a:gd name="T56" fmla="*/ 194 w 211"/>
                          <a:gd name="T57" fmla="*/ 72 h 198"/>
                          <a:gd name="T58" fmla="*/ 191 w 211"/>
                          <a:gd name="T59" fmla="*/ 80 h 198"/>
                          <a:gd name="T60" fmla="*/ 187 w 211"/>
                          <a:gd name="T61" fmla="*/ 86 h 198"/>
                          <a:gd name="T62" fmla="*/ 182 w 211"/>
                          <a:gd name="T63" fmla="*/ 93 h 198"/>
                          <a:gd name="T64" fmla="*/ 178 w 211"/>
                          <a:gd name="T65" fmla="*/ 98 h 198"/>
                          <a:gd name="T66" fmla="*/ 175 w 211"/>
                          <a:gd name="T67" fmla="*/ 103 h 198"/>
                          <a:gd name="T68" fmla="*/ 174 w 211"/>
                          <a:gd name="T69" fmla="*/ 107 h 198"/>
                          <a:gd name="T70" fmla="*/ 173 w 211"/>
                          <a:gd name="T71" fmla="*/ 112 h 198"/>
                          <a:gd name="T72" fmla="*/ 170 w 211"/>
                          <a:gd name="T73" fmla="*/ 119 h 198"/>
                          <a:gd name="T74" fmla="*/ 167 w 211"/>
                          <a:gd name="T75" fmla="*/ 126 h 198"/>
                          <a:gd name="T76" fmla="*/ 162 w 211"/>
                          <a:gd name="T77" fmla="*/ 133 h 198"/>
                          <a:gd name="T78" fmla="*/ 153 w 211"/>
                          <a:gd name="T79" fmla="*/ 148 h 198"/>
                          <a:gd name="T80" fmla="*/ 148 w 211"/>
                          <a:gd name="T81" fmla="*/ 162 h 198"/>
                          <a:gd name="T82" fmla="*/ 148 w 211"/>
                          <a:gd name="T83" fmla="*/ 181 h 198"/>
                          <a:gd name="T84" fmla="*/ 148 w 211"/>
                          <a:gd name="T85" fmla="*/ 198 h 198"/>
                          <a:gd name="T86" fmla="*/ 16 w 211"/>
                          <a:gd name="T87" fmla="*/ 198 h 198"/>
                          <a:gd name="T88" fmla="*/ 14 w 211"/>
                          <a:gd name="T89" fmla="*/ 182 h 198"/>
                          <a:gd name="T90" fmla="*/ 14 w 211"/>
                          <a:gd name="T91" fmla="*/ 166 h 198"/>
                          <a:gd name="T92" fmla="*/ 8 w 211"/>
                          <a:gd name="T93" fmla="*/ 163 h 198"/>
                          <a:gd name="T94" fmla="*/ 4 w 211"/>
                          <a:gd name="T95" fmla="*/ 163 h 198"/>
                          <a:gd name="T96" fmla="*/ 2 w 211"/>
                          <a:gd name="T97" fmla="*/ 162 h 198"/>
                          <a:gd name="T98" fmla="*/ 1 w 211"/>
                          <a:gd name="T99" fmla="*/ 158 h 198"/>
                          <a:gd name="T100" fmla="*/ 0 w 211"/>
                          <a:gd name="T101" fmla="*/ 153 h 198"/>
                          <a:gd name="T102" fmla="*/ 0 w 211"/>
                          <a:gd name="T103" fmla="*/ 143 h 198"/>
                          <a:gd name="T104" fmla="*/ 0 w 211"/>
                          <a:gd name="T105" fmla="*/ 126 h 198"/>
                          <a:gd name="T106" fmla="*/ 0 w 211"/>
                          <a:gd name="T107" fmla="*/ 103 h 198"/>
                          <a:gd name="T108" fmla="*/ 1 w 211"/>
                          <a:gd name="T109" fmla="*/ 84 h 198"/>
                          <a:gd name="T110" fmla="*/ 1 w 211"/>
                          <a:gd name="T111" fmla="*/ 63 h 198"/>
                          <a:gd name="T112" fmla="*/ 1 w 211"/>
                          <a:gd name="T113" fmla="*/ 44 h 198"/>
                          <a:gd name="T114" fmla="*/ 1 w 211"/>
                          <a:gd name="T115" fmla="*/ 30 h 198"/>
                          <a:gd name="T116" fmla="*/ 0 w 211"/>
                          <a:gd name="T1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198">
                            <a:moveTo>
                              <a:pt x="0" y="0"/>
                            </a:moveTo>
                            <a:lnTo>
                              <a:pt x="95" y="0"/>
                            </a:lnTo>
                            <a:lnTo>
                              <a:pt x="126" y="1"/>
                            </a:lnTo>
                            <a:lnTo>
                              <a:pt x="152" y="1"/>
                            </a:lnTo>
                            <a:lnTo>
                              <a:pt x="173" y="1"/>
                            </a:lnTo>
                            <a:lnTo>
                              <a:pt x="187" y="2"/>
                            </a:lnTo>
                            <a:lnTo>
                              <a:pt x="192" y="2"/>
                            </a:lnTo>
                            <a:lnTo>
                              <a:pt x="192" y="4"/>
                            </a:lnTo>
                            <a:lnTo>
                              <a:pt x="192" y="6"/>
                            </a:lnTo>
                            <a:lnTo>
                              <a:pt x="192" y="10"/>
                            </a:lnTo>
                            <a:lnTo>
                              <a:pt x="191" y="14"/>
                            </a:lnTo>
                            <a:lnTo>
                              <a:pt x="190" y="18"/>
                            </a:lnTo>
                            <a:lnTo>
                              <a:pt x="190" y="22"/>
                            </a:lnTo>
                            <a:lnTo>
                              <a:pt x="190" y="25"/>
                            </a:lnTo>
                            <a:lnTo>
                              <a:pt x="192" y="26"/>
                            </a:lnTo>
                            <a:lnTo>
                              <a:pt x="196" y="29"/>
                            </a:lnTo>
                            <a:lnTo>
                              <a:pt x="202" y="30"/>
                            </a:lnTo>
                            <a:lnTo>
                              <a:pt x="205" y="31"/>
                            </a:lnTo>
                            <a:lnTo>
                              <a:pt x="208" y="33"/>
                            </a:lnTo>
                            <a:lnTo>
                              <a:pt x="209" y="34"/>
                            </a:lnTo>
                            <a:lnTo>
                              <a:pt x="211" y="35"/>
                            </a:lnTo>
                            <a:lnTo>
                              <a:pt x="211" y="37"/>
                            </a:lnTo>
                            <a:lnTo>
                              <a:pt x="209" y="38"/>
                            </a:lnTo>
                            <a:lnTo>
                              <a:pt x="208" y="42"/>
                            </a:lnTo>
                            <a:lnTo>
                              <a:pt x="205" y="46"/>
                            </a:lnTo>
                            <a:lnTo>
                              <a:pt x="203" y="50"/>
                            </a:lnTo>
                            <a:lnTo>
                              <a:pt x="199" y="57"/>
                            </a:lnTo>
                            <a:lnTo>
                              <a:pt x="195" y="65"/>
                            </a:lnTo>
                            <a:lnTo>
                              <a:pt x="194" y="72"/>
                            </a:lnTo>
                            <a:lnTo>
                              <a:pt x="191" y="80"/>
                            </a:lnTo>
                            <a:lnTo>
                              <a:pt x="187" y="86"/>
                            </a:lnTo>
                            <a:lnTo>
                              <a:pt x="182" y="93"/>
                            </a:lnTo>
                            <a:lnTo>
                              <a:pt x="178" y="98"/>
                            </a:lnTo>
                            <a:lnTo>
                              <a:pt x="175" y="103"/>
                            </a:lnTo>
                            <a:lnTo>
                              <a:pt x="174" y="107"/>
                            </a:lnTo>
                            <a:lnTo>
                              <a:pt x="173" y="112"/>
                            </a:lnTo>
                            <a:lnTo>
                              <a:pt x="170" y="119"/>
                            </a:lnTo>
                            <a:lnTo>
                              <a:pt x="167" y="126"/>
                            </a:lnTo>
                            <a:lnTo>
                              <a:pt x="162" y="133"/>
                            </a:lnTo>
                            <a:lnTo>
                              <a:pt x="153" y="148"/>
                            </a:lnTo>
                            <a:lnTo>
                              <a:pt x="148" y="162"/>
                            </a:lnTo>
                            <a:lnTo>
                              <a:pt x="148" y="181"/>
                            </a:lnTo>
                            <a:lnTo>
                              <a:pt x="148" y="198"/>
                            </a:lnTo>
                            <a:lnTo>
                              <a:pt x="16" y="198"/>
                            </a:lnTo>
                            <a:lnTo>
                              <a:pt x="14" y="182"/>
                            </a:lnTo>
                            <a:lnTo>
                              <a:pt x="14" y="166"/>
                            </a:lnTo>
                            <a:lnTo>
                              <a:pt x="8" y="163"/>
                            </a:lnTo>
                            <a:lnTo>
                              <a:pt x="4" y="163"/>
                            </a:lnTo>
                            <a:lnTo>
                              <a:pt x="2" y="162"/>
                            </a:lnTo>
                            <a:lnTo>
                              <a:pt x="1" y="158"/>
                            </a:lnTo>
                            <a:lnTo>
                              <a:pt x="0" y="153"/>
                            </a:lnTo>
                            <a:lnTo>
                              <a:pt x="0" y="143"/>
                            </a:lnTo>
                            <a:lnTo>
                              <a:pt x="0" y="126"/>
                            </a:lnTo>
                            <a:lnTo>
                              <a:pt x="0" y="103"/>
                            </a:lnTo>
                            <a:lnTo>
                              <a:pt x="1" y="84"/>
                            </a:lnTo>
                            <a:lnTo>
                              <a:pt x="1" y="63"/>
                            </a:lnTo>
                            <a:lnTo>
                              <a:pt x="1" y="44"/>
                            </a:lnTo>
                            <a:lnTo>
                              <a:pt x="1" y="30"/>
                            </a:lnTo>
                            <a:lnTo>
                              <a:pt x="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7" name="Freeform 74">
                        <a:extLst>
                          <a:ext uri="{FF2B5EF4-FFF2-40B4-BE49-F238E27FC236}">
                            <a16:creationId xmlns:a16="http://schemas.microsoft.com/office/drawing/2014/main" id="{594AE2FB-1F3C-DF1F-5EBF-FAB2195654A9}"/>
                          </a:ext>
                        </a:extLst>
                      </p:cNvPr>
                      <p:cNvSpPr>
                        <a:spLocks/>
                      </p:cNvSpPr>
                      <p:nvPr/>
                    </p:nvSpPr>
                    <p:spPr bwMode="auto">
                      <a:xfrm>
                        <a:off x="-652231" y="5073874"/>
                        <a:ext cx="10730" cy="12072"/>
                      </a:xfrm>
                      <a:custGeom>
                        <a:avLst/>
                        <a:gdLst>
                          <a:gd name="T0" fmla="*/ 3 w 8"/>
                          <a:gd name="T1" fmla="*/ 0 h 9"/>
                          <a:gd name="T2" fmla="*/ 6 w 8"/>
                          <a:gd name="T3" fmla="*/ 1 h 9"/>
                          <a:gd name="T4" fmla="*/ 7 w 8"/>
                          <a:gd name="T5" fmla="*/ 2 h 9"/>
                          <a:gd name="T6" fmla="*/ 8 w 8"/>
                          <a:gd name="T7" fmla="*/ 4 h 9"/>
                          <a:gd name="T8" fmla="*/ 8 w 8"/>
                          <a:gd name="T9" fmla="*/ 6 h 9"/>
                          <a:gd name="T10" fmla="*/ 7 w 8"/>
                          <a:gd name="T11" fmla="*/ 8 h 9"/>
                          <a:gd name="T12" fmla="*/ 4 w 8"/>
                          <a:gd name="T13" fmla="*/ 9 h 9"/>
                          <a:gd name="T14" fmla="*/ 3 w 8"/>
                          <a:gd name="T15" fmla="*/ 9 h 9"/>
                          <a:gd name="T16" fmla="*/ 2 w 8"/>
                          <a:gd name="T17" fmla="*/ 8 h 9"/>
                          <a:gd name="T18" fmla="*/ 0 w 8"/>
                          <a:gd name="T19" fmla="*/ 5 h 9"/>
                          <a:gd name="T20" fmla="*/ 0 w 8"/>
                          <a:gd name="T21" fmla="*/ 4 h 9"/>
                          <a:gd name="T22" fmla="*/ 2 w 8"/>
                          <a:gd name="T23" fmla="*/ 1 h 9"/>
                          <a:gd name="T24" fmla="*/ 3 w 8"/>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3" y="0"/>
                            </a:moveTo>
                            <a:lnTo>
                              <a:pt x="6" y="1"/>
                            </a:lnTo>
                            <a:lnTo>
                              <a:pt x="7" y="2"/>
                            </a:lnTo>
                            <a:lnTo>
                              <a:pt x="8" y="4"/>
                            </a:lnTo>
                            <a:lnTo>
                              <a:pt x="8" y="6"/>
                            </a:lnTo>
                            <a:lnTo>
                              <a:pt x="7" y="8"/>
                            </a:lnTo>
                            <a:lnTo>
                              <a:pt x="4" y="9"/>
                            </a:lnTo>
                            <a:lnTo>
                              <a:pt x="3" y="9"/>
                            </a:lnTo>
                            <a:lnTo>
                              <a:pt x="2" y="8"/>
                            </a:lnTo>
                            <a:lnTo>
                              <a:pt x="0" y="5"/>
                            </a:lnTo>
                            <a:lnTo>
                              <a:pt x="0" y="4"/>
                            </a:lnTo>
                            <a:lnTo>
                              <a:pt x="2" y="1"/>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8" name="Freeform 75">
                        <a:extLst>
                          <a:ext uri="{FF2B5EF4-FFF2-40B4-BE49-F238E27FC236}">
                            <a16:creationId xmlns:a16="http://schemas.microsoft.com/office/drawing/2014/main" id="{3C5BE127-0EDB-0D51-9839-C14C14B1210B}"/>
                          </a:ext>
                        </a:extLst>
                      </p:cNvPr>
                      <p:cNvSpPr>
                        <a:spLocks/>
                      </p:cNvSpPr>
                      <p:nvPr/>
                    </p:nvSpPr>
                    <p:spPr bwMode="auto">
                      <a:xfrm>
                        <a:off x="-583827" y="5012176"/>
                        <a:ext cx="59016" cy="89865"/>
                      </a:xfrm>
                      <a:custGeom>
                        <a:avLst/>
                        <a:gdLst>
                          <a:gd name="T0" fmla="*/ 7 w 44"/>
                          <a:gd name="T1" fmla="*/ 0 h 67"/>
                          <a:gd name="T2" fmla="*/ 8 w 44"/>
                          <a:gd name="T3" fmla="*/ 1 h 67"/>
                          <a:gd name="T4" fmla="*/ 8 w 44"/>
                          <a:gd name="T5" fmla="*/ 4 h 67"/>
                          <a:gd name="T6" fmla="*/ 8 w 44"/>
                          <a:gd name="T7" fmla="*/ 8 h 67"/>
                          <a:gd name="T8" fmla="*/ 10 w 44"/>
                          <a:gd name="T9" fmla="*/ 21 h 67"/>
                          <a:gd name="T10" fmla="*/ 14 w 44"/>
                          <a:gd name="T11" fmla="*/ 29 h 67"/>
                          <a:gd name="T12" fmla="*/ 21 w 44"/>
                          <a:gd name="T13" fmla="*/ 35 h 67"/>
                          <a:gd name="T14" fmla="*/ 29 w 44"/>
                          <a:gd name="T15" fmla="*/ 41 h 67"/>
                          <a:gd name="T16" fmla="*/ 36 w 44"/>
                          <a:gd name="T17" fmla="*/ 48 h 67"/>
                          <a:gd name="T18" fmla="*/ 41 w 44"/>
                          <a:gd name="T19" fmla="*/ 58 h 67"/>
                          <a:gd name="T20" fmla="*/ 44 w 44"/>
                          <a:gd name="T21" fmla="*/ 63 h 67"/>
                          <a:gd name="T22" fmla="*/ 42 w 44"/>
                          <a:gd name="T23" fmla="*/ 64 h 67"/>
                          <a:gd name="T24" fmla="*/ 40 w 44"/>
                          <a:gd name="T25" fmla="*/ 66 h 67"/>
                          <a:gd name="T26" fmla="*/ 35 w 44"/>
                          <a:gd name="T27" fmla="*/ 67 h 67"/>
                          <a:gd name="T28" fmla="*/ 28 w 44"/>
                          <a:gd name="T29" fmla="*/ 67 h 67"/>
                          <a:gd name="T30" fmla="*/ 14 w 44"/>
                          <a:gd name="T31" fmla="*/ 67 h 67"/>
                          <a:gd name="T32" fmla="*/ 8 w 44"/>
                          <a:gd name="T33" fmla="*/ 50 h 67"/>
                          <a:gd name="T34" fmla="*/ 6 w 44"/>
                          <a:gd name="T35" fmla="*/ 39 h 67"/>
                          <a:gd name="T36" fmla="*/ 3 w 44"/>
                          <a:gd name="T37" fmla="*/ 29 h 67"/>
                          <a:gd name="T38" fmla="*/ 2 w 44"/>
                          <a:gd name="T39" fmla="*/ 18 h 67"/>
                          <a:gd name="T40" fmla="*/ 0 w 44"/>
                          <a:gd name="T41" fmla="*/ 13 h 67"/>
                          <a:gd name="T42" fmla="*/ 0 w 44"/>
                          <a:gd name="T43" fmla="*/ 9 h 67"/>
                          <a:gd name="T44" fmla="*/ 0 w 44"/>
                          <a:gd name="T45" fmla="*/ 7 h 67"/>
                          <a:gd name="T46" fmla="*/ 0 w 44"/>
                          <a:gd name="T47" fmla="*/ 4 h 67"/>
                          <a:gd name="T48" fmla="*/ 0 w 44"/>
                          <a:gd name="T49" fmla="*/ 3 h 67"/>
                          <a:gd name="T50" fmla="*/ 2 w 44"/>
                          <a:gd name="T51" fmla="*/ 1 h 67"/>
                          <a:gd name="T52" fmla="*/ 4 w 44"/>
                          <a:gd name="T53" fmla="*/ 0 h 67"/>
                          <a:gd name="T54" fmla="*/ 7 w 44"/>
                          <a:gd name="T5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67">
                            <a:moveTo>
                              <a:pt x="7" y="0"/>
                            </a:moveTo>
                            <a:lnTo>
                              <a:pt x="8" y="1"/>
                            </a:lnTo>
                            <a:lnTo>
                              <a:pt x="8" y="4"/>
                            </a:lnTo>
                            <a:lnTo>
                              <a:pt x="8" y="8"/>
                            </a:lnTo>
                            <a:lnTo>
                              <a:pt x="10" y="21"/>
                            </a:lnTo>
                            <a:lnTo>
                              <a:pt x="14" y="29"/>
                            </a:lnTo>
                            <a:lnTo>
                              <a:pt x="21" y="35"/>
                            </a:lnTo>
                            <a:lnTo>
                              <a:pt x="29" y="41"/>
                            </a:lnTo>
                            <a:lnTo>
                              <a:pt x="36" y="48"/>
                            </a:lnTo>
                            <a:lnTo>
                              <a:pt x="41" y="58"/>
                            </a:lnTo>
                            <a:lnTo>
                              <a:pt x="44" y="63"/>
                            </a:lnTo>
                            <a:lnTo>
                              <a:pt x="42" y="64"/>
                            </a:lnTo>
                            <a:lnTo>
                              <a:pt x="40" y="66"/>
                            </a:lnTo>
                            <a:lnTo>
                              <a:pt x="35" y="67"/>
                            </a:lnTo>
                            <a:lnTo>
                              <a:pt x="28" y="67"/>
                            </a:lnTo>
                            <a:lnTo>
                              <a:pt x="14" y="67"/>
                            </a:lnTo>
                            <a:lnTo>
                              <a:pt x="8" y="50"/>
                            </a:lnTo>
                            <a:lnTo>
                              <a:pt x="6" y="39"/>
                            </a:lnTo>
                            <a:lnTo>
                              <a:pt x="3" y="29"/>
                            </a:lnTo>
                            <a:lnTo>
                              <a:pt x="2" y="18"/>
                            </a:lnTo>
                            <a:lnTo>
                              <a:pt x="0" y="13"/>
                            </a:lnTo>
                            <a:lnTo>
                              <a:pt x="0" y="9"/>
                            </a:lnTo>
                            <a:lnTo>
                              <a:pt x="0" y="7"/>
                            </a:lnTo>
                            <a:lnTo>
                              <a:pt x="0" y="4"/>
                            </a:lnTo>
                            <a:lnTo>
                              <a:pt x="0" y="3"/>
                            </a:lnTo>
                            <a:lnTo>
                              <a:pt x="2" y="1"/>
                            </a:lnTo>
                            <a:lnTo>
                              <a:pt x="4" y="0"/>
                            </a:lnTo>
                            <a:lnTo>
                              <a:pt x="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9" name="Freeform 84">
                        <a:extLst>
                          <a:ext uri="{FF2B5EF4-FFF2-40B4-BE49-F238E27FC236}">
                            <a16:creationId xmlns:a16="http://schemas.microsoft.com/office/drawing/2014/main" id="{48395B50-0113-FF2B-7D46-C6BD3FA19288}"/>
                          </a:ext>
                        </a:extLst>
                      </p:cNvPr>
                      <p:cNvSpPr>
                        <a:spLocks/>
                      </p:cNvSpPr>
                      <p:nvPr/>
                    </p:nvSpPr>
                    <p:spPr bwMode="auto">
                      <a:xfrm>
                        <a:off x="-1761456" y="4797574"/>
                        <a:ext cx="329951" cy="230697"/>
                      </a:xfrm>
                      <a:custGeom>
                        <a:avLst/>
                        <a:gdLst>
                          <a:gd name="T0" fmla="*/ 104 w 246"/>
                          <a:gd name="T1" fmla="*/ 0 h 172"/>
                          <a:gd name="T2" fmla="*/ 210 w 246"/>
                          <a:gd name="T3" fmla="*/ 8 h 172"/>
                          <a:gd name="T4" fmla="*/ 212 w 246"/>
                          <a:gd name="T5" fmla="*/ 17 h 172"/>
                          <a:gd name="T6" fmla="*/ 213 w 246"/>
                          <a:gd name="T7" fmla="*/ 29 h 172"/>
                          <a:gd name="T8" fmla="*/ 221 w 246"/>
                          <a:gd name="T9" fmla="*/ 50 h 172"/>
                          <a:gd name="T10" fmla="*/ 230 w 246"/>
                          <a:gd name="T11" fmla="*/ 57 h 172"/>
                          <a:gd name="T12" fmla="*/ 235 w 246"/>
                          <a:gd name="T13" fmla="*/ 62 h 172"/>
                          <a:gd name="T14" fmla="*/ 238 w 246"/>
                          <a:gd name="T15" fmla="*/ 67 h 172"/>
                          <a:gd name="T16" fmla="*/ 242 w 246"/>
                          <a:gd name="T17" fmla="*/ 74 h 172"/>
                          <a:gd name="T18" fmla="*/ 246 w 246"/>
                          <a:gd name="T19" fmla="*/ 96 h 172"/>
                          <a:gd name="T20" fmla="*/ 237 w 246"/>
                          <a:gd name="T21" fmla="*/ 114 h 172"/>
                          <a:gd name="T22" fmla="*/ 231 w 246"/>
                          <a:gd name="T23" fmla="*/ 116 h 172"/>
                          <a:gd name="T24" fmla="*/ 224 w 246"/>
                          <a:gd name="T25" fmla="*/ 117 h 172"/>
                          <a:gd name="T26" fmla="*/ 216 w 246"/>
                          <a:gd name="T27" fmla="*/ 119 h 172"/>
                          <a:gd name="T28" fmla="*/ 214 w 246"/>
                          <a:gd name="T29" fmla="*/ 123 h 172"/>
                          <a:gd name="T30" fmla="*/ 213 w 246"/>
                          <a:gd name="T31" fmla="*/ 144 h 172"/>
                          <a:gd name="T32" fmla="*/ 210 w 246"/>
                          <a:gd name="T33" fmla="*/ 160 h 172"/>
                          <a:gd name="T34" fmla="*/ 204 w 246"/>
                          <a:gd name="T35" fmla="*/ 168 h 172"/>
                          <a:gd name="T36" fmla="*/ 199 w 246"/>
                          <a:gd name="T37" fmla="*/ 172 h 172"/>
                          <a:gd name="T38" fmla="*/ 195 w 246"/>
                          <a:gd name="T39" fmla="*/ 171 h 172"/>
                          <a:gd name="T40" fmla="*/ 191 w 246"/>
                          <a:gd name="T41" fmla="*/ 167 h 172"/>
                          <a:gd name="T42" fmla="*/ 182 w 246"/>
                          <a:gd name="T43" fmla="*/ 165 h 172"/>
                          <a:gd name="T44" fmla="*/ 155 w 246"/>
                          <a:gd name="T45" fmla="*/ 164 h 172"/>
                          <a:gd name="T46" fmla="*/ 111 w 246"/>
                          <a:gd name="T47" fmla="*/ 163 h 172"/>
                          <a:gd name="T48" fmla="*/ 76 w 246"/>
                          <a:gd name="T49" fmla="*/ 161 h 172"/>
                          <a:gd name="T50" fmla="*/ 52 w 246"/>
                          <a:gd name="T51" fmla="*/ 160 h 172"/>
                          <a:gd name="T52" fmla="*/ 26 w 246"/>
                          <a:gd name="T53" fmla="*/ 160 h 172"/>
                          <a:gd name="T54" fmla="*/ 18 w 246"/>
                          <a:gd name="T55" fmla="*/ 140 h 172"/>
                          <a:gd name="T56" fmla="*/ 11 w 246"/>
                          <a:gd name="T57" fmla="*/ 87 h 172"/>
                          <a:gd name="T58" fmla="*/ 9 w 246"/>
                          <a:gd name="T59" fmla="*/ 79 h 172"/>
                          <a:gd name="T60" fmla="*/ 5 w 246"/>
                          <a:gd name="T61" fmla="*/ 68 h 172"/>
                          <a:gd name="T62" fmla="*/ 1 w 246"/>
                          <a:gd name="T63" fmla="*/ 55 h 172"/>
                          <a:gd name="T64" fmla="*/ 0 w 246"/>
                          <a:gd name="T65" fmla="*/ 32 h 172"/>
                          <a:gd name="T66" fmla="*/ 0 w 246"/>
                          <a:gd name="T67" fmla="*/ 7 h 172"/>
                          <a:gd name="T68" fmla="*/ 1 w 246"/>
                          <a:gd name="T69" fmla="*/ 2 h 172"/>
                          <a:gd name="T70" fmla="*/ 21 w 246"/>
                          <a:gd name="T71" fmla="*/ 0 h 172"/>
                          <a:gd name="T72" fmla="*/ 68 w 246"/>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6" h="172">
                            <a:moveTo>
                              <a:pt x="68" y="0"/>
                            </a:moveTo>
                            <a:lnTo>
                              <a:pt x="104" y="0"/>
                            </a:lnTo>
                            <a:lnTo>
                              <a:pt x="208" y="0"/>
                            </a:lnTo>
                            <a:lnTo>
                              <a:pt x="210" y="8"/>
                            </a:lnTo>
                            <a:lnTo>
                              <a:pt x="210" y="12"/>
                            </a:lnTo>
                            <a:lnTo>
                              <a:pt x="212" y="17"/>
                            </a:lnTo>
                            <a:lnTo>
                              <a:pt x="213" y="23"/>
                            </a:lnTo>
                            <a:lnTo>
                              <a:pt x="213" y="29"/>
                            </a:lnTo>
                            <a:lnTo>
                              <a:pt x="216" y="41"/>
                            </a:lnTo>
                            <a:lnTo>
                              <a:pt x="221" y="50"/>
                            </a:lnTo>
                            <a:lnTo>
                              <a:pt x="227" y="55"/>
                            </a:lnTo>
                            <a:lnTo>
                              <a:pt x="230" y="57"/>
                            </a:lnTo>
                            <a:lnTo>
                              <a:pt x="233" y="59"/>
                            </a:lnTo>
                            <a:lnTo>
                              <a:pt x="235" y="62"/>
                            </a:lnTo>
                            <a:lnTo>
                              <a:pt x="237" y="64"/>
                            </a:lnTo>
                            <a:lnTo>
                              <a:pt x="238" y="67"/>
                            </a:lnTo>
                            <a:lnTo>
                              <a:pt x="241" y="71"/>
                            </a:lnTo>
                            <a:lnTo>
                              <a:pt x="242" y="74"/>
                            </a:lnTo>
                            <a:lnTo>
                              <a:pt x="246" y="83"/>
                            </a:lnTo>
                            <a:lnTo>
                              <a:pt x="246" y="96"/>
                            </a:lnTo>
                            <a:lnTo>
                              <a:pt x="243" y="106"/>
                            </a:lnTo>
                            <a:lnTo>
                              <a:pt x="237" y="114"/>
                            </a:lnTo>
                            <a:lnTo>
                              <a:pt x="234" y="114"/>
                            </a:lnTo>
                            <a:lnTo>
                              <a:pt x="231" y="116"/>
                            </a:lnTo>
                            <a:lnTo>
                              <a:pt x="227" y="117"/>
                            </a:lnTo>
                            <a:lnTo>
                              <a:pt x="224" y="117"/>
                            </a:lnTo>
                            <a:lnTo>
                              <a:pt x="218" y="118"/>
                            </a:lnTo>
                            <a:lnTo>
                              <a:pt x="216" y="119"/>
                            </a:lnTo>
                            <a:lnTo>
                              <a:pt x="214" y="121"/>
                            </a:lnTo>
                            <a:lnTo>
                              <a:pt x="214" y="123"/>
                            </a:lnTo>
                            <a:lnTo>
                              <a:pt x="214" y="127"/>
                            </a:lnTo>
                            <a:lnTo>
                              <a:pt x="213" y="144"/>
                            </a:lnTo>
                            <a:lnTo>
                              <a:pt x="213" y="155"/>
                            </a:lnTo>
                            <a:lnTo>
                              <a:pt x="210" y="160"/>
                            </a:lnTo>
                            <a:lnTo>
                              <a:pt x="208" y="164"/>
                            </a:lnTo>
                            <a:lnTo>
                              <a:pt x="204" y="168"/>
                            </a:lnTo>
                            <a:lnTo>
                              <a:pt x="200" y="171"/>
                            </a:lnTo>
                            <a:lnTo>
                              <a:pt x="199" y="172"/>
                            </a:lnTo>
                            <a:lnTo>
                              <a:pt x="197" y="172"/>
                            </a:lnTo>
                            <a:lnTo>
                              <a:pt x="195" y="171"/>
                            </a:lnTo>
                            <a:lnTo>
                              <a:pt x="193" y="168"/>
                            </a:lnTo>
                            <a:lnTo>
                              <a:pt x="191" y="167"/>
                            </a:lnTo>
                            <a:lnTo>
                              <a:pt x="187" y="165"/>
                            </a:lnTo>
                            <a:lnTo>
                              <a:pt x="182" y="165"/>
                            </a:lnTo>
                            <a:lnTo>
                              <a:pt x="171" y="164"/>
                            </a:lnTo>
                            <a:lnTo>
                              <a:pt x="155" y="164"/>
                            </a:lnTo>
                            <a:lnTo>
                              <a:pt x="133" y="163"/>
                            </a:lnTo>
                            <a:lnTo>
                              <a:pt x="111" y="163"/>
                            </a:lnTo>
                            <a:lnTo>
                              <a:pt x="91" y="161"/>
                            </a:lnTo>
                            <a:lnTo>
                              <a:pt x="76" y="161"/>
                            </a:lnTo>
                            <a:lnTo>
                              <a:pt x="65" y="161"/>
                            </a:lnTo>
                            <a:lnTo>
                              <a:pt x="52" y="160"/>
                            </a:lnTo>
                            <a:lnTo>
                              <a:pt x="39" y="160"/>
                            </a:lnTo>
                            <a:lnTo>
                              <a:pt x="26" y="160"/>
                            </a:lnTo>
                            <a:lnTo>
                              <a:pt x="22" y="151"/>
                            </a:lnTo>
                            <a:lnTo>
                              <a:pt x="18" y="140"/>
                            </a:lnTo>
                            <a:lnTo>
                              <a:pt x="15" y="127"/>
                            </a:lnTo>
                            <a:lnTo>
                              <a:pt x="11" y="87"/>
                            </a:lnTo>
                            <a:lnTo>
                              <a:pt x="10" y="83"/>
                            </a:lnTo>
                            <a:lnTo>
                              <a:pt x="9" y="79"/>
                            </a:lnTo>
                            <a:lnTo>
                              <a:pt x="7" y="74"/>
                            </a:lnTo>
                            <a:lnTo>
                              <a:pt x="5" y="68"/>
                            </a:lnTo>
                            <a:lnTo>
                              <a:pt x="2" y="63"/>
                            </a:lnTo>
                            <a:lnTo>
                              <a:pt x="1" y="55"/>
                            </a:lnTo>
                            <a:lnTo>
                              <a:pt x="0" y="46"/>
                            </a:lnTo>
                            <a:lnTo>
                              <a:pt x="0" y="32"/>
                            </a:lnTo>
                            <a:lnTo>
                              <a:pt x="0" y="17"/>
                            </a:lnTo>
                            <a:lnTo>
                              <a:pt x="0" y="7"/>
                            </a:lnTo>
                            <a:lnTo>
                              <a:pt x="0" y="2"/>
                            </a:lnTo>
                            <a:lnTo>
                              <a:pt x="1" y="2"/>
                            </a:lnTo>
                            <a:lnTo>
                              <a:pt x="7" y="0"/>
                            </a:lnTo>
                            <a:lnTo>
                              <a:pt x="21" y="0"/>
                            </a:lnTo>
                            <a:lnTo>
                              <a:pt x="40" y="0"/>
                            </a:lnTo>
                            <a:lnTo>
                              <a:pt x="68"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0" name="Freeform 86">
                        <a:extLst>
                          <a:ext uri="{FF2B5EF4-FFF2-40B4-BE49-F238E27FC236}">
                            <a16:creationId xmlns:a16="http://schemas.microsoft.com/office/drawing/2014/main" id="{9B24F953-C25D-0348-3D51-45E8D2625991}"/>
                          </a:ext>
                        </a:extLst>
                      </p:cNvPr>
                      <p:cNvSpPr>
                        <a:spLocks/>
                      </p:cNvSpPr>
                      <p:nvPr/>
                    </p:nvSpPr>
                    <p:spPr bwMode="auto">
                      <a:xfrm>
                        <a:off x="-1494544" y="4876709"/>
                        <a:ext cx="226674" cy="413109"/>
                      </a:xfrm>
                      <a:custGeom>
                        <a:avLst/>
                        <a:gdLst>
                          <a:gd name="T0" fmla="*/ 70 w 169"/>
                          <a:gd name="T1" fmla="*/ 0 h 308"/>
                          <a:gd name="T2" fmla="*/ 110 w 169"/>
                          <a:gd name="T3" fmla="*/ 0 h 308"/>
                          <a:gd name="T4" fmla="*/ 156 w 169"/>
                          <a:gd name="T5" fmla="*/ 2 h 308"/>
                          <a:gd name="T6" fmla="*/ 157 w 169"/>
                          <a:gd name="T7" fmla="*/ 9 h 308"/>
                          <a:gd name="T8" fmla="*/ 159 w 169"/>
                          <a:gd name="T9" fmla="*/ 17 h 308"/>
                          <a:gd name="T10" fmla="*/ 163 w 169"/>
                          <a:gd name="T11" fmla="*/ 30 h 308"/>
                          <a:gd name="T12" fmla="*/ 166 w 169"/>
                          <a:gd name="T13" fmla="*/ 60 h 308"/>
                          <a:gd name="T14" fmla="*/ 166 w 169"/>
                          <a:gd name="T15" fmla="*/ 121 h 308"/>
                          <a:gd name="T16" fmla="*/ 167 w 169"/>
                          <a:gd name="T17" fmla="*/ 168 h 308"/>
                          <a:gd name="T18" fmla="*/ 167 w 169"/>
                          <a:gd name="T19" fmla="*/ 199 h 308"/>
                          <a:gd name="T20" fmla="*/ 169 w 169"/>
                          <a:gd name="T21" fmla="*/ 211 h 308"/>
                          <a:gd name="T22" fmla="*/ 165 w 169"/>
                          <a:gd name="T23" fmla="*/ 221 h 308"/>
                          <a:gd name="T24" fmla="*/ 154 w 169"/>
                          <a:gd name="T25" fmla="*/ 239 h 308"/>
                          <a:gd name="T26" fmla="*/ 150 w 169"/>
                          <a:gd name="T27" fmla="*/ 252 h 308"/>
                          <a:gd name="T28" fmla="*/ 146 w 169"/>
                          <a:gd name="T29" fmla="*/ 276 h 308"/>
                          <a:gd name="T30" fmla="*/ 137 w 169"/>
                          <a:gd name="T31" fmla="*/ 292 h 308"/>
                          <a:gd name="T32" fmla="*/ 132 w 169"/>
                          <a:gd name="T33" fmla="*/ 296 h 308"/>
                          <a:gd name="T34" fmla="*/ 129 w 169"/>
                          <a:gd name="T35" fmla="*/ 300 h 308"/>
                          <a:gd name="T36" fmla="*/ 124 w 169"/>
                          <a:gd name="T37" fmla="*/ 301 h 308"/>
                          <a:gd name="T38" fmla="*/ 115 w 169"/>
                          <a:gd name="T39" fmla="*/ 303 h 308"/>
                          <a:gd name="T40" fmla="*/ 106 w 169"/>
                          <a:gd name="T41" fmla="*/ 303 h 308"/>
                          <a:gd name="T42" fmla="*/ 99 w 169"/>
                          <a:gd name="T43" fmla="*/ 305 h 308"/>
                          <a:gd name="T44" fmla="*/ 95 w 169"/>
                          <a:gd name="T45" fmla="*/ 308 h 308"/>
                          <a:gd name="T46" fmla="*/ 95 w 169"/>
                          <a:gd name="T47" fmla="*/ 304 h 308"/>
                          <a:gd name="T48" fmla="*/ 93 w 169"/>
                          <a:gd name="T49" fmla="*/ 283 h 308"/>
                          <a:gd name="T50" fmla="*/ 81 w 169"/>
                          <a:gd name="T51" fmla="*/ 270 h 308"/>
                          <a:gd name="T52" fmla="*/ 65 w 169"/>
                          <a:gd name="T53" fmla="*/ 257 h 308"/>
                          <a:gd name="T54" fmla="*/ 59 w 169"/>
                          <a:gd name="T55" fmla="*/ 252 h 308"/>
                          <a:gd name="T56" fmla="*/ 56 w 169"/>
                          <a:gd name="T57" fmla="*/ 248 h 308"/>
                          <a:gd name="T58" fmla="*/ 55 w 169"/>
                          <a:gd name="T59" fmla="*/ 245 h 308"/>
                          <a:gd name="T60" fmla="*/ 56 w 169"/>
                          <a:gd name="T61" fmla="*/ 240 h 308"/>
                          <a:gd name="T62" fmla="*/ 57 w 169"/>
                          <a:gd name="T63" fmla="*/ 229 h 308"/>
                          <a:gd name="T64" fmla="*/ 57 w 169"/>
                          <a:gd name="T65" fmla="*/ 215 h 308"/>
                          <a:gd name="T66" fmla="*/ 44 w 169"/>
                          <a:gd name="T67" fmla="*/ 202 h 308"/>
                          <a:gd name="T68" fmla="*/ 36 w 169"/>
                          <a:gd name="T69" fmla="*/ 194 h 308"/>
                          <a:gd name="T70" fmla="*/ 32 w 169"/>
                          <a:gd name="T71" fmla="*/ 185 h 308"/>
                          <a:gd name="T72" fmla="*/ 31 w 169"/>
                          <a:gd name="T73" fmla="*/ 181 h 308"/>
                          <a:gd name="T74" fmla="*/ 26 w 169"/>
                          <a:gd name="T75" fmla="*/ 174 h 308"/>
                          <a:gd name="T76" fmla="*/ 19 w 169"/>
                          <a:gd name="T77" fmla="*/ 167 h 308"/>
                          <a:gd name="T78" fmla="*/ 6 w 169"/>
                          <a:gd name="T79" fmla="*/ 151 h 308"/>
                          <a:gd name="T80" fmla="*/ 1 w 169"/>
                          <a:gd name="T81" fmla="*/ 132 h 308"/>
                          <a:gd name="T82" fmla="*/ 10 w 169"/>
                          <a:gd name="T83" fmla="*/ 113 h 308"/>
                          <a:gd name="T84" fmla="*/ 22 w 169"/>
                          <a:gd name="T85" fmla="*/ 87 h 308"/>
                          <a:gd name="T86" fmla="*/ 22 w 169"/>
                          <a:gd name="T87" fmla="*/ 75 h 308"/>
                          <a:gd name="T88" fmla="*/ 22 w 169"/>
                          <a:gd name="T89" fmla="*/ 68 h 308"/>
                          <a:gd name="T90" fmla="*/ 23 w 169"/>
                          <a:gd name="T91" fmla="*/ 67 h 308"/>
                          <a:gd name="T92" fmla="*/ 28 w 169"/>
                          <a:gd name="T93" fmla="*/ 66 h 308"/>
                          <a:gd name="T94" fmla="*/ 48 w 169"/>
                          <a:gd name="T95" fmla="*/ 54 h 308"/>
                          <a:gd name="T96" fmla="*/ 56 w 169"/>
                          <a:gd name="T97" fmla="*/ 30 h 308"/>
                          <a:gd name="T98" fmla="*/ 55 w 169"/>
                          <a:gd name="T99" fmla="*/ 21 h 308"/>
                          <a:gd name="T100" fmla="*/ 52 w 169"/>
                          <a:gd name="T101" fmla="*/ 15 h 308"/>
                          <a:gd name="T102" fmla="*/ 47 w 169"/>
                          <a:gd name="T103" fmla="*/ 7 h 308"/>
                          <a:gd name="T104" fmla="*/ 44 w 169"/>
                          <a:gd name="T105" fmla="*/ 2 h 308"/>
                          <a:gd name="T106" fmla="*/ 47 w 169"/>
                          <a:gd name="T10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308">
                            <a:moveTo>
                              <a:pt x="57" y="0"/>
                            </a:moveTo>
                            <a:lnTo>
                              <a:pt x="70" y="0"/>
                            </a:lnTo>
                            <a:lnTo>
                              <a:pt x="89" y="0"/>
                            </a:lnTo>
                            <a:lnTo>
                              <a:pt x="110" y="0"/>
                            </a:lnTo>
                            <a:lnTo>
                              <a:pt x="127" y="0"/>
                            </a:lnTo>
                            <a:lnTo>
                              <a:pt x="156" y="2"/>
                            </a:lnTo>
                            <a:lnTo>
                              <a:pt x="156" y="7"/>
                            </a:lnTo>
                            <a:lnTo>
                              <a:pt x="157" y="9"/>
                            </a:lnTo>
                            <a:lnTo>
                              <a:pt x="158" y="13"/>
                            </a:lnTo>
                            <a:lnTo>
                              <a:pt x="159" y="17"/>
                            </a:lnTo>
                            <a:lnTo>
                              <a:pt x="162" y="23"/>
                            </a:lnTo>
                            <a:lnTo>
                              <a:pt x="163" y="30"/>
                            </a:lnTo>
                            <a:lnTo>
                              <a:pt x="165" y="43"/>
                            </a:lnTo>
                            <a:lnTo>
                              <a:pt x="166" y="60"/>
                            </a:lnTo>
                            <a:lnTo>
                              <a:pt x="166" y="87"/>
                            </a:lnTo>
                            <a:lnTo>
                              <a:pt x="166" y="121"/>
                            </a:lnTo>
                            <a:lnTo>
                              <a:pt x="167" y="146"/>
                            </a:lnTo>
                            <a:lnTo>
                              <a:pt x="167" y="168"/>
                            </a:lnTo>
                            <a:lnTo>
                              <a:pt x="167" y="186"/>
                            </a:lnTo>
                            <a:lnTo>
                              <a:pt x="167" y="199"/>
                            </a:lnTo>
                            <a:lnTo>
                              <a:pt x="169" y="206"/>
                            </a:lnTo>
                            <a:lnTo>
                              <a:pt x="169" y="211"/>
                            </a:lnTo>
                            <a:lnTo>
                              <a:pt x="167" y="216"/>
                            </a:lnTo>
                            <a:lnTo>
                              <a:pt x="165" y="221"/>
                            </a:lnTo>
                            <a:lnTo>
                              <a:pt x="159" y="231"/>
                            </a:lnTo>
                            <a:lnTo>
                              <a:pt x="154" y="239"/>
                            </a:lnTo>
                            <a:lnTo>
                              <a:pt x="152" y="245"/>
                            </a:lnTo>
                            <a:lnTo>
                              <a:pt x="150" y="252"/>
                            </a:lnTo>
                            <a:lnTo>
                              <a:pt x="149" y="261"/>
                            </a:lnTo>
                            <a:lnTo>
                              <a:pt x="146" y="276"/>
                            </a:lnTo>
                            <a:lnTo>
                              <a:pt x="142" y="287"/>
                            </a:lnTo>
                            <a:lnTo>
                              <a:pt x="137" y="292"/>
                            </a:lnTo>
                            <a:lnTo>
                              <a:pt x="135" y="293"/>
                            </a:lnTo>
                            <a:lnTo>
                              <a:pt x="132" y="296"/>
                            </a:lnTo>
                            <a:lnTo>
                              <a:pt x="129" y="299"/>
                            </a:lnTo>
                            <a:lnTo>
                              <a:pt x="129" y="300"/>
                            </a:lnTo>
                            <a:lnTo>
                              <a:pt x="127" y="301"/>
                            </a:lnTo>
                            <a:lnTo>
                              <a:pt x="124" y="301"/>
                            </a:lnTo>
                            <a:lnTo>
                              <a:pt x="120" y="303"/>
                            </a:lnTo>
                            <a:lnTo>
                              <a:pt x="115" y="303"/>
                            </a:lnTo>
                            <a:lnTo>
                              <a:pt x="110" y="303"/>
                            </a:lnTo>
                            <a:lnTo>
                              <a:pt x="106" y="303"/>
                            </a:lnTo>
                            <a:lnTo>
                              <a:pt x="102" y="304"/>
                            </a:lnTo>
                            <a:lnTo>
                              <a:pt x="99" y="305"/>
                            </a:lnTo>
                            <a:lnTo>
                              <a:pt x="97" y="308"/>
                            </a:lnTo>
                            <a:lnTo>
                              <a:pt x="95" y="308"/>
                            </a:lnTo>
                            <a:lnTo>
                              <a:pt x="95" y="307"/>
                            </a:lnTo>
                            <a:lnTo>
                              <a:pt x="95" y="304"/>
                            </a:lnTo>
                            <a:lnTo>
                              <a:pt x="94" y="292"/>
                            </a:lnTo>
                            <a:lnTo>
                              <a:pt x="93" y="283"/>
                            </a:lnTo>
                            <a:lnTo>
                              <a:pt x="89" y="276"/>
                            </a:lnTo>
                            <a:lnTo>
                              <a:pt x="81" y="270"/>
                            </a:lnTo>
                            <a:lnTo>
                              <a:pt x="70" y="261"/>
                            </a:lnTo>
                            <a:lnTo>
                              <a:pt x="65" y="257"/>
                            </a:lnTo>
                            <a:lnTo>
                              <a:pt x="61" y="254"/>
                            </a:lnTo>
                            <a:lnTo>
                              <a:pt x="59" y="252"/>
                            </a:lnTo>
                            <a:lnTo>
                              <a:pt x="56" y="250"/>
                            </a:lnTo>
                            <a:lnTo>
                              <a:pt x="56" y="248"/>
                            </a:lnTo>
                            <a:lnTo>
                              <a:pt x="55" y="246"/>
                            </a:lnTo>
                            <a:lnTo>
                              <a:pt x="55" y="245"/>
                            </a:lnTo>
                            <a:lnTo>
                              <a:pt x="55" y="242"/>
                            </a:lnTo>
                            <a:lnTo>
                              <a:pt x="56" y="240"/>
                            </a:lnTo>
                            <a:lnTo>
                              <a:pt x="56" y="235"/>
                            </a:lnTo>
                            <a:lnTo>
                              <a:pt x="57" y="229"/>
                            </a:lnTo>
                            <a:lnTo>
                              <a:pt x="57" y="225"/>
                            </a:lnTo>
                            <a:lnTo>
                              <a:pt x="57" y="215"/>
                            </a:lnTo>
                            <a:lnTo>
                              <a:pt x="53" y="208"/>
                            </a:lnTo>
                            <a:lnTo>
                              <a:pt x="44" y="202"/>
                            </a:lnTo>
                            <a:lnTo>
                              <a:pt x="39" y="198"/>
                            </a:lnTo>
                            <a:lnTo>
                              <a:pt x="36" y="194"/>
                            </a:lnTo>
                            <a:lnTo>
                              <a:pt x="34" y="189"/>
                            </a:lnTo>
                            <a:lnTo>
                              <a:pt x="32" y="185"/>
                            </a:lnTo>
                            <a:lnTo>
                              <a:pt x="32" y="184"/>
                            </a:lnTo>
                            <a:lnTo>
                              <a:pt x="31" y="181"/>
                            </a:lnTo>
                            <a:lnTo>
                              <a:pt x="28" y="178"/>
                            </a:lnTo>
                            <a:lnTo>
                              <a:pt x="26" y="174"/>
                            </a:lnTo>
                            <a:lnTo>
                              <a:pt x="22" y="170"/>
                            </a:lnTo>
                            <a:lnTo>
                              <a:pt x="19" y="167"/>
                            </a:lnTo>
                            <a:lnTo>
                              <a:pt x="10" y="157"/>
                            </a:lnTo>
                            <a:lnTo>
                              <a:pt x="6" y="151"/>
                            </a:lnTo>
                            <a:lnTo>
                              <a:pt x="4" y="143"/>
                            </a:lnTo>
                            <a:lnTo>
                              <a:pt x="1" y="132"/>
                            </a:lnTo>
                            <a:lnTo>
                              <a:pt x="0" y="121"/>
                            </a:lnTo>
                            <a:lnTo>
                              <a:pt x="10" y="113"/>
                            </a:lnTo>
                            <a:lnTo>
                              <a:pt x="21" y="105"/>
                            </a:lnTo>
                            <a:lnTo>
                              <a:pt x="22" y="87"/>
                            </a:lnTo>
                            <a:lnTo>
                              <a:pt x="22" y="80"/>
                            </a:lnTo>
                            <a:lnTo>
                              <a:pt x="22" y="75"/>
                            </a:lnTo>
                            <a:lnTo>
                              <a:pt x="22" y="71"/>
                            </a:lnTo>
                            <a:lnTo>
                              <a:pt x="22" y="68"/>
                            </a:lnTo>
                            <a:lnTo>
                              <a:pt x="22" y="67"/>
                            </a:lnTo>
                            <a:lnTo>
                              <a:pt x="23" y="67"/>
                            </a:lnTo>
                            <a:lnTo>
                              <a:pt x="26" y="66"/>
                            </a:lnTo>
                            <a:lnTo>
                              <a:pt x="28" y="66"/>
                            </a:lnTo>
                            <a:lnTo>
                              <a:pt x="40" y="62"/>
                            </a:lnTo>
                            <a:lnTo>
                              <a:pt x="48" y="54"/>
                            </a:lnTo>
                            <a:lnTo>
                              <a:pt x="53" y="43"/>
                            </a:lnTo>
                            <a:lnTo>
                              <a:pt x="56" y="30"/>
                            </a:lnTo>
                            <a:lnTo>
                              <a:pt x="56" y="25"/>
                            </a:lnTo>
                            <a:lnTo>
                              <a:pt x="55" y="21"/>
                            </a:lnTo>
                            <a:lnTo>
                              <a:pt x="55" y="19"/>
                            </a:lnTo>
                            <a:lnTo>
                              <a:pt x="52" y="15"/>
                            </a:lnTo>
                            <a:lnTo>
                              <a:pt x="49" y="11"/>
                            </a:lnTo>
                            <a:lnTo>
                              <a:pt x="47" y="7"/>
                            </a:lnTo>
                            <a:lnTo>
                              <a:pt x="46" y="4"/>
                            </a:lnTo>
                            <a:lnTo>
                              <a:pt x="44" y="2"/>
                            </a:lnTo>
                            <a:lnTo>
                              <a:pt x="43" y="0"/>
                            </a:lnTo>
                            <a:lnTo>
                              <a:pt x="47" y="0"/>
                            </a:lnTo>
                            <a:lnTo>
                              <a:pt x="5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1" name="Freeform 87">
                        <a:extLst>
                          <a:ext uri="{FF2B5EF4-FFF2-40B4-BE49-F238E27FC236}">
                            <a16:creationId xmlns:a16="http://schemas.microsoft.com/office/drawing/2014/main" id="{B7351482-07AB-1142-3770-98B846C984D1}"/>
                          </a:ext>
                        </a:extLst>
                      </p:cNvPr>
                      <p:cNvSpPr>
                        <a:spLocks/>
                      </p:cNvSpPr>
                      <p:nvPr/>
                    </p:nvSpPr>
                    <p:spPr bwMode="auto">
                      <a:xfrm>
                        <a:off x="-1285307" y="4926335"/>
                        <a:ext cx="173023" cy="303125"/>
                      </a:xfrm>
                      <a:custGeom>
                        <a:avLst/>
                        <a:gdLst>
                          <a:gd name="T0" fmla="*/ 110 w 129"/>
                          <a:gd name="T1" fmla="*/ 0 h 226"/>
                          <a:gd name="T2" fmla="*/ 121 w 129"/>
                          <a:gd name="T3" fmla="*/ 1 h 226"/>
                          <a:gd name="T4" fmla="*/ 124 w 129"/>
                          <a:gd name="T5" fmla="*/ 12 h 226"/>
                          <a:gd name="T6" fmla="*/ 125 w 129"/>
                          <a:gd name="T7" fmla="*/ 46 h 226"/>
                          <a:gd name="T8" fmla="*/ 128 w 129"/>
                          <a:gd name="T9" fmla="*/ 90 h 226"/>
                          <a:gd name="T10" fmla="*/ 129 w 129"/>
                          <a:gd name="T11" fmla="*/ 132 h 226"/>
                          <a:gd name="T12" fmla="*/ 129 w 129"/>
                          <a:gd name="T13" fmla="*/ 161 h 226"/>
                          <a:gd name="T14" fmla="*/ 128 w 129"/>
                          <a:gd name="T15" fmla="*/ 169 h 226"/>
                          <a:gd name="T16" fmla="*/ 121 w 129"/>
                          <a:gd name="T17" fmla="*/ 170 h 226"/>
                          <a:gd name="T18" fmla="*/ 117 w 129"/>
                          <a:gd name="T19" fmla="*/ 170 h 226"/>
                          <a:gd name="T20" fmla="*/ 113 w 129"/>
                          <a:gd name="T21" fmla="*/ 173 h 226"/>
                          <a:gd name="T22" fmla="*/ 108 w 129"/>
                          <a:gd name="T23" fmla="*/ 178 h 226"/>
                          <a:gd name="T24" fmla="*/ 100 w 129"/>
                          <a:gd name="T25" fmla="*/ 187 h 226"/>
                          <a:gd name="T26" fmla="*/ 89 w 129"/>
                          <a:gd name="T27" fmla="*/ 203 h 226"/>
                          <a:gd name="T28" fmla="*/ 81 w 129"/>
                          <a:gd name="T29" fmla="*/ 208 h 226"/>
                          <a:gd name="T30" fmla="*/ 74 w 129"/>
                          <a:gd name="T31" fmla="*/ 208 h 226"/>
                          <a:gd name="T32" fmla="*/ 66 w 129"/>
                          <a:gd name="T33" fmla="*/ 211 h 226"/>
                          <a:gd name="T34" fmla="*/ 58 w 129"/>
                          <a:gd name="T35" fmla="*/ 215 h 226"/>
                          <a:gd name="T36" fmla="*/ 43 w 129"/>
                          <a:gd name="T37" fmla="*/ 221 h 226"/>
                          <a:gd name="T38" fmla="*/ 19 w 129"/>
                          <a:gd name="T39" fmla="*/ 222 h 226"/>
                          <a:gd name="T40" fmla="*/ 6 w 129"/>
                          <a:gd name="T41" fmla="*/ 225 h 226"/>
                          <a:gd name="T42" fmla="*/ 1 w 129"/>
                          <a:gd name="T43" fmla="*/ 226 h 226"/>
                          <a:gd name="T44" fmla="*/ 0 w 129"/>
                          <a:gd name="T45" fmla="*/ 222 h 226"/>
                          <a:gd name="T46" fmla="*/ 2 w 129"/>
                          <a:gd name="T47" fmla="*/ 212 h 226"/>
                          <a:gd name="T48" fmla="*/ 10 w 129"/>
                          <a:gd name="T49" fmla="*/ 196 h 226"/>
                          <a:gd name="T50" fmla="*/ 18 w 129"/>
                          <a:gd name="T51" fmla="*/ 98 h 226"/>
                          <a:gd name="T52" fmla="*/ 18 w 129"/>
                          <a:gd name="T53" fmla="*/ 47 h 226"/>
                          <a:gd name="T54" fmla="*/ 17 w 129"/>
                          <a:gd name="T55" fmla="*/ 14 h 226"/>
                          <a:gd name="T56" fmla="*/ 17 w 129"/>
                          <a:gd name="T57" fmla="*/ 8 h 226"/>
                          <a:gd name="T58" fmla="*/ 19 w 129"/>
                          <a:gd name="T59" fmla="*/ 5 h 226"/>
                          <a:gd name="T60" fmla="*/ 24 w 129"/>
                          <a:gd name="T61" fmla="*/ 5 h 226"/>
                          <a:gd name="T62" fmla="*/ 30 w 129"/>
                          <a:gd name="T63" fmla="*/ 3 h 226"/>
                          <a:gd name="T64" fmla="*/ 44 w 129"/>
                          <a:gd name="T65" fmla="*/ 1 h 226"/>
                          <a:gd name="T66" fmla="*/ 77 w 129"/>
                          <a:gd name="T6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226">
                            <a:moveTo>
                              <a:pt x="96" y="0"/>
                            </a:moveTo>
                            <a:lnTo>
                              <a:pt x="110" y="0"/>
                            </a:lnTo>
                            <a:lnTo>
                              <a:pt x="117" y="1"/>
                            </a:lnTo>
                            <a:lnTo>
                              <a:pt x="121" y="1"/>
                            </a:lnTo>
                            <a:lnTo>
                              <a:pt x="123" y="3"/>
                            </a:lnTo>
                            <a:lnTo>
                              <a:pt x="124" y="12"/>
                            </a:lnTo>
                            <a:lnTo>
                              <a:pt x="124" y="26"/>
                            </a:lnTo>
                            <a:lnTo>
                              <a:pt x="125" y="46"/>
                            </a:lnTo>
                            <a:lnTo>
                              <a:pt x="127" y="67"/>
                            </a:lnTo>
                            <a:lnTo>
                              <a:pt x="128" y="90"/>
                            </a:lnTo>
                            <a:lnTo>
                              <a:pt x="128" y="112"/>
                            </a:lnTo>
                            <a:lnTo>
                              <a:pt x="129" y="132"/>
                            </a:lnTo>
                            <a:lnTo>
                              <a:pt x="129" y="149"/>
                            </a:lnTo>
                            <a:lnTo>
                              <a:pt x="129" y="161"/>
                            </a:lnTo>
                            <a:lnTo>
                              <a:pt x="129" y="166"/>
                            </a:lnTo>
                            <a:lnTo>
                              <a:pt x="128" y="169"/>
                            </a:lnTo>
                            <a:lnTo>
                              <a:pt x="125" y="170"/>
                            </a:lnTo>
                            <a:lnTo>
                              <a:pt x="121" y="170"/>
                            </a:lnTo>
                            <a:lnTo>
                              <a:pt x="119" y="170"/>
                            </a:lnTo>
                            <a:lnTo>
                              <a:pt x="117" y="170"/>
                            </a:lnTo>
                            <a:lnTo>
                              <a:pt x="115" y="171"/>
                            </a:lnTo>
                            <a:lnTo>
                              <a:pt x="113" y="173"/>
                            </a:lnTo>
                            <a:lnTo>
                              <a:pt x="111" y="174"/>
                            </a:lnTo>
                            <a:lnTo>
                              <a:pt x="108" y="178"/>
                            </a:lnTo>
                            <a:lnTo>
                              <a:pt x="106" y="182"/>
                            </a:lnTo>
                            <a:lnTo>
                              <a:pt x="100" y="187"/>
                            </a:lnTo>
                            <a:lnTo>
                              <a:pt x="94" y="196"/>
                            </a:lnTo>
                            <a:lnTo>
                              <a:pt x="89" y="203"/>
                            </a:lnTo>
                            <a:lnTo>
                              <a:pt x="85" y="205"/>
                            </a:lnTo>
                            <a:lnTo>
                              <a:pt x="81" y="208"/>
                            </a:lnTo>
                            <a:lnTo>
                              <a:pt x="77" y="208"/>
                            </a:lnTo>
                            <a:lnTo>
                              <a:pt x="74" y="208"/>
                            </a:lnTo>
                            <a:lnTo>
                              <a:pt x="72" y="209"/>
                            </a:lnTo>
                            <a:lnTo>
                              <a:pt x="66" y="211"/>
                            </a:lnTo>
                            <a:lnTo>
                              <a:pt x="62" y="213"/>
                            </a:lnTo>
                            <a:lnTo>
                              <a:pt x="58" y="215"/>
                            </a:lnTo>
                            <a:lnTo>
                              <a:pt x="49" y="220"/>
                            </a:lnTo>
                            <a:lnTo>
                              <a:pt x="43" y="221"/>
                            </a:lnTo>
                            <a:lnTo>
                              <a:pt x="31" y="221"/>
                            </a:lnTo>
                            <a:lnTo>
                              <a:pt x="19" y="222"/>
                            </a:lnTo>
                            <a:lnTo>
                              <a:pt x="10" y="224"/>
                            </a:lnTo>
                            <a:lnTo>
                              <a:pt x="6" y="225"/>
                            </a:lnTo>
                            <a:lnTo>
                              <a:pt x="3" y="226"/>
                            </a:lnTo>
                            <a:lnTo>
                              <a:pt x="1" y="226"/>
                            </a:lnTo>
                            <a:lnTo>
                              <a:pt x="1" y="225"/>
                            </a:lnTo>
                            <a:lnTo>
                              <a:pt x="0" y="222"/>
                            </a:lnTo>
                            <a:lnTo>
                              <a:pt x="1" y="219"/>
                            </a:lnTo>
                            <a:lnTo>
                              <a:pt x="2" y="212"/>
                            </a:lnTo>
                            <a:lnTo>
                              <a:pt x="6" y="204"/>
                            </a:lnTo>
                            <a:lnTo>
                              <a:pt x="10" y="196"/>
                            </a:lnTo>
                            <a:lnTo>
                              <a:pt x="19" y="183"/>
                            </a:lnTo>
                            <a:lnTo>
                              <a:pt x="18" y="98"/>
                            </a:lnTo>
                            <a:lnTo>
                              <a:pt x="18" y="71"/>
                            </a:lnTo>
                            <a:lnTo>
                              <a:pt x="18" y="47"/>
                            </a:lnTo>
                            <a:lnTo>
                              <a:pt x="17" y="27"/>
                            </a:lnTo>
                            <a:lnTo>
                              <a:pt x="17" y="14"/>
                            </a:lnTo>
                            <a:lnTo>
                              <a:pt x="17" y="9"/>
                            </a:lnTo>
                            <a:lnTo>
                              <a:pt x="17" y="8"/>
                            </a:lnTo>
                            <a:lnTo>
                              <a:pt x="17" y="6"/>
                            </a:lnTo>
                            <a:lnTo>
                              <a:pt x="19" y="5"/>
                            </a:lnTo>
                            <a:lnTo>
                              <a:pt x="22" y="5"/>
                            </a:lnTo>
                            <a:lnTo>
                              <a:pt x="24" y="5"/>
                            </a:lnTo>
                            <a:lnTo>
                              <a:pt x="27" y="4"/>
                            </a:lnTo>
                            <a:lnTo>
                              <a:pt x="30" y="3"/>
                            </a:lnTo>
                            <a:lnTo>
                              <a:pt x="34" y="3"/>
                            </a:lnTo>
                            <a:lnTo>
                              <a:pt x="44" y="1"/>
                            </a:lnTo>
                            <a:lnTo>
                              <a:pt x="58" y="1"/>
                            </a:lnTo>
                            <a:lnTo>
                              <a:pt x="77" y="0"/>
                            </a:lnTo>
                            <a:lnTo>
                              <a:pt x="96"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2" name="Freeform 89">
                        <a:extLst>
                          <a:ext uri="{FF2B5EF4-FFF2-40B4-BE49-F238E27FC236}">
                            <a16:creationId xmlns:a16="http://schemas.microsoft.com/office/drawing/2014/main" id="{F07B2740-7899-2F52-F385-3BF4C78C42A1}"/>
                          </a:ext>
                        </a:extLst>
                      </p:cNvPr>
                      <p:cNvSpPr>
                        <a:spLocks/>
                      </p:cNvSpPr>
                      <p:nvPr/>
                    </p:nvSpPr>
                    <p:spPr bwMode="auto">
                      <a:xfrm>
                        <a:off x="-1357735" y="5132890"/>
                        <a:ext cx="419816" cy="195824"/>
                      </a:xfrm>
                      <a:custGeom>
                        <a:avLst/>
                        <a:gdLst>
                          <a:gd name="T0" fmla="*/ 199 w 313"/>
                          <a:gd name="T1" fmla="*/ 2 h 146"/>
                          <a:gd name="T2" fmla="*/ 207 w 313"/>
                          <a:gd name="T3" fmla="*/ 4 h 146"/>
                          <a:gd name="T4" fmla="*/ 215 w 313"/>
                          <a:gd name="T5" fmla="*/ 10 h 146"/>
                          <a:gd name="T6" fmla="*/ 241 w 313"/>
                          <a:gd name="T7" fmla="*/ 17 h 146"/>
                          <a:gd name="T8" fmla="*/ 268 w 313"/>
                          <a:gd name="T9" fmla="*/ 19 h 146"/>
                          <a:gd name="T10" fmla="*/ 276 w 313"/>
                          <a:gd name="T11" fmla="*/ 19 h 146"/>
                          <a:gd name="T12" fmla="*/ 281 w 313"/>
                          <a:gd name="T13" fmla="*/ 21 h 146"/>
                          <a:gd name="T14" fmla="*/ 285 w 313"/>
                          <a:gd name="T15" fmla="*/ 25 h 146"/>
                          <a:gd name="T16" fmla="*/ 287 w 313"/>
                          <a:gd name="T17" fmla="*/ 34 h 146"/>
                          <a:gd name="T18" fmla="*/ 289 w 313"/>
                          <a:gd name="T19" fmla="*/ 49 h 146"/>
                          <a:gd name="T20" fmla="*/ 304 w 313"/>
                          <a:gd name="T21" fmla="*/ 68 h 146"/>
                          <a:gd name="T22" fmla="*/ 308 w 313"/>
                          <a:gd name="T23" fmla="*/ 83 h 146"/>
                          <a:gd name="T24" fmla="*/ 301 w 313"/>
                          <a:gd name="T25" fmla="*/ 88 h 146"/>
                          <a:gd name="T26" fmla="*/ 288 w 313"/>
                          <a:gd name="T27" fmla="*/ 101 h 146"/>
                          <a:gd name="T28" fmla="*/ 270 w 313"/>
                          <a:gd name="T29" fmla="*/ 122 h 146"/>
                          <a:gd name="T30" fmla="*/ 259 w 313"/>
                          <a:gd name="T31" fmla="*/ 130 h 146"/>
                          <a:gd name="T32" fmla="*/ 245 w 313"/>
                          <a:gd name="T33" fmla="*/ 130 h 146"/>
                          <a:gd name="T34" fmla="*/ 207 w 313"/>
                          <a:gd name="T35" fmla="*/ 131 h 146"/>
                          <a:gd name="T36" fmla="*/ 158 w 313"/>
                          <a:gd name="T37" fmla="*/ 133 h 146"/>
                          <a:gd name="T38" fmla="*/ 116 w 313"/>
                          <a:gd name="T39" fmla="*/ 134 h 146"/>
                          <a:gd name="T40" fmla="*/ 95 w 313"/>
                          <a:gd name="T41" fmla="*/ 134 h 146"/>
                          <a:gd name="T42" fmla="*/ 69 w 313"/>
                          <a:gd name="T43" fmla="*/ 135 h 146"/>
                          <a:gd name="T44" fmla="*/ 59 w 313"/>
                          <a:gd name="T45" fmla="*/ 135 h 146"/>
                          <a:gd name="T46" fmla="*/ 54 w 313"/>
                          <a:gd name="T47" fmla="*/ 138 h 146"/>
                          <a:gd name="T48" fmla="*/ 51 w 313"/>
                          <a:gd name="T49" fmla="*/ 140 h 146"/>
                          <a:gd name="T50" fmla="*/ 46 w 313"/>
                          <a:gd name="T51" fmla="*/ 143 h 146"/>
                          <a:gd name="T52" fmla="*/ 23 w 313"/>
                          <a:gd name="T53" fmla="*/ 144 h 146"/>
                          <a:gd name="T54" fmla="*/ 0 w 313"/>
                          <a:gd name="T55" fmla="*/ 135 h 146"/>
                          <a:gd name="T56" fmla="*/ 1 w 313"/>
                          <a:gd name="T57" fmla="*/ 126 h 146"/>
                          <a:gd name="T58" fmla="*/ 2 w 313"/>
                          <a:gd name="T59" fmla="*/ 121 h 146"/>
                          <a:gd name="T60" fmla="*/ 8 w 313"/>
                          <a:gd name="T61" fmla="*/ 118 h 146"/>
                          <a:gd name="T62" fmla="*/ 18 w 313"/>
                          <a:gd name="T63" fmla="*/ 118 h 146"/>
                          <a:gd name="T64" fmla="*/ 27 w 313"/>
                          <a:gd name="T65" fmla="*/ 117 h 146"/>
                          <a:gd name="T66" fmla="*/ 31 w 313"/>
                          <a:gd name="T67" fmla="*/ 114 h 146"/>
                          <a:gd name="T68" fmla="*/ 34 w 313"/>
                          <a:gd name="T69" fmla="*/ 112 h 146"/>
                          <a:gd name="T70" fmla="*/ 40 w 313"/>
                          <a:gd name="T71" fmla="*/ 108 h 146"/>
                          <a:gd name="T72" fmla="*/ 46 w 313"/>
                          <a:gd name="T73" fmla="*/ 101 h 146"/>
                          <a:gd name="T74" fmla="*/ 50 w 313"/>
                          <a:gd name="T75" fmla="*/ 92 h 146"/>
                          <a:gd name="T76" fmla="*/ 52 w 313"/>
                          <a:gd name="T77" fmla="*/ 84 h 146"/>
                          <a:gd name="T78" fmla="*/ 56 w 313"/>
                          <a:gd name="T79" fmla="*/ 80 h 146"/>
                          <a:gd name="T80" fmla="*/ 63 w 313"/>
                          <a:gd name="T81" fmla="*/ 78 h 146"/>
                          <a:gd name="T82" fmla="*/ 88 w 313"/>
                          <a:gd name="T83" fmla="*/ 75 h 146"/>
                          <a:gd name="T84" fmla="*/ 107 w 313"/>
                          <a:gd name="T85" fmla="*/ 72 h 146"/>
                          <a:gd name="T86" fmla="*/ 120 w 313"/>
                          <a:gd name="T87" fmla="*/ 66 h 146"/>
                          <a:gd name="T88" fmla="*/ 129 w 313"/>
                          <a:gd name="T89" fmla="*/ 62 h 146"/>
                          <a:gd name="T90" fmla="*/ 139 w 313"/>
                          <a:gd name="T91" fmla="*/ 61 h 146"/>
                          <a:gd name="T92" fmla="*/ 153 w 313"/>
                          <a:gd name="T93" fmla="*/ 48 h 146"/>
                          <a:gd name="T94" fmla="*/ 165 w 313"/>
                          <a:gd name="T95" fmla="*/ 32 h 146"/>
                          <a:gd name="T96" fmla="*/ 169 w 313"/>
                          <a:gd name="T97" fmla="*/ 27 h 146"/>
                          <a:gd name="T98" fmla="*/ 170 w 313"/>
                          <a:gd name="T99" fmla="*/ 25 h 146"/>
                          <a:gd name="T100" fmla="*/ 174 w 313"/>
                          <a:gd name="T101" fmla="*/ 24 h 146"/>
                          <a:gd name="T102" fmla="*/ 181 w 313"/>
                          <a:gd name="T103" fmla="*/ 23 h 146"/>
                          <a:gd name="T104" fmla="*/ 190 w 313"/>
                          <a:gd name="T105" fmla="*/ 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3" h="146">
                            <a:moveTo>
                              <a:pt x="191" y="0"/>
                            </a:moveTo>
                            <a:lnTo>
                              <a:pt x="199" y="2"/>
                            </a:lnTo>
                            <a:lnTo>
                              <a:pt x="202" y="3"/>
                            </a:lnTo>
                            <a:lnTo>
                              <a:pt x="207" y="4"/>
                            </a:lnTo>
                            <a:lnTo>
                              <a:pt x="211" y="7"/>
                            </a:lnTo>
                            <a:lnTo>
                              <a:pt x="215" y="10"/>
                            </a:lnTo>
                            <a:lnTo>
                              <a:pt x="226" y="15"/>
                            </a:lnTo>
                            <a:lnTo>
                              <a:pt x="241" y="17"/>
                            </a:lnTo>
                            <a:lnTo>
                              <a:pt x="262" y="19"/>
                            </a:lnTo>
                            <a:lnTo>
                              <a:pt x="268" y="19"/>
                            </a:lnTo>
                            <a:lnTo>
                              <a:pt x="274" y="19"/>
                            </a:lnTo>
                            <a:lnTo>
                              <a:pt x="276" y="19"/>
                            </a:lnTo>
                            <a:lnTo>
                              <a:pt x="279" y="20"/>
                            </a:lnTo>
                            <a:lnTo>
                              <a:pt x="281" y="21"/>
                            </a:lnTo>
                            <a:lnTo>
                              <a:pt x="283" y="23"/>
                            </a:lnTo>
                            <a:lnTo>
                              <a:pt x="285" y="25"/>
                            </a:lnTo>
                            <a:lnTo>
                              <a:pt x="287" y="30"/>
                            </a:lnTo>
                            <a:lnTo>
                              <a:pt x="287" y="34"/>
                            </a:lnTo>
                            <a:lnTo>
                              <a:pt x="287" y="41"/>
                            </a:lnTo>
                            <a:lnTo>
                              <a:pt x="289" y="49"/>
                            </a:lnTo>
                            <a:lnTo>
                              <a:pt x="296" y="58"/>
                            </a:lnTo>
                            <a:lnTo>
                              <a:pt x="304" y="68"/>
                            </a:lnTo>
                            <a:lnTo>
                              <a:pt x="313" y="79"/>
                            </a:lnTo>
                            <a:lnTo>
                              <a:pt x="308" y="83"/>
                            </a:lnTo>
                            <a:lnTo>
                              <a:pt x="304" y="85"/>
                            </a:lnTo>
                            <a:lnTo>
                              <a:pt x="301" y="88"/>
                            </a:lnTo>
                            <a:lnTo>
                              <a:pt x="296" y="93"/>
                            </a:lnTo>
                            <a:lnTo>
                              <a:pt x="288" y="101"/>
                            </a:lnTo>
                            <a:lnTo>
                              <a:pt x="279" y="113"/>
                            </a:lnTo>
                            <a:lnTo>
                              <a:pt x="270" y="122"/>
                            </a:lnTo>
                            <a:lnTo>
                              <a:pt x="264" y="127"/>
                            </a:lnTo>
                            <a:lnTo>
                              <a:pt x="259" y="130"/>
                            </a:lnTo>
                            <a:lnTo>
                              <a:pt x="255" y="130"/>
                            </a:lnTo>
                            <a:lnTo>
                              <a:pt x="245" y="130"/>
                            </a:lnTo>
                            <a:lnTo>
                              <a:pt x="228" y="130"/>
                            </a:lnTo>
                            <a:lnTo>
                              <a:pt x="207" y="131"/>
                            </a:lnTo>
                            <a:lnTo>
                              <a:pt x="183" y="131"/>
                            </a:lnTo>
                            <a:lnTo>
                              <a:pt x="158" y="133"/>
                            </a:lnTo>
                            <a:lnTo>
                              <a:pt x="136" y="133"/>
                            </a:lnTo>
                            <a:lnTo>
                              <a:pt x="116" y="134"/>
                            </a:lnTo>
                            <a:lnTo>
                              <a:pt x="102" y="134"/>
                            </a:lnTo>
                            <a:lnTo>
                              <a:pt x="95" y="134"/>
                            </a:lnTo>
                            <a:lnTo>
                              <a:pt x="84" y="135"/>
                            </a:lnTo>
                            <a:lnTo>
                              <a:pt x="69" y="135"/>
                            </a:lnTo>
                            <a:lnTo>
                              <a:pt x="63" y="135"/>
                            </a:lnTo>
                            <a:lnTo>
                              <a:pt x="59" y="135"/>
                            </a:lnTo>
                            <a:lnTo>
                              <a:pt x="55" y="137"/>
                            </a:lnTo>
                            <a:lnTo>
                              <a:pt x="54" y="138"/>
                            </a:lnTo>
                            <a:lnTo>
                              <a:pt x="52" y="139"/>
                            </a:lnTo>
                            <a:lnTo>
                              <a:pt x="51" y="140"/>
                            </a:lnTo>
                            <a:lnTo>
                              <a:pt x="50" y="142"/>
                            </a:lnTo>
                            <a:lnTo>
                              <a:pt x="46" y="143"/>
                            </a:lnTo>
                            <a:lnTo>
                              <a:pt x="38" y="144"/>
                            </a:lnTo>
                            <a:lnTo>
                              <a:pt x="23" y="144"/>
                            </a:lnTo>
                            <a:lnTo>
                              <a:pt x="0" y="146"/>
                            </a:lnTo>
                            <a:lnTo>
                              <a:pt x="0" y="135"/>
                            </a:lnTo>
                            <a:lnTo>
                              <a:pt x="1" y="130"/>
                            </a:lnTo>
                            <a:lnTo>
                              <a:pt x="1" y="126"/>
                            </a:lnTo>
                            <a:lnTo>
                              <a:pt x="2" y="122"/>
                            </a:lnTo>
                            <a:lnTo>
                              <a:pt x="2" y="121"/>
                            </a:lnTo>
                            <a:lnTo>
                              <a:pt x="5" y="120"/>
                            </a:lnTo>
                            <a:lnTo>
                              <a:pt x="8" y="118"/>
                            </a:lnTo>
                            <a:lnTo>
                              <a:pt x="12" y="118"/>
                            </a:lnTo>
                            <a:lnTo>
                              <a:pt x="18" y="118"/>
                            </a:lnTo>
                            <a:lnTo>
                              <a:pt x="23" y="118"/>
                            </a:lnTo>
                            <a:lnTo>
                              <a:pt x="27" y="117"/>
                            </a:lnTo>
                            <a:lnTo>
                              <a:pt x="30" y="116"/>
                            </a:lnTo>
                            <a:lnTo>
                              <a:pt x="31" y="114"/>
                            </a:lnTo>
                            <a:lnTo>
                              <a:pt x="33" y="113"/>
                            </a:lnTo>
                            <a:lnTo>
                              <a:pt x="34" y="112"/>
                            </a:lnTo>
                            <a:lnTo>
                              <a:pt x="37" y="109"/>
                            </a:lnTo>
                            <a:lnTo>
                              <a:pt x="40" y="108"/>
                            </a:lnTo>
                            <a:lnTo>
                              <a:pt x="43" y="105"/>
                            </a:lnTo>
                            <a:lnTo>
                              <a:pt x="46" y="101"/>
                            </a:lnTo>
                            <a:lnTo>
                              <a:pt x="48" y="97"/>
                            </a:lnTo>
                            <a:lnTo>
                              <a:pt x="50" y="92"/>
                            </a:lnTo>
                            <a:lnTo>
                              <a:pt x="51" y="88"/>
                            </a:lnTo>
                            <a:lnTo>
                              <a:pt x="52" y="84"/>
                            </a:lnTo>
                            <a:lnTo>
                              <a:pt x="54" y="83"/>
                            </a:lnTo>
                            <a:lnTo>
                              <a:pt x="56" y="80"/>
                            </a:lnTo>
                            <a:lnTo>
                              <a:pt x="59" y="79"/>
                            </a:lnTo>
                            <a:lnTo>
                              <a:pt x="63" y="78"/>
                            </a:lnTo>
                            <a:lnTo>
                              <a:pt x="74" y="76"/>
                            </a:lnTo>
                            <a:lnTo>
                              <a:pt x="88" y="75"/>
                            </a:lnTo>
                            <a:lnTo>
                              <a:pt x="99" y="75"/>
                            </a:lnTo>
                            <a:lnTo>
                              <a:pt x="107" y="72"/>
                            </a:lnTo>
                            <a:lnTo>
                              <a:pt x="115" y="68"/>
                            </a:lnTo>
                            <a:lnTo>
                              <a:pt x="120" y="66"/>
                            </a:lnTo>
                            <a:lnTo>
                              <a:pt x="124" y="63"/>
                            </a:lnTo>
                            <a:lnTo>
                              <a:pt x="129" y="62"/>
                            </a:lnTo>
                            <a:lnTo>
                              <a:pt x="133" y="62"/>
                            </a:lnTo>
                            <a:lnTo>
                              <a:pt x="139" y="61"/>
                            </a:lnTo>
                            <a:lnTo>
                              <a:pt x="145" y="55"/>
                            </a:lnTo>
                            <a:lnTo>
                              <a:pt x="153" y="48"/>
                            </a:lnTo>
                            <a:lnTo>
                              <a:pt x="162" y="36"/>
                            </a:lnTo>
                            <a:lnTo>
                              <a:pt x="165" y="32"/>
                            </a:lnTo>
                            <a:lnTo>
                              <a:pt x="167" y="29"/>
                            </a:lnTo>
                            <a:lnTo>
                              <a:pt x="169" y="27"/>
                            </a:lnTo>
                            <a:lnTo>
                              <a:pt x="170" y="25"/>
                            </a:lnTo>
                            <a:lnTo>
                              <a:pt x="170" y="25"/>
                            </a:lnTo>
                            <a:lnTo>
                              <a:pt x="171" y="24"/>
                            </a:lnTo>
                            <a:lnTo>
                              <a:pt x="174" y="24"/>
                            </a:lnTo>
                            <a:lnTo>
                              <a:pt x="177" y="23"/>
                            </a:lnTo>
                            <a:lnTo>
                              <a:pt x="181" y="23"/>
                            </a:lnTo>
                            <a:lnTo>
                              <a:pt x="190" y="21"/>
                            </a:lnTo>
                            <a:lnTo>
                              <a:pt x="190" y="11"/>
                            </a:lnTo>
                            <a:lnTo>
                              <a:pt x="19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3" name="Freeform 94">
                        <a:extLst>
                          <a:ext uri="{FF2B5EF4-FFF2-40B4-BE49-F238E27FC236}">
                            <a16:creationId xmlns:a16="http://schemas.microsoft.com/office/drawing/2014/main" id="{62CD5105-E013-13A9-F830-72F20F834DF9}"/>
                          </a:ext>
                        </a:extLst>
                      </p:cNvPr>
                      <p:cNvSpPr>
                        <a:spLocks/>
                      </p:cNvSpPr>
                      <p:nvPr/>
                    </p:nvSpPr>
                    <p:spPr bwMode="auto">
                      <a:xfrm>
                        <a:off x="-790381" y="5021566"/>
                        <a:ext cx="262888" cy="120714"/>
                      </a:xfrm>
                      <a:custGeom>
                        <a:avLst/>
                        <a:gdLst>
                          <a:gd name="T0" fmla="*/ 151 w 196"/>
                          <a:gd name="T1" fmla="*/ 19 h 90"/>
                          <a:gd name="T2" fmla="*/ 156 w 196"/>
                          <a:gd name="T3" fmla="*/ 43 h 90"/>
                          <a:gd name="T4" fmla="*/ 162 w 196"/>
                          <a:gd name="T5" fmla="*/ 66 h 90"/>
                          <a:gd name="T6" fmla="*/ 196 w 196"/>
                          <a:gd name="T7" fmla="*/ 76 h 90"/>
                          <a:gd name="T8" fmla="*/ 196 w 196"/>
                          <a:gd name="T9" fmla="*/ 83 h 90"/>
                          <a:gd name="T10" fmla="*/ 195 w 196"/>
                          <a:gd name="T11" fmla="*/ 86 h 90"/>
                          <a:gd name="T12" fmla="*/ 190 w 196"/>
                          <a:gd name="T13" fmla="*/ 87 h 90"/>
                          <a:gd name="T14" fmla="*/ 181 w 196"/>
                          <a:gd name="T15" fmla="*/ 89 h 90"/>
                          <a:gd name="T16" fmla="*/ 171 w 196"/>
                          <a:gd name="T17" fmla="*/ 90 h 90"/>
                          <a:gd name="T18" fmla="*/ 168 w 196"/>
                          <a:gd name="T19" fmla="*/ 89 h 90"/>
                          <a:gd name="T20" fmla="*/ 165 w 196"/>
                          <a:gd name="T21" fmla="*/ 85 h 90"/>
                          <a:gd name="T22" fmla="*/ 161 w 196"/>
                          <a:gd name="T23" fmla="*/ 79 h 90"/>
                          <a:gd name="T24" fmla="*/ 152 w 196"/>
                          <a:gd name="T25" fmla="*/ 78 h 90"/>
                          <a:gd name="T26" fmla="*/ 143 w 196"/>
                          <a:gd name="T27" fmla="*/ 61 h 90"/>
                          <a:gd name="T28" fmla="*/ 140 w 196"/>
                          <a:gd name="T29" fmla="*/ 44 h 90"/>
                          <a:gd name="T30" fmla="*/ 139 w 196"/>
                          <a:gd name="T31" fmla="*/ 34 h 90"/>
                          <a:gd name="T32" fmla="*/ 140 w 196"/>
                          <a:gd name="T33" fmla="*/ 24 h 90"/>
                          <a:gd name="T34" fmla="*/ 141 w 196"/>
                          <a:gd name="T35" fmla="*/ 21 h 90"/>
                          <a:gd name="T36" fmla="*/ 143 w 196"/>
                          <a:gd name="T37" fmla="*/ 15 h 90"/>
                          <a:gd name="T38" fmla="*/ 139 w 196"/>
                          <a:gd name="T39" fmla="*/ 14 h 90"/>
                          <a:gd name="T40" fmla="*/ 133 w 196"/>
                          <a:gd name="T41" fmla="*/ 17 h 90"/>
                          <a:gd name="T42" fmla="*/ 128 w 196"/>
                          <a:gd name="T43" fmla="*/ 23 h 90"/>
                          <a:gd name="T44" fmla="*/ 126 w 196"/>
                          <a:gd name="T45" fmla="*/ 43 h 90"/>
                          <a:gd name="T46" fmla="*/ 130 w 196"/>
                          <a:gd name="T47" fmla="*/ 69 h 90"/>
                          <a:gd name="T48" fmla="*/ 136 w 196"/>
                          <a:gd name="T49" fmla="*/ 86 h 90"/>
                          <a:gd name="T50" fmla="*/ 128 w 196"/>
                          <a:gd name="T51" fmla="*/ 85 h 90"/>
                          <a:gd name="T52" fmla="*/ 120 w 196"/>
                          <a:gd name="T53" fmla="*/ 82 h 90"/>
                          <a:gd name="T54" fmla="*/ 113 w 196"/>
                          <a:gd name="T55" fmla="*/ 78 h 90"/>
                          <a:gd name="T56" fmla="*/ 106 w 196"/>
                          <a:gd name="T57" fmla="*/ 73 h 90"/>
                          <a:gd name="T58" fmla="*/ 103 w 196"/>
                          <a:gd name="T59" fmla="*/ 66 h 90"/>
                          <a:gd name="T60" fmla="*/ 106 w 196"/>
                          <a:gd name="T61" fmla="*/ 60 h 90"/>
                          <a:gd name="T62" fmla="*/ 111 w 196"/>
                          <a:gd name="T63" fmla="*/ 52 h 90"/>
                          <a:gd name="T64" fmla="*/ 113 w 196"/>
                          <a:gd name="T65" fmla="*/ 38 h 90"/>
                          <a:gd name="T66" fmla="*/ 101 w 196"/>
                          <a:gd name="T67" fmla="*/ 38 h 90"/>
                          <a:gd name="T68" fmla="*/ 93 w 196"/>
                          <a:gd name="T69" fmla="*/ 41 h 90"/>
                          <a:gd name="T70" fmla="*/ 86 w 196"/>
                          <a:gd name="T71" fmla="*/ 40 h 90"/>
                          <a:gd name="T72" fmla="*/ 82 w 196"/>
                          <a:gd name="T73" fmla="*/ 35 h 90"/>
                          <a:gd name="T74" fmla="*/ 77 w 196"/>
                          <a:gd name="T75" fmla="*/ 28 h 90"/>
                          <a:gd name="T76" fmla="*/ 71 w 196"/>
                          <a:gd name="T77" fmla="*/ 23 h 90"/>
                          <a:gd name="T78" fmla="*/ 64 w 196"/>
                          <a:gd name="T79" fmla="*/ 19 h 90"/>
                          <a:gd name="T80" fmla="*/ 56 w 196"/>
                          <a:gd name="T81" fmla="*/ 19 h 90"/>
                          <a:gd name="T82" fmla="*/ 16 w 196"/>
                          <a:gd name="T83" fmla="*/ 32 h 90"/>
                          <a:gd name="T84" fmla="*/ 8 w 196"/>
                          <a:gd name="T85" fmla="*/ 38 h 90"/>
                          <a:gd name="T86" fmla="*/ 4 w 196"/>
                          <a:gd name="T87" fmla="*/ 40 h 90"/>
                          <a:gd name="T88" fmla="*/ 3 w 196"/>
                          <a:gd name="T89" fmla="*/ 39 h 90"/>
                          <a:gd name="T90" fmla="*/ 0 w 196"/>
                          <a:gd name="T91" fmla="*/ 31 h 90"/>
                          <a:gd name="T92" fmla="*/ 0 w 196"/>
                          <a:gd name="T93" fmla="*/ 26 h 90"/>
                          <a:gd name="T94" fmla="*/ 4 w 196"/>
                          <a:gd name="T95" fmla="*/ 23 h 90"/>
                          <a:gd name="T96" fmla="*/ 16 w 196"/>
                          <a:gd name="T97" fmla="*/ 22 h 90"/>
                          <a:gd name="T98" fmla="*/ 42 w 196"/>
                          <a:gd name="T99" fmla="*/ 18 h 90"/>
                          <a:gd name="T100" fmla="*/ 75 w 196"/>
                          <a:gd name="T101" fmla="*/ 11 h 90"/>
                          <a:gd name="T102" fmla="*/ 96 w 196"/>
                          <a:gd name="T103" fmla="*/ 7 h 90"/>
                          <a:gd name="T104" fmla="*/ 107 w 196"/>
                          <a:gd name="T105" fmla="*/ 6 h 90"/>
                          <a:gd name="T106" fmla="*/ 119 w 196"/>
                          <a:gd name="T107" fmla="*/ 4 h 90"/>
                          <a:gd name="T108" fmla="*/ 127 w 196"/>
                          <a:gd name="T109" fmla="*/ 2 h 90"/>
                          <a:gd name="T110" fmla="*/ 132 w 196"/>
                          <a:gd name="T111" fmla="*/ 2 h 90"/>
                          <a:gd name="T112" fmla="*/ 140 w 196"/>
                          <a:gd name="T11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90">
                            <a:moveTo>
                              <a:pt x="147" y="0"/>
                            </a:moveTo>
                            <a:lnTo>
                              <a:pt x="151" y="19"/>
                            </a:lnTo>
                            <a:lnTo>
                              <a:pt x="153" y="31"/>
                            </a:lnTo>
                            <a:lnTo>
                              <a:pt x="156" y="43"/>
                            </a:lnTo>
                            <a:lnTo>
                              <a:pt x="158" y="53"/>
                            </a:lnTo>
                            <a:lnTo>
                              <a:pt x="162" y="66"/>
                            </a:lnTo>
                            <a:lnTo>
                              <a:pt x="196" y="66"/>
                            </a:lnTo>
                            <a:lnTo>
                              <a:pt x="196" y="76"/>
                            </a:lnTo>
                            <a:lnTo>
                              <a:pt x="196" y="79"/>
                            </a:lnTo>
                            <a:lnTo>
                              <a:pt x="196" y="83"/>
                            </a:lnTo>
                            <a:lnTo>
                              <a:pt x="195" y="86"/>
                            </a:lnTo>
                            <a:lnTo>
                              <a:pt x="195" y="86"/>
                            </a:lnTo>
                            <a:lnTo>
                              <a:pt x="194" y="87"/>
                            </a:lnTo>
                            <a:lnTo>
                              <a:pt x="190" y="87"/>
                            </a:lnTo>
                            <a:lnTo>
                              <a:pt x="186" y="89"/>
                            </a:lnTo>
                            <a:lnTo>
                              <a:pt x="181" y="89"/>
                            </a:lnTo>
                            <a:lnTo>
                              <a:pt x="175" y="90"/>
                            </a:lnTo>
                            <a:lnTo>
                              <a:pt x="171" y="90"/>
                            </a:lnTo>
                            <a:lnTo>
                              <a:pt x="169" y="89"/>
                            </a:lnTo>
                            <a:lnTo>
                              <a:pt x="168" y="89"/>
                            </a:lnTo>
                            <a:lnTo>
                              <a:pt x="166" y="87"/>
                            </a:lnTo>
                            <a:lnTo>
                              <a:pt x="165" y="85"/>
                            </a:lnTo>
                            <a:lnTo>
                              <a:pt x="162" y="82"/>
                            </a:lnTo>
                            <a:lnTo>
                              <a:pt x="161" y="79"/>
                            </a:lnTo>
                            <a:lnTo>
                              <a:pt x="158" y="79"/>
                            </a:lnTo>
                            <a:lnTo>
                              <a:pt x="152" y="78"/>
                            </a:lnTo>
                            <a:lnTo>
                              <a:pt x="147" y="72"/>
                            </a:lnTo>
                            <a:lnTo>
                              <a:pt x="143" y="61"/>
                            </a:lnTo>
                            <a:lnTo>
                              <a:pt x="141" y="49"/>
                            </a:lnTo>
                            <a:lnTo>
                              <a:pt x="140" y="44"/>
                            </a:lnTo>
                            <a:lnTo>
                              <a:pt x="140" y="39"/>
                            </a:lnTo>
                            <a:lnTo>
                              <a:pt x="139" y="34"/>
                            </a:lnTo>
                            <a:lnTo>
                              <a:pt x="139" y="28"/>
                            </a:lnTo>
                            <a:lnTo>
                              <a:pt x="140" y="24"/>
                            </a:lnTo>
                            <a:lnTo>
                              <a:pt x="140" y="22"/>
                            </a:lnTo>
                            <a:lnTo>
                              <a:pt x="141" y="21"/>
                            </a:lnTo>
                            <a:lnTo>
                              <a:pt x="143" y="18"/>
                            </a:lnTo>
                            <a:lnTo>
                              <a:pt x="143" y="15"/>
                            </a:lnTo>
                            <a:lnTo>
                              <a:pt x="141" y="14"/>
                            </a:lnTo>
                            <a:lnTo>
                              <a:pt x="139" y="14"/>
                            </a:lnTo>
                            <a:lnTo>
                              <a:pt x="136" y="14"/>
                            </a:lnTo>
                            <a:lnTo>
                              <a:pt x="133" y="17"/>
                            </a:lnTo>
                            <a:lnTo>
                              <a:pt x="131" y="19"/>
                            </a:lnTo>
                            <a:lnTo>
                              <a:pt x="128" y="23"/>
                            </a:lnTo>
                            <a:lnTo>
                              <a:pt x="127" y="31"/>
                            </a:lnTo>
                            <a:lnTo>
                              <a:pt x="126" y="43"/>
                            </a:lnTo>
                            <a:lnTo>
                              <a:pt x="127" y="56"/>
                            </a:lnTo>
                            <a:lnTo>
                              <a:pt x="130" y="69"/>
                            </a:lnTo>
                            <a:lnTo>
                              <a:pt x="132" y="78"/>
                            </a:lnTo>
                            <a:lnTo>
                              <a:pt x="136" y="86"/>
                            </a:lnTo>
                            <a:lnTo>
                              <a:pt x="132" y="85"/>
                            </a:lnTo>
                            <a:lnTo>
                              <a:pt x="128" y="85"/>
                            </a:lnTo>
                            <a:lnTo>
                              <a:pt x="124" y="83"/>
                            </a:lnTo>
                            <a:lnTo>
                              <a:pt x="120" y="82"/>
                            </a:lnTo>
                            <a:lnTo>
                              <a:pt x="116" y="81"/>
                            </a:lnTo>
                            <a:lnTo>
                              <a:pt x="113" y="78"/>
                            </a:lnTo>
                            <a:lnTo>
                              <a:pt x="109" y="76"/>
                            </a:lnTo>
                            <a:lnTo>
                              <a:pt x="106" y="73"/>
                            </a:lnTo>
                            <a:lnTo>
                              <a:pt x="105" y="69"/>
                            </a:lnTo>
                            <a:lnTo>
                              <a:pt x="103" y="66"/>
                            </a:lnTo>
                            <a:lnTo>
                              <a:pt x="105" y="64"/>
                            </a:lnTo>
                            <a:lnTo>
                              <a:pt x="106" y="60"/>
                            </a:lnTo>
                            <a:lnTo>
                              <a:pt x="109" y="56"/>
                            </a:lnTo>
                            <a:lnTo>
                              <a:pt x="111" y="52"/>
                            </a:lnTo>
                            <a:lnTo>
                              <a:pt x="119" y="44"/>
                            </a:lnTo>
                            <a:lnTo>
                              <a:pt x="113" y="38"/>
                            </a:lnTo>
                            <a:lnTo>
                              <a:pt x="107" y="32"/>
                            </a:lnTo>
                            <a:lnTo>
                              <a:pt x="101" y="38"/>
                            </a:lnTo>
                            <a:lnTo>
                              <a:pt x="97" y="40"/>
                            </a:lnTo>
                            <a:lnTo>
                              <a:pt x="93" y="41"/>
                            </a:lnTo>
                            <a:lnTo>
                              <a:pt x="89" y="41"/>
                            </a:lnTo>
                            <a:lnTo>
                              <a:pt x="86" y="40"/>
                            </a:lnTo>
                            <a:lnTo>
                              <a:pt x="84" y="36"/>
                            </a:lnTo>
                            <a:lnTo>
                              <a:pt x="82" y="35"/>
                            </a:lnTo>
                            <a:lnTo>
                              <a:pt x="80" y="32"/>
                            </a:lnTo>
                            <a:lnTo>
                              <a:pt x="77" y="28"/>
                            </a:lnTo>
                            <a:lnTo>
                              <a:pt x="73" y="26"/>
                            </a:lnTo>
                            <a:lnTo>
                              <a:pt x="71" y="23"/>
                            </a:lnTo>
                            <a:lnTo>
                              <a:pt x="68" y="21"/>
                            </a:lnTo>
                            <a:lnTo>
                              <a:pt x="64" y="19"/>
                            </a:lnTo>
                            <a:lnTo>
                              <a:pt x="61" y="19"/>
                            </a:lnTo>
                            <a:lnTo>
                              <a:pt x="56" y="19"/>
                            </a:lnTo>
                            <a:lnTo>
                              <a:pt x="35" y="22"/>
                            </a:lnTo>
                            <a:lnTo>
                              <a:pt x="16" y="32"/>
                            </a:lnTo>
                            <a:lnTo>
                              <a:pt x="12" y="35"/>
                            </a:lnTo>
                            <a:lnTo>
                              <a:pt x="8" y="38"/>
                            </a:lnTo>
                            <a:lnTo>
                              <a:pt x="5" y="39"/>
                            </a:lnTo>
                            <a:lnTo>
                              <a:pt x="4" y="40"/>
                            </a:lnTo>
                            <a:lnTo>
                              <a:pt x="3" y="40"/>
                            </a:lnTo>
                            <a:lnTo>
                              <a:pt x="3" y="39"/>
                            </a:lnTo>
                            <a:lnTo>
                              <a:pt x="1" y="35"/>
                            </a:lnTo>
                            <a:lnTo>
                              <a:pt x="0" y="31"/>
                            </a:lnTo>
                            <a:lnTo>
                              <a:pt x="0" y="27"/>
                            </a:lnTo>
                            <a:lnTo>
                              <a:pt x="0" y="26"/>
                            </a:lnTo>
                            <a:lnTo>
                              <a:pt x="1" y="24"/>
                            </a:lnTo>
                            <a:lnTo>
                              <a:pt x="4" y="23"/>
                            </a:lnTo>
                            <a:lnTo>
                              <a:pt x="9" y="23"/>
                            </a:lnTo>
                            <a:lnTo>
                              <a:pt x="16" y="22"/>
                            </a:lnTo>
                            <a:lnTo>
                              <a:pt x="27" y="19"/>
                            </a:lnTo>
                            <a:lnTo>
                              <a:pt x="42" y="18"/>
                            </a:lnTo>
                            <a:lnTo>
                              <a:pt x="58" y="14"/>
                            </a:lnTo>
                            <a:lnTo>
                              <a:pt x="75" y="11"/>
                            </a:lnTo>
                            <a:lnTo>
                              <a:pt x="86" y="10"/>
                            </a:lnTo>
                            <a:lnTo>
                              <a:pt x="96" y="7"/>
                            </a:lnTo>
                            <a:lnTo>
                              <a:pt x="102" y="7"/>
                            </a:lnTo>
                            <a:lnTo>
                              <a:pt x="107" y="6"/>
                            </a:lnTo>
                            <a:lnTo>
                              <a:pt x="115" y="5"/>
                            </a:lnTo>
                            <a:lnTo>
                              <a:pt x="119" y="4"/>
                            </a:lnTo>
                            <a:lnTo>
                              <a:pt x="123" y="4"/>
                            </a:lnTo>
                            <a:lnTo>
                              <a:pt x="127" y="2"/>
                            </a:lnTo>
                            <a:lnTo>
                              <a:pt x="128" y="2"/>
                            </a:lnTo>
                            <a:lnTo>
                              <a:pt x="132" y="2"/>
                            </a:lnTo>
                            <a:lnTo>
                              <a:pt x="136" y="1"/>
                            </a:lnTo>
                            <a:lnTo>
                              <a:pt x="140" y="0"/>
                            </a:lnTo>
                            <a:lnTo>
                              <a:pt x="14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4" name="Freeform 96">
                        <a:extLst>
                          <a:ext uri="{FF2B5EF4-FFF2-40B4-BE49-F238E27FC236}">
                            <a16:creationId xmlns:a16="http://schemas.microsoft.com/office/drawing/2014/main" id="{6C6A04DB-04D2-4533-A293-EDF4E79F8F7F}"/>
                          </a:ext>
                        </a:extLst>
                      </p:cNvPr>
                      <p:cNvSpPr>
                        <a:spLocks/>
                      </p:cNvSpPr>
                      <p:nvPr/>
                    </p:nvSpPr>
                    <p:spPr bwMode="auto">
                      <a:xfrm>
                        <a:off x="-1224949" y="4609797"/>
                        <a:ext cx="230697" cy="307150"/>
                      </a:xfrm>
                      <a:custGeom>
                        <a:avLst/>
                        <a:gdLst>
                          <a:gd name="T0" fmla="*/ 83 w 172"/>
                          <a:gd name="T1" fmla="*/ 3 h 229"/>
                          <a:gd name="T2" fmla="*/ 96 w 172"/>
                          <a:gd name="T3" fmla="*/ 13 h 229"/>
                          <a:gd name="T4" fmla="*/ 114 w 172"/>
                          <a:gd name="T5" fmla="*/ 23 h 229"/>
                          <a:gd name="T6" fmla="*/ 127 w 172"/>
                          <a:gd name="T7" fmla="*/ 51 h 229"/>
                          <a:gd name="T8" fmla="*/ 127 w 172"/>
                          <a:gd name="T9" fmla="*/ 78 h 229"/>
                          <a:gd name="T10" fmla="*/ 120 w 172"/>
                          <a:gd name="T11" fmla="*/ 91 h 229"/>
                          <a:gd name="T12" fmla="*/ 117 w 172"/>
                          <a:gd name="T13" fmla="*/ 100 h 229"/>
                          <a:gd name="T14" fmla="*/ 112 w 172"/>
                          <a:gd name="T15" fmla="*/ 104 h 229"/>
                          <a:gd name="T16" fmla="*/ 113 w 172"/>
                          <a:gd name="T17" fmla="*/ 115 h 229"/>
                          <a:gd name="T18" fmla="*/ 120 w 172"/>
                          <a:gd name="T19" fmla="*/ 119 h 229"/>
                          <a:gd name="T20" fmla="*/ 137 w 172"/>
                          <a:gd name="T21" fmla="*/ 104 h 229"/>
                          <a:gd name="T22" fmla="*/ 164 w 172"/>
                          <a:gd name="T23" fmla="*/ 115 h 229"/>
                          <a:gd name="T24" fmla="*/ 171 w 172"/>
                          <a:gd name="T25" fmla="*/ 142 h 229"/>
                          <a:gd name="T26" fmla="*/ 167 w 172"/>
                          <a:gd name="T27" fmla="*/ 169 h 229"/>
                          <a:gd name="T28" fmla="*/ 152 w 172"/>
                          <a:gd name="T29" fmla="*/ 186 h 229"/>
                          <a:gd name="T30" fmla="*/ 148 w 172"/>
                          <a:gd name="T31" fmla="*/ 193 h 229"/>
                          <a:gd name="T32" fmla="*/ 144 w 172"/>
                          <a:gd name="T33" fmla="*/ 201 h 229"/>
                          <a:gd name="T34" fmla="*/ 142 w 172"/>
                          <a:gd name="T35" fmla="*/ 212 h 229"/>
                          <a:gd name="T36" fmla="*/ 129 w 172"/>
                          <a:gd name="T37" fmla="*/ 227 h 229"/>
                          <a:gd name="T38" fmla="*/ 114 w 172"/>
                          <a:gd name="T39" fmla="*/ 227 h 229"/>
                          <a:gd name="T40" fmla="*/ 92 w 172"/>
                          <a:gd name="T41" fmla="*/ 228 h 229"/>
                          <a:gd name="T42" fmla="*/ 59 w 172"/>
                          <a:gd name="T43" fmla="*/ 228 h 229"/>
                          <a:gd name="T44" fmla="*/ 15 w 172"/>
                          <a:gd name="T45" fmla="*/ 229 h 229"/>
                          <a:gd name="T46" fmla="*/ 3 w 172"/>
                          <a:gd name="T47" fmla="*/ 227 h 229"/>
                          <a:gd name="T48" fmla="*/ 8 w 172"/>
                          <a:gd name="T49" fmla="*/ 220 h 229"/>
                          <a:gd name="T50" fmla="*/ 10 w 172"/>
                          <a:gd name="T51" fmla="*/ 211 h 229"/>
                          <a:gd name="T52" fmla="*/ 12 w 172"/>
                          <a:gd name="T53" fmla="*/ 199 h 229"/>
                          <a:gd name="T54" fmla="*/ 16 w 172"/>
                          <a:gd name="T55" fmla="*/ 185 h 229"/>
                          <a:gd name="T56" fmla="*/ 17 w 172"/>
                          <a:gd name="T57" fmla="*/ 177 h 229"/>
                          <a:gd name="T58" fmla="*/ 15 w 172"/>
                          <a:gd name="T59" fmla="*/ 168 h 229"/>
                          <a:gd name="T60" fmla="*/ 13 w 172"/>
                          <a:gd name="T61" fmla="*/ 156 h 229"/>
                          <a:gd name="T62" fmla="*/ 12 w 172"/>
                          <a:gd name="T63" fmla="*/ 151 h 229"/>
                          <a:gd name="T64" fmla="*/ 8 w 172"/>
                          <a:gd name="T65" fmla="*/ 146 h 229"/>
                          <a:gd name="T66" fmla="*/ 2 w 172"/>
                          <a:gd name="T67" fmla="*/ 129 h 229"/>
                          <a:gd name="T68" fmla="*/ 4 w 172"/>
                          <a:gd name="T69" fmla="*/ 97 h 229"/>
                          <a:gd name="T70" fmla="*/ 8 w 172"/>
                          <a:gd name="T71" fmla="*/ 87 h 229"/>
                          <a:gd name="T72" fmla="*/ 10 w 172"/>
                          <a:gd name="T73" fmla="*/ 74 h 229"/>
                          <a:gd name="T74" fmla="*/ 15 w 172"/>
                          <a:gd name="T75" fmla="*/ 66 h 229"/>
                          <a:gd name="T76" fmla="*/ 16 w 172"/>
                          <a:gd name="T77" fmla="*/ 58 h 229"/>
                          <a:gd name="T78" fmla="*/ 24 w 172"/>
                          <a:gd name="T79" fmla="*/ 51 h 229"/>
                          <a:gd name="T80" fmla="*/ 27 w 172"/>
                          <a:gd name="T81" fmla="*/ 46 h 229"/>
                          <a:gd name="T82" fmla="*/ 30 w 172"/>
                          <a:gd name="T83" fmla="*/ 47 h 229"/>
                          <a:gd name="T84" fmla="*/ 33 w 172"/>
                          <a:gd name="T85" fmla="*/ 57 h 229"/>
                          <a:gd name="T86" fmla="*/ 37 w 172"/>
                          <a:gd name="T87" fmla="*/ 60 h 229"/>
                          <a:gd name="T88" fmla="*/ 41 w 172"/>
                          <a:gd name="T89" fmla="*/ 57 h 229"/>
                          <a:gd name="T90" fmla="*/ 44 w 172"/>
                          <a:gd name="T91" fmla="*/ 46 h 229"/>
                          <a:gd name="T92" fmla="*/ 46 w 172"/>
                          <a:gd name="T93" fmla="*/ 37 h 229"/>
                          <a:gd name="T94" fmla="*/ 48 w 172"/>
                          <a:gd name="T95" fmla="*/ 30 h 229"/>
                          <a:gd name="T96" fmla="*/ 53 w 172"/>
                          <a:gd name="T97" fmla="*/ 28 h 229"/>
                          <a:gd name="T98" fmla="*/ 57 w 172"/>
                          <a:gd name="T99" fmla="*/ 19 h 229"/>
                          <a:gd name="T100" fmla="*/ 57 w 172"/>
                          <a:gd name="T101" fmla="*/ 4 h 229"/>
                          <a:gd name="T102" fmla="*/ 61 w 172"/>
                          <a:gd name="T103" fmla="*/ 2 h 229"/>
                          <a:gd name="T104" fmla="*/ 70 w 172"/>
                          <a:gd name="T105" fmla="*/ 3 h 229"/>
                          <a:gd name="T106" fmla="*/ 76 w 172"/>
                          <a:gd name="T10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229">
                            <a:moveTo>
                              <a:pt x="78" y="0"/>
                            </a:moveTo>
                            <a:lnTo>
                              <a:pt x="80" y="2"/>
                            </a:lnTo>
                            <a:lnTo>
                              <a:pt x="83" y="3"/>
                            </a:lnTo>
                            <a:lnTo>
                              <a:pt x="87" y="7"/>
                            </a:lnTo>
                            <a:lnTo>
                              <a:pt x="91" y="11"/>
                            </a:lnTo>
                            <a:lnTo>
                              <a:pt x="96" y="13"/>
                            </a:lnTo>
                            <a:lnTo>
                              <a:pt x="100" y="16"/>
                            </a:lnTo>
                            <a:lnTo>
                              <a:pt x="105" y="17"/>
                            </a:lnTo>
                            <a:lnTo>
                              <a:pt x="114" y="23"/>
                            </a:lnTo>
                            <a:lnTo>
                              <a:pt x="121" y="28"/>
                            </a:lnTo>
                            <a:lnTo>
                              <a:pt x="125" y="38"/>
                            </a:lnTo>
                            <a:lnTo>
                              <a:pt x="127" y="51"/>
                            </a:lnTo>
                            <a:lnTo>
                              <a:pt x="129" y="64"/>
                            </a:lnTo>
                            <a:lnTo>
                              <a:pt x="129" y="72"/>
                            </a:lnTo>
                            <a:lnTo>
                              <a:pt x="127" y="78"/>
                            </a:lnTo>
                            <a:lnTo>
                              <a:pt x="123" y="83"/>
                            </a:lnTo>
                            <a:lnTo>
                              <a:pt x="121" y="87"/>
                            </a:lnTo>
                            <a:lnTo>
                              <a:pt x="120" y="91"/>
                            </a:lnTo>
                            <a:lnTo>
                              <a:pt x="118" y="95"/>
                            </a:lnTo>
                            <a:lnTo>
                              <a:pt x="118" y="98"/>
                            </a:lnTo>
                            <a:lnTo>
                              <a:pt x="117" y="100"/>
                            </a:lnTo>
                            <a:lnTo>
                              <a:pt x="114" y="100"/>
                            </a:lnTo>
                            <a:lnTo>
                              <a:pt x="113" y="101"/>
                            </a:lnTo>
                            <a:lnTo>
                              <a:pt x="112" y="104"/>
                            </a:lnTo>
                            <a:lnTo>
                              <a:pt x="112" y="108"/>
                            </a:lnTo>
                            <a:lnTo>
                              <a:pt x="112" y="112"/>
                            </a:lnTo>
                            <a:lnTo>
                              <a:pt x="113" y="115"/>
                            </a:lnTo>
                            <a:lnTo>
                              <a:pt x="114" y="118"/>
                            </a:lnTo>
                            <a:lnTo>
                              <a:pt x="117" y="119"/>
                            </a:lnTo>
                            <a:lnTo>
                              <a:pt x="120" y="119"/>
                            </a:lnTo>
                            <a:lnTo>
                              <a:pt x="122" y="117"/>
                            </a:lnTo>
                            <a:lnTo>
                              <a:pt x="129" y="112"/>
                            </a:lnTo>
                            <a:lnTo>
                              <a:pt x="137" y="104"/>
                            </a:lnTo>
                            <a:lnTo>
                              <a:pt x="148" y="93"/>
                            </a:lnTo>
                            <a:lnTo>
                              <a:pt x="155" y="101"/>
                            </a:lnTo>
                            <a:lnTo>
                              <a:pt x="164" y="115"/>
                            </a:lnTo>
                            <a:lnTo>
                              <a:pt x="169" y="134"/>
                            </a:lnTo>
                            <a:lnTo>
                              <a:pt x="169" y="138"/>
                            </a:lnTo>
                            <a:lnTo>
                              <a:pt x="171" y="142"/>
                            </a:lnTo>
                            <a:lnTo>
                              <a:pt x="172" y="146"/>
                            </a:lnTo>
                            <a:lnTo>
                              <a:pt x="172" y="156"/>
                            </a:lnTo>
                            <a:lnTo>
                              <a:pt x="167" y="169"/>
                            </a:lnTo>
                            <a:lnTo>
                              <a:pt x="158" y="181"/>
                            </a:lnTo>
                            <a:lnTo>
                              <a:pt x="155" y="184"/>
                            </a:lnTo>
                            <a:lnTo>
                              <a:pt x="152" y="186"/>
                            </a:lnTo>
                            <a:lnTo>
                              <a:pt x="150" y="189"/>
                            </a:lnTo>
                            <a:lnTo>
                              <a:pt x="148" y="191"/>
                            </a:lnTo>
                            <a:lnTo>
                              <a:pt x="148" y="193"/>
                            </a:lnTo>
                            <a:lnTo>
                              <a:pt x="147" y="195"/>
                            </a:lnTo>
                            <a:lnTo>
                              <a:pt x="146" y="198"/>
                            </a:lnTo>
                            <a:lnTo>
                              <a:pt x="144" y="201"/>
                            </a:lnTo>
                            <a:lnTo>
                              <a:pt x="143" y="204"/>
                            </a:lnTo>
                            <a:lnTo>
                              <a:pt x="142" y="208"/>
                            </a:lnTo>
                            <a:lnTo>
                              <a:pt x="142" y="212"/>
                            </a:lnTo>
                            <a:lnTo>
                              <a:pt x="141" y="216"/>
                            </a:lnTo>
                            <a:lnTo>
                              <a:pt x="141" y="225"/>
                            </a:lnTo>
                            <a:lnTo>
                              <a:pt x="129" y="227"/>
                            </a:lnTo>
                            <a:lnTo>
                              <a:pt x="123" y="227"/>
                            </a:lnTo>
                            <a:lnTo>
                              <a:pt x="118" y="227"/>
                            </a:lnTo>
                            <a:lnTo>
                              <a:pt x="114" y="227"/>
                            </a:lnTo>
                            <a:lnTo>
                              <a:pt x="112" y="227"/>
                            </a:lnTo>
                            <a:lnTo>
                              <a:pt x="105" y="228"/>
                            </a:lnTo>
                            <a:lnTo>
                              <a:pt x="92" y="228"/>
                            </a:lnTo>
                            <a:lnTo>
                              <a:pt x="78" y="228"/>
                            </a:lnTo>
                            <a:lnTo>
                              <a:pt x="66" y="228"/>
                            </a:lnTo>
                            <a:lnTo>
                              <a:pt x="59" y="228"/>
                            </a:lnTo>
                            <a:lnTo>
                              <a:pt x="46" y="228"/>
                            </a:lnTo>
                            <a:lnTo>
                              <a:pt x="32" y="229"/>
                            </a:lnTo>
                            <a:lnTo>
                              <a:pt x="15" y="229"/>
                            </a:lnTo>
                            <a:lnTo>
                              <a:pt x="6" y="229"/>
                            </a:lnTo>
                            <a:lnTo>
                              <a:pt x="3" y="228"/>
                            </a:lnTo>
                            <a:lnTo>
                              <a:pt x="3" y="227"/>
                            </a:lnTo>
                            <a:lnTo>
                              <a:pt x="4" y="224"/>
                            </a:lnTo>
                            <a:lnTo>
                              <a:pt x="6" y="223"/>
                            </a:lnTo>
                            <a:lnTo>
                              <a:pt x="8" y="220"/>
                            </a:lnTo>
                            <a:lnTo>
                              <a:pt x="8" y="218"/>
                            </a:lnTo>
                            <a:lnTo>
                              <a:pt x="10" y="214"/>
                            </a:lnTo>
                            <a:lnTo>
                              <a:pt x="10" y="211"/>
                            </a:lnTo>
                            <a:lnTo>
                              <a:pt x="10" y="208"/>
                            </a:lnTo>
                            <a:lnTo>
                              <a:pt x="11" y="204"/>
                            </a:lnTo>
                            <a:lnTo>
                              <a:pt x="12" y="199"/>
                            </a:lnTo>
                            <a:lnTo>
                              <a:pt x="13" y="194"/>
                            </a:lnTo>
                            <a:lnTo>
                              <a:pt x="16" y="189"/>
                            </a:lnTo>
                            <a:lnTo>
                              <a:pt x="16" y="185"/>
                            </a:lnTo>
                            <a:lnTo>
                              <a:pt x="17" y="182"/>
                            </a:lnTo>
                            <a:lnTo>
                              <a:pt x="17" y="180"/>
                            </a:lnTo>
                            <a:lnTo>
                              <a:pt x="17" y="177"/>
                            </a:lnTo>
                            <a:lnTo>
                              <a:pt x="16" y="174"/>
                            </a:lnTo>
                            <a:lnTo>
                              <a:pt x="15" y="172"/>
                            </a:lnTo>
                            <a:lnTo>
                              <a:pt x="15" y="168"/>
                            </a:lnTo>
                            <a:lnTo>
                              <a:pt x="13" y="164"/>
                            </a:lnTo>
                            <a:lnTo>
                              <a:pt x="13" y="160"/>
                            </a:lnTo>
                            <a:lnTo>
                              <a:pt x="13" y="156"/>
                            </a:lnTo>
                            <a:lnTo>
                              <a:pt x="13" y="153"/>
                            </a:lnTo>
                            <a:lnTo>
                              <a:pt x="12" y="151"/>
                            </a:lnTo>
                            <a:lnTo>
                              <a:pt x="12" y="151"/>
                            </a:lnTo>
                            <a:lnTo>
                              <a:pt x="11" y="150"/>
                            </a:lnTo>
                            <a:lnTo>
                              <a:pt x="10" y="148"/>
                            </a:lnTo>
                            <a:lnTo>
                              <a:pt x="8" y="146"/>
                            </a:lnTo>
                            <a:lnTo>
                              <a:pt x="7" y="143"/>
                            </a:lnTo>
                            <a:lnTo>
                              <a:pt x="4" y="139"/>
                            </a:lnTo>
                            <a:lnTo>
                              <a:pt x="2" y="129"/>
                            </a:lnTo>
                            <a:lnTo>
                              <a:pt x="0" y="117"/>
                            </a:lnTo>
                            <a:lnTo>
                              <a:pt x="0" y="105"/>
                            </a:lnTo>
                            <a:lnTo>
                              <a:pt x="4" y="97"/>
                            </a:lnTo>
                            <a:lnTo>
                              <a:pt x="6" y="95"/>
                            </a:lnTo>
                            <a:lnTo>
                              <a:pt x="7" y="91"/>
                            </a:lnTo>
                            <a:lnTo>
                              <a:pt x="8" y="87"/>
                            </a:lnTo>
                            <a:lnTo>
                              <a:pt x="8" y="81"/>
                            </a:lnTo>
                            <a:lnTo>
                              <a:pt x="10" y="78"/>
                            </a:lnTo>
                            <a:lnTo>
                              <a:pt x="10" y="74"/>
                            </a:lnTo>
                            <a:lnTo>
                              <a:pt x="11" y="71"/>
                            </a:lnTo>
                            <a:lnTo>
                              <a:pt x="12" y="68"/>
                            </a:lnTo>
                            <a:lnTo>
                              <a:pt x="15" y="66"/>
                            </a:lnTo>
                            <a:lnTo>
                              <a:pt x="15" y="63"/>
                            </a:lnTo>
                            <a:lnTo>
                              <a:pt x="16" y="60"/>
                            </a:lnTo>
                            <a:lnTo>
                              <a:pt x="16" y="58"/>
                            </a:lnTo>
                            <a:lnTo>
                              <a:pt x="19" y="55"/>
                            </a:lnTo>
                            <a:lnTo>
                              <a:pt x="21" y="53"/>
                            </a:lnTo>
                            <a:lnTo>
                              <a:pt x="24" y="51"/>
                            </a:lnTo>
                            <a:lnTo>
                              <a:pt x="25" y="50"/>
                            </a:lnTo>
                            <a:lnTo>
                              <a:pt x="27" y="49"/>
                            </a:lnTo>
                            <a:lnTo>
                              <a:pt x="27" y="46"/>
                            </a:lnTo>
                            <a:lnTo>
                              <a:pt x="28" y="46"/>
                            </a:lnTo>
                            <a:lnTo>
                              <a:pt x="29" y="46"/>
                            </a:lnTo>
                            <a:lnTo>
                              <a:pt x="30" y="47"/>
                            </a:lnTo>
                            <a:lnTo>
                              <a:pt x="32" y="50"/>
                            </a:lnTo>
                            <a:lnTo>
                              <a:pt x="32" y="53"/>
                            </a:lnTo>
                            <a:lnTo>
                              <a:pt x="33" y="57"/>
                            </a:lnTo>
                            <a:lnTo>
                              <a:pt x="34" y="59"/>
                            </a:lnTo>
                            <a:lnTo>
                              <a:pt x="36" y="60"/>
                            </a:lnTo>
                            <a:lnTo>
                              <a:pt x="37" y="60"/>
                            </a:lnTo>
                            <a:lnTo>
                              <a:pt x="38" y="60"/>
                            </a:lnTo>
                            <a:lnTo>
                              <a:pt x="40" y="58"/>
                            </a:lnTo>
                            <a:lnTo>
                              <a:pt x="41" y="57"/>
                            </a:lnTo>
                            <a:lnTo>
                              <a:pt x="42" y="53"/>
                            </a:lnTo>
                            <a:lnTo>
                              <a:pt x="42" y="50"/>
                            </a:lnTo>
                            <a:lnTo>
                              <a:pt x="44" y="46"/>
                            </a:lnTo>
                            <a:lnTo>
                              <a:pt x="45" y="43"/>
                            </a:lnTo>
                            <a:lnTo>
                              <a:pt x="46" y="41"/>
                            </a:lnTo>
                            <a:lnTo>
                              <a:pt x="46" y="37"/>
                            </a:lnTo>
                            <a:lnTo>
                              <a:pt x="46" y="34"/>
                            </a:lnTo>
                            <a:lnTo>
                              <a:pt x="46" y="32"/>
                            </a:lnTo>
                            <a:lnTo>
                              <a:pt x="48" y="30"/>
                            </a:lnTo>
                            <a:lnTo>
                              <a:pt x="49" y="29"/>
                            </a:lnTo>
                            <a:lnTo>
                              <a:pt x="50" y="29"/>
                            </a:lnTo>
                            <a:lnTo>
                              <a:pt x="53" y="28"/>
                            </a:lnTo>
                            <a:lnTo>
                              <a:pt x="55" y="26"/>
                            </a:lnTo>
                            <a:lnTo>
                              <a:pt x="55" y="24"/>
                            </a:lnTo>
                            <a:lnTo>
                              <a:pt x="57" y="19"/>
                            </a:lnTo>
                            <a:lnTo>
                              <a:pt x="57" y="12"/>
                            </a:lnTo>
                            <a:lnTo>
                              <a:pt x="57" y="8"/>
                            </a:lnTo>
                            <a:lnTo>
                              <a:pt x="57" y="4"/>
                            </a:lnTo>
                            <a:lnTo>
                              <a:pt x="58" y="3"/>
                            </a:lnTo>
                            <a:lnTo>
                              <a:pt x="59" y="2"/>
                            </a:lnTo>
                            <a:lnTo>
                              <a:pt x="61" y="2"/>
                            </a:lnTo>
                            <a:lnTo>
                              <a:pt x="63" y="2"/>
                            </a:lnTo>
                            <a:lnTo>
                              <a:pt x="66" y="2"/>
                            </a:lnTo>
                            <a:lnTo>
                              <a:pt x="70" y="3"/>
                            </a:lnTo>
                            <a:lnTo>
                              <a:pt x="72" y="3"/>
                            </a:lnTo>
                            <a:lnTo>
                              <a:pt x="75" y="2"/>
                            </a:lnTo>
                            <a:lnTo>
                              <a:pt x="76" y="0"/>
                            </a:lnTo>
                            <a:lnTo>
                              <a:pt x="78"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5" name="Freeform 98">
                        <a:extLst>
                          <a:ext uri="{FF2B5EF4-FFF2-40B4-BE49-F238E27FC236}">
                            <a16:creationId xmlns:a16="http://schemas.microsoft.com/office/drawing/2014/main" id="{BC6BFEAD-424B-A66D-FED0-6B21BA55BFB5}"/>
                          </a:ext>
                        </a:extLst>
                      </p:cNvPr>
                      <p:cNvSpPr>
                        <a:spLocks/>
                      </p:cNvSpPr>
                      <p:nvPr/>
                    </p:nvSpPr>
                    <p:spPr bwMode="auto">
                      <a:xfrm>
                        <a:off x="-1760114" y="4348252"/>
                        <a:ext cx="351411" cy="438593"/>
                      </a:xfrm>
                      <a:custGeom>
                        <a:avLst/>
                        <a:gdLst>
                          <a:gd name="T0" fmla="*/ 76 w 262"/>
                          <a:gd name="T1" fmla="*/ 3 h 327"/>
                          <a:gd name="T2" fmla="*/ 81 w 262"/>
                          <a:gd name="T3" fmla="*/ 12 h 327"/>
                          <a:gd name="T4" fmla="*/ 90 w 262"/>
                          <a:gd name="T5" fmla="*/ 36 h 327"/>
                          <a:gd name="T6" fmla="*/ 106 w 262"/>
                          <a:gd name="T7" fmla="*/ 41 h 327"/>
                          <a:gd name="T8" fmla="*/ 119 w 262"/>
                          <a:gd name="T9" fmla="*/ 45 h 327"/>
                          <a:gd name="T10" fmla="*/ 153 w 262"/>
                          <a:gd name="T11" fmla="*/ 47 h 327"/>
                          <a:gd name="T12" fmla="*/ 166 w 262"/>
                          <a:gd name="T13" fmla="*/ 57 h 327"/>
                          <a:gd name="T14" fmla="*/ 174 w 262"/>
                          <a:gd name="T15" fmla="*/ 62 h 327"/>
                          <a:gd name="T16" fmla="*/ 181 w 262"/>
                          <a:gd name="T17" fmla="*/ 64 h 327"/>
                          <a:gd name="T18" fmla="*/ 194 w 262"/>
                          <a:gd name="T19" fmla="*/ 72 h 327"/>
                          <a:gd name="T20" fmla="*/ 224 w 262"/>
                          <a:gd name="T21" fmla="*/ 75 h 327"/>
                          <a:gd name="T22" fmla="*/ 259 w 262"/>
                          <a:gd name="T23" fmla="*/ 80 h 327"/>
                          <a:gd name="T24" fmla="*/ 262 w 262"/>
                          <a:gd name="T25" fmla="*/ 83 h 327"/>
                          <a:gd name="T26" fmla="*/ 255 w 262"/>
                          <a:gd name="T27" fmla="*/ 88 h 327"/>
                          <a:gd name="T28" fmla="*/ 247 w 262"/>
                          <a:gd name="T29" fmla="*/ 92 h 327"/>
                          <a:gd name="T30" fmla="*/ 220 w 262"/>
                          <a:gd name="T31" fmla="*/ 108 h 327"/>
                          <a:gd name="T32" fmla="*/ 212 w 262"/>
                          <a:gd name="T33" fmla="*/ 117 h 327"/>
                          <a:gd name="T34" fmla="*/ 204 w 262"/>
                          <a:gd name="T35" fmla="*/ 122 h 327"/>
                          <a:gd name="T36" fmla="*/ 202 w 262"/>
                          <a:gd name="T37" fmla="*/ 126 h 327"/>
                          <a:gd name="T38" fmla="*/ 195 w 262"/>
                          <a:gd name="T39" fmla="*/ 129 h 327"/>
                          <a:gd name="T40" fmla="*/ 188 w 262"/>
                          <a:gd name="T41" fmla="*/ 135 h 327"/>
                          <a:gd name="T42" fmla="*/ 179 w 262"/>
                          <a:gd name="T43" fmla="*/ 144 h 327"/>
                          <a:gd name="T44" fmla="*/ 168 w 262"/>
                          <a:gd name="T45" fmla="*/ 160 h 327"/>
                          <a:gd name="T46" fmla="*/ 165 w 262"/>
                          <a:gd name="T47" fmla="*/ 177 h 327"/>
                          <a:gd name="T48" fmla="*/ 164 w 262"/>
                          <a:gd name="T49" fmla="*/ 186 h 327"/>
                          <a:gd name="T50" fmla="*/ 162 w 262"/>
                          <a:gd name="T51" fmla="*/ 190 h 327"/>
                          <a:gd name="T52" fmla="*/ 156 w 262"/>
                          <a:gd name="T53" fmla="*/ 194 h 327"/>
                          <a:gd name="T54" fmla="*/ 144 w 262"/>
                          <a:gd name="T55" fmla="*/ 206 h 327"/>
                          <a:gd name="T56" fmla="*/ 144 w 262"/>
                          <a:gd name="T57" fmla="*/ 223 h 327"/>
                          <a:gd name="T58" fmla="*/ 143 w 262"/>
                          <a:gd name="T59" fmla="*/ 254 h 327"/>
                          <a:gd name="T60" fmla="*/ 144 w 262"/>
                          <a:gd name="T61" fmla="*/ 261 h 327"/>
                          <a:gd name="T62" fmla="*/ 164 w 262"/>
                          <a:gd name="T63" fmla="*/ 279 h 327"/>
                          <a:gd name="T64" fmla="*/ 190 w 262"/>
                          <a:gd name="T65" fmla="*/ 303 h 327"/>
                          <a:gd name="T66" fmla="*/ 200 w 262"/>
                          <a:gd name="T67" fmla="*/ 312 h 327"/>
                          <a:gd name="T68" fmla="*/ 204 w 262"/>
                          <a:gd name="T69" fmla="*/ 325 h 327"/>
                          <a:gd name="T70" fmla="*/ 183 w 262"/>
                          <a:gd name="T71" fmla="*/ 327 h 327"/>
                          <a:gd name="T72" fmla="*/ 103 w 262"/>
                          <a:gd name="T73" fmla="*/ 327 h 327"/>
                          <a:gd name="T74" fmla="*/ 2 w 262"/>
                          <a:gd name="T75" fmla="*/ 290 h 327"/>
                          <a:gd name="T76" fmla="*/ 6 w 262"/>
                          <a:gd name="T77" fmla="*/ 238 h 327"/>
                          <a:gd name="T78" fmla="*/ 2 w 262"/>
                          <a:gd name="T79" fmla="*/ 207 h 327"/>
                          <a:gd name="T80" fmla="*/ 1 w 262"/>
                          <a:gd name="T81" fmla="*/ 198 h 327"/>
                          <a:gd name="T82" fmla="*/ 5 w 262"/>
                          <a:gd name="T83" fmla="*/ 189 h 327"/>
                          <a:gd name="T84" fmla="*/ 6 w 262"/>
                          <a:gd name="T85" fmla="*/ 159 h 327"/>
                          <a:gd name="T86" fmla="*/ 4 w 262"/>
                          <a:gd name="T87" fmla="*/ 122 h 327"/>
                          <a:gd name="T88" fmla="*/ 2 w 262"/>
                          <a:gd name="T89" fmla="*/ 83 h 327"/>
                          <a:gd name="T90" fmla="*/ 14 w 262"/>
                          <a:gd name="T91" fmla="*/ 12 h 327"/>
                          <a:gd name="T92" fmla="*/ 58 w 262"/>
                          <a:gd name="T93" fmla="*/ 15 h 327"/>
                          <a:gd name="T94" fmla="*/ 67 w 262"/>
                          <a:gd name="T95" fmla="*/ 12 h 327"/>
                          <a:gd name="T96" fmla="*/ 69 w 262"/>
                          <a:gd name="T97" fmla="*/ 4 h 327"/>
                          <a:gd name="T98" fmla="*/ 72 w 262"/>
                          <a:gd name="T9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327">
                            <a:moveTo>
                              <a:pt x="72" y="0"/>
                            </a:moveTo>
                            <a:lnTo>
                              <a:pt x="73" y="2"/>
                            </a:lnTo>
                            <a:lnTo>
                              <a:pt x="76" y="3"/>
                            </a:lnTo>
                            <a:lnTo>
                              <a:pt x="78" y="4"/>
                            </a:lnTo>
                            <a:lnTo>
                              <a:pt x="80" y="7"/>
                            </a:lnTo>
                            <a:lnTo>
                              <a:pt x="81" y="12"/>
                            </a:lnTo>
                            <a:lnTo>
                              <a:pt x="82" y="17"/>
                            </a:lnTo>
                            <a:lnTo>
                              <a:pt x="85" y="29"/>
                            </a:lnTo>
                            <a:lnTo>
                              <a:pt x="90" y="36"/>
                            </a:lnTo>
                            <a:lnTo>
                              <a:pt x="99" y="38"/>
                            </a:lnTo>
                            <a:lnTo>
                              <a:pt x="103" y="39"/>
                            </a:lnTo>
                            <a:lnTo>
                              <a:pt x="106" y="41"/>
                            </a:lnTo>
                            <a:lnTo>
                              <a:pt x="110" y="42"/>
                            </a:lnTo>
                            <a:lnTo>
                              <a:pt x="111" y="43"/>
                            </a:lnTo>
                            <a:lnTo>
                              <a:pt x="119" y="45"/>
                            </a:lnTo>
                            <a:lnTo>
                              <a:pt x="135" y="46"/>
                            </a:lnTo>
                            <a:lnTo>
                              <a:pt x="147" y="47"/>
                            </a:lnTo>
                            <a:lnTo>
                              <a:pt x="153" y="47"/>
                            </a:lnTo>
                            <a:lnTo>
                              <a:pt x="158" y="50"/>
                            </a:lnTo>
                            <a:lnTo>
                              <a:pt x="162" y="54"/>
                            </a:lnTo>
                            <a:lnTo>
                              <a:pt x="166" y="57"/>
                            </a:lnTo>
                            <a:lnTo>
                              <a:pt x="169" y="59"/>
                            </a:lnTo>
                            <a:lnTo>
                              <a:pt x="173" y="60"/>
                            </a:lnTo>
                            <a:lnTo>
                              <a:pt x="174" y="62"/>
                            </a:lnTo>
                            <a:lnTo>
                              <a:pt x="175" y="62"/>
                            </a:lnTo>
                            <a:lnTo>
                              <a:pt x="178" y="63"/>
                            </a:lnTo>
                            <a:lnTo>
                              <a:pt x="181" y="64"/>
                            </a:lnTo>
                            <a:lnTo>
                              <a:pt x="183" y="66"/>
                            </a:lnTo>
                            <a:lnTo>
                              <a:pt x="187" y="68"/>
                            </a:lnTo>
                            <a:lnTo>
                              <a:pt x="194" y="72"/>
                            </a:lnTo>
                            <a:lnTo>
                              <a:pt x="202" y="74"/>
                            </a:lnTo>
                            <a:lnTo>
                              <a:pt x="211" y="74"/>
                            </a:lnTo>
                            <a:lnTo>
                              <a:pt x="224" y="75"/>
                            </a:lnTo>
                            <a:lnTo>
                              <a:pt x="238" y="76"/>
                            </a:lnTo>
                            <a:lnTo>
                              <a:pt x="251" y="77"/>
                            </a:lnTo>
                            <a:lnTo>
                              <a:pt x="259" y="80"/>
                            </a:lnTo>
                            <a:lnTo>
                              <a:pt x="261" y="80"/>
                            </a:lnTo>
                            <a:lnTo>
                              <a:pt x="262" y="81"/>
                            </a:lnTo>
                            <a:lnTo>
                              <a:pt x="262" y="83"/>
                            </a:lnTo>
                            <a:lnTo>
                              <a:pt x="261" y="84"/>
                            </a:lnTo>
                            <a:lnTo>
                              <a:pt x="258" y="87"/>
                            </a:lnTo>
                            <a:lnTo>
                              <a:pt x="255" y="88"/>
                            </a:lnTo>
                            <a:lnTo>
                              <a:pt x="253" y="91"/>
                            </a:lnTo>
                            <a:lnTo>
                              <a:pt x="250" y="91"/>
                            </a:lnTo>
                            <a:lnTo>
                              <a:pt x="247" y="92"/>
                            </a:lnTo>
                            <a:lnTo>
                              <a:pt x="237" y="94"/>
                            </a:lnTo>
                            <a:lnTo>
                              <a:pt x="226" y="100"/>
                            </a:lnTo>
                            <a:lnTo>
                              <a:pt x="220" y="108"/>
                            </a:lnTo>
                            <a:lnTo>
                              <a:pt x="217" y="111"/>
                            </a:lnTo>
                            <a:lnTo>
                              <a:pt x="215" y="114"/>
                            </a:lnTo>
                            <a:lnTo>
                              <a:pt x="212" y="117"/>
                            </a:lnTo>
                            <a:lnTo>
                              <a:pt x="208" y="119"/>
                            </a:lnTo>
                            <a:lnTo>
                              <a:pt x="206" y="121"/>
                            </a:lnTo>
                            <a:lnTo>
                              <a:pt x="204" y="122"/>
                            </a:lnTo>
                            <a:lnTo>
                              <a:pt x="203" y="123"/>
                            </a:lnTo>
                            <a:lnTo>
                              <a:pt x="202" y="125"/>
                            </a:lnTo>
                            <a:lnTo>
                              <a:pt x="202" y="126"/>
                            </a:lnTo>
                            <a:lnTo>
                              <a:pt x="199" y="126"/>
                            </a:lnTo>
                            <a:lnTo>
                              <a:pt x="198" y="127"/>
                            </a:lnTo>
                            <a:lnTo>
                              <a:pt x="195" y="129"/>
                            </a:lnTo>
                            <a:lnTo>
                              <a:pt x="192" y="131"/>
                            </a:lnTo>
                            <a:lnTo>
                              <a:pt x="191" y="134"/>
                            </a:lnTo>
                            <a:lnTo>
                              <a:pt x="188" y="135"/>
                            </a:lnTo>
                            <a:lnTo>
                              <a:pt x="186" y="138"/>
                            </a:lnTo>
                            <a:lnTo>
                              <a:pt x="183" y="142"/>
                            </a:lnTo>
                            <a:lnTo>
                              <a:pt x="179" y="144"/>
                            </a:lnTo>
                            <a:lnTo>
                              <a:pt x="173" y="149"/>
                            </a:lnTo>
                            <a:lnTo>
                              <a:pt x="169" y="153"/>
                            </a:lnTo>
                            <a:lnTo>
                              <a:pt x="168" y="160"/>
                            </a:lnTo>
                            <a:lnTo>
                              <a:pt x="166" y="169"/>
                            </a:lnTo>
                            <a:lnTo>
                              <a:pt x="166" y="173"/>
                            </a:lnTo>
                            <a:lnTo>
                              <a:pt x="165" y="177"/>
                            </a:lnTo>
                            <a:lnTo>
                              <a:pt x="165" y="181"/>
                            </a:lnTo>
                            <a:lnTo>
                              <a:pt x="164" y="183"/>
                            </a:lnTo>
                            <a:lnTo>
                              <a:pt x="164" y="186"/>
                            </a:lnTo>
                            <a:lnTo>
                              <a:pt x="164" y="187"/>
                            </a:lnTo>
                            <a:lnTo>
                              <a:pt x="164" y="189"/>
                            </a:lnTo>
                            <a:lnTo>
                              <a:pt x="162" y="190"/>
                            </a:lnTo>
                            <a:lnTo>
                              <a:pt x="161" y="191"/>
                            </a:lnTo>
                            <a:lnTo>
                              <a:pt x="158" y="193"/>
                            </a:lnTo>
                            <a:lnTo>
                              <a:pt x="156" y="194"/>
                            </a:lnTo>
                            <a:lnTo>
                              <a:pt x="151" y="198"/>
                            </a:lnTo>
                            <a:lnTo>
                              <a:pt x="147" y="202"/>
                            </a:lnTo>
                            <a:lnTo>
                              <a:pt x="144" y="206"/>
                            </a:lnTo>
                            <a:lnTo>
                              <a:pt x="143" y="210"/>
                            </a:lnTo>
                            <a:lnTo>
                              <a:pt x="143" y="214"/>
                            </a:lnTo>
                            <a:lnTo>
                              <a:pt x="144" y="223"/>
                            </a:lnTo>
                            <a:lnTo>
                              <a:pt x="144" y="235"/>
                            </a:lnTo>
                            <a:lnTo>
                              <a:pt x="144" y="246"/>
                            </a:lnTo>
                            <a:lnTo>
                              <a:pt x="143" y="254"/>
                            </a:lnTo>
                            <a:lnTo>
                              <a:pt x="143" y="255"/>
                            </a:lnTo>
                            <a:lnTo>
                              <a:pt x="143" y="258"/>
                            </a:lnTo>
                            <a:lnTo>
                              <a:pt x="144" y="261"/>
                            </a:lnTo>
                            <a:lnTo>
                              <a:pt x="147" y="263"/>
                            </a:lnTo>
                            <a:lnTo>
                              <a:pt x="154" y="271"/>
                            </a:lnTo>
                            <a:lnTo>
                              <a:pt x="164" y="279"/>
                            </a:lnTo>
                            <a:lnTo>
                              <a:pt x="174" y="288"/>
                            </a:lnTo>
                            <a:lnTo>
                              <a:pt x="183" y="296"/>
                            </a:lnTo>
                            <a:lnTo>
                              <a:pt x="190" y="303"/>
                            </a:lnTo>
                            <a:lnTo>
                              <a:pt x="195" y="307"/>
                            </a:lnTo>
                            <a:lnTo>
                              <a:pt x="198" y="308"/>
                            </a:lnTo>
                            <a:lnTo>
                              <a:pt x="200" y="312"/>
                            </a:lnTo>
                            <a:lnTo>
                              <a:pt x="202" y="317"/>
                            </a:lnTo>
                            <a:lnTo>
                              <a:pt x="204" y="321"/>
                            </a:lnTo>
                            <a:lnTo>
                              <a:pt x="204" y="325"/>
                            </a:lnTo>
                            <a:lnTo>
                              <a:pt x="203" y="326"/>
                            </a:lnTo>
                            <a:lnTo>
                              <a:pt x="196" y="327"/>
                            </a:lnTo>
                            <a:lnTo>
                              <a:pt x="183" y="327"/>
                            </a:lnTo>
                            <a:lnTo>
                              <a:pt x="165" y="327"/>
                            </a:lnTo>
                            <a:lnTo>
                              <a:pt x="139" y="327"/>
                            </a:lnTo>
                            <a:lnTo>
                              <a:pt x="103" y="327"/>
                            </a:lnTo>
                            <a:lnTo>
                              <a:pt x="1" y="326"/>
                            </a:lnTo>
                            <a:lnTo>
                              <a:pt x="2" y="313"/>
                            </a:lnTo>
                            <a:lnTo>
                              <a:pt x="2" y="290"/>
                            </a:lnTo>
                            <a:lnTo>
                              <a:pt x="4" y="269"/>
                            </a:lnTo>
                            <a:lnTo>
                              <a:pt x="5" y="250"/>
                            </a:lnTo>
                            <a:lnTo>
                              <a:pt x="6" y="238"/>
                            </a:lnTo>
                            <a:lnTo>
                              <a:pt x="6" y="225"/>
                            </a:lnTo>
                            <a:lnTo>
                              <a:pt x="4" y="212"/>
                            </a:lnTo>
                            <a:lnTo>
                              <a:pt x="2" y="207"/>
                            </a:lnTo>
                            <a:lnTo>
                              <a:pt x="1" y="203"/>
                            </a:lnTo>
                            <a:lnTo>
                              <a:pt x="1" y="201"/>
                            </a:lnTo>
                            <a:lnTo>
                              <a:pt x="1" y="198"/>
                            </a:lnTo>
                            <a:lnTo>
                              <a:pt x="2" y="197"/>
                            </a:lnTo>
                            <a:lnTo>
                              <a:pt x="4" y="193"/>
                            </a:lnTo>
                            <a:lnTo>
                              <a:pt x="5" y="189"/>
                            </a:lnTo>
                            <a:lnTo>
                              <a:pt x="6" y="183"/>
                            </a:lnTo>
                            <a:lnTo>
                              <a:pt x="6" y="174"/>
                            </a:lnTo>
                            <a:lnTo>
                              <a:pt x="6" y="159"/>
                            </a:lnTo>
                            <a:lnTo>
                              <a:pt x="5" y="144"/>
                            </a:lnTo>
                            <a:lnTo>
                              <a:pt x="4" y="131"/>
                            </a:lnTo>
                            <a:lnTo>
                              <a:pt x="4" y="122"/>
                            </a:lnTo>
                            <a:lnTo>
                              <a:pt x="4" y="114"/>
                            </a:lnTo>
                            <a:lnTo>
                              <a:pt x="2" y="100"/>
                            </a:lnTo>
                            <a:lnTo>
                              <a:pt x="2" y="83"/>
                            </a:lnTo>
                            <a:lnTo>
                              <a:pt x="1" y="62"/>
                            </a:lnTo>
                            <a:lnTo>
                              <a:pt x="0" y="12"/>
                            </a:lnTo>
                            <a:lnTo>
                              <a:pt x="14" y="12"/>
                            </a:lnTo>
                            <a:lnTo>
                              <a:pt x="35" y="13"/>
                            </a:lnTo>
                            <a:lnTo>
                              <a:pt x="48" y="15"/>
                            </a:lnTo>
                            <a:lnTo>
                              <a:pt x="58" y="15"/>
                            </a:lnTo>
                            <a:lnTo>
                              <a:pt x="63" y="15"/>
                            </a:lnTo>
                            <a:lnTo>
                              <a:pt x="65" y="13"/>
                            </a:lnTo>
                            <a:lnTo>
                              <a:pt x="67" y="12"/>
                            </a:lnTo>
                            <a:lnTo>
                              <a:pt x="68" y="9"/>
                            </a:lnTo>
                            <a:lnTo>
                              <a:pt x="69" y="7"/>
                            </a:lnTo>
                            <a:lnTo>
                              <a:pt x="69" y="4"/>
                            </a:lnTo>
                            <a:lnTo>
                              <a:pt x="71" y="3"/>
                            </a:lnTo>
                            <a:lnTo>
                              <a:pt x="71" y="2"/>
                            </a:lnTo>
                            <a:lnTo>
                              <a:pt x="72"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6" name="Freeform 99">
                        <a:extLst>
                          <a:ext uri="{FF2B5EF4-FFF2-40B4-BE49-F238E27FC236}">
                            <a16:creationId xmlns:a16="http://schemas.microsoft.com/office/drawing/2014/main" id="{065EA3A5-DD84-0820-3B06-AD9D17AF3A65}"/>
                          </a:ext>
                        </a:extLst>
                      </p:cNvPr>
                      <p:cNvSpPr>
                        <a:spLocks/>
                      </p:cNvSpPr>
                      <p:nvPr/>
                    </p:nvSpPr>
                    <p:spPr bwMode="auto">
                      <a:xfrm>
                        <a:off x="-1719877" y="5021565"/>
                        <a:ext cx="352753" cy="352754"/>
                      </a:xfrm>
                      <a:custGeom>
                        <a:avLst/>
                        <a:gdLst>
                          <a:gd name="T0" fmla="*/ 20 w 263"/>
                          <a:gd name="T1" fmla="*/ 1 h 263"/>
                          <a:gd name="T2" fmla="*/ 69 w 263"/>
                          <a:gd name="T3" fmla="*/ 2 h 263"/>
                          <a:gd name="T4" fmla="*/ 128 w 263"/>
                          <a:gd name="T5" fmla="*/ 4 h 263"/>
                          <a:gd name="T6" fmla="*/ 157 w 263"/>
                          <a:gd name="T7" fmla="*/ 6 h 263"/>
                          <a:gd name="T8" fmla="*/ 161 w 263"/>
                          <a:gd name="T9" fmla="*/ 11 h 263"/>
                          <a:gd name="T10" fmla="*/ 164 w 263"/>
                          <a:gd name="T11" fmla="*/ 35 h 263"/>
                          <a:gd name="T12" fmla="*/ 168 w 263"/>
                          <a:gd name="T13" fmla="*/ 47 h 263"/>
                          <a:gd name="T14" fmla="*/ 176 w 263"/>
                          <a:gd name="T15" fmla="*/ 57 h 263"/>
                          <a:gd name="T16" fmla="*/ 194 w 263"/>
                          <a:gd name="T17" fmla="*/ 82 h 263"/>
                          <a:gd name="T18" fmla="*/ 204 w 263"/>
                          <a:gd name="T19" fmla="*/ 96 h 263"/>
                          <a:gd name="T20" fmla="*/ 219 w 263"/>
                          <a:gd name="T21" fmla="*/ 111 h 263"/>
                          <a:gd name="T22" fmla="*/ 216 w 263"/>
                          <a:gd name="T23" fmla="*/ 131 h 263"/>
                          <a:gd name="T24" fmla="*/ 215 w 263"/>
                          <a:gd name="T25" fmla="*/ 142 h 263"/>
                          <a:gd name="T26" fmla="*/ 219 w 263"/>
                          <a:gd name="T27" fmla="*/ 146 h 263"/>
                          <a:gd name="T28" fmla="*/ 229 w 263"/>
                          <a:gd name="T29" fmla="*/ 155 h 263"/>
                          <a:gd name="T30" fmla="*/ 242 w 263"/>
                          <a:gd name="T31" fmla="*/ 165 h 263"/>
                          <a:gd name="T32" fmla="*/ 251 w 263"/>
                          <a:gd name="T33" fmla="*/ 174 h 263"/>
                          <a:gd name="T34" fmla="*/ 254 w 263"/>
                          <a:gd name="T35" fmla="*/ 180 h 263"/>
                          <a:gd name="T36" fmla="*/ 257 w 263"/>
                          <a:gd name="T37" fmla="*/ 197 h 263"/>
                          <a:gd name="T38" fmla="*/ 259 w 263"/>
                          <a:gd name="T39" fmla="*/ 206 h 263"/>
                          <a:gd name="T40" fmla="*/ 263 w 263"/>
                          <a:gd name="T41" fmla="*/ 208 h 263"/>
                          <a:gd name="T42" fmla="*/ 263 w 263"/>
                          <a:gd name="T43" fmla="*/ 217 h 263"/>
                          <a:gd name="T44" fmla="*/ 259 w 263"/>
                          <a:gd name="T45" fmla="*/ 229 h 263"/>
                          <a:gd name="T46" fmla="*/ 250 w 263"/>
                          <a:gd name="T47" fmla="*/ 239 h 263"/>
                          <a:gd name="T48" fmla="*/ 246 w 263"/>
                          <a:gd name="T49" fmla="*/ 256 h 263"/>
                          <a:gd name="T50" fmla="*/ 240 w 263"/>
                          <a:gd name="T51" fmla="*/ 263 h 263"/>
                          <a:gd name="T52" fmla="*/ 231 w 263"/>
                          <a:gd name="T53" fmla="*/ 260 h 263"/>
                          <a:gd name="T54" fmla="*/ 227 w 263"/>
                          <a:gd name="T55" fmla="*/ 257 h 263"/>
                          <a:gd name="T56" fmla="*/ 228 w 263"/>
                          <a:gd name="T57" fmla="*/ 248 h 263"/>
                          <a:gd name="T58" fmla="*/ 228 w 263"/>
                          <a:gd name="T59" fmla="*/ 235 h 263"/>
                          <a:gd name="T60" fmla="*/ 202 w 263"/>
                          <a:gd name="T61" fmla="*/ 231 h 263"/>
                          <a:gd name="T62" fmla="*/ 126 w 263"/>
                          <a:gd name="T63" fmla="*/ 230 h 263"/>
                          <a:gd name="T64" fmla="*/ 28 w 263"/>
                          <a:gd name="T65" fmla="*/ 201 h 263"/>
                          <a:gd name="T66" fmla="*/ 31 w 263"/>
                          <a:gd name="T67" fmla="*/ 158 h 263"/>
                          <a:gd name="T68" fmla="*/ 31 w 263"/>
                          <a:gd name="T69" fmla="*/ 110 h 263"/>
                          <a:gd name="T70" fmla="*/ 30 w 263"/>
                          <a:gd name="T71" fmla="*/ 86 h 263"/>
                          <a:gd name="T72" fmla="*/ 29 w 263"/>
                          <a:gd name="T73" fmla="*/ 78 h 263"/>
                          <a:gd name="T74" fmla="*/ 21 w 263"/>
                          <a:gd name="T75" fmla="*/ 68 h 263"/>
                          <a:gd name="T76" fmla="*/ 16 w 263"/>
                          <a:gd name="T77" fmla="*/ 60 h 263"/>
                          <a:gd name="T78" fmla="*/ 17 w 263"/>
                          <a:gd name="T79" fmla="*/ 55 h 263"/>
                          <a:gd name="T80" fmla="*/ 13 w 263"/>
                          <a:gd name="T81" fmla="*/ 32 h 263"/>
                          <a:gd name="T82" fmla="*/ 4 w 263"/>
                          <a:gd name="T83" fmla="*/ 15 h 263"/>
                          <a:gd name="T84" fmla="*/ 0 w 263"/>
                          <a:gd name="T85" fmla="*/ 5 h 263"/>
                          <a:gd name="T86" fmla="*/ 0 w 263"/>
                          <a:gd name="T87" fmla="*/ 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63">
                            <a:moveTo>
                              <a:pt x="7" y="0"/>
                            </a:moveTo>
                            <a:lnTo>
                              <a:pt x="12" y="1"/>
                            </a:lnTo>
                            <a:lnTo>
                              <a:pt x="20" y="1"/>
                            </a:lnTo>
                            <a:lnTo>
                              <a:pt x="33" y="1"/>
                            </a:lnTo>
                            <a:lnTo>
                              <a:pt x="50" y="1"/>
                            </a:lnTo>
                            <a:lnTo>
                              <a:pt x="69" y="2"/>
                            </a:lnTo>
                            <a:lnTo>
                              <a:pt x="90" y="2"/>
                            </a:lnTo>
                            <a:lnTo>
                              <a:pt x="110" y="4"/>
                            </a:lnTo>
                            <a:lnTo>
                              <a:pt x="128" y="4"/>
                            </a:lnTo>
                            <a:lnTo>
                              <a:pt x="143" y="5"/>
                            </a:lnTo>
                            <a:lnTo>
                              <a:pt x="153" y="5"/>
                            </a:lnTo>
                            <a:lnTo>
                              <a:pt x="157" y="6"/>
                            </a:lnTo>
                            <a:lnTo>
                              <a:pt x="160" y="7"/>
                            </a:lnTo>
                            <a:lnTo>
                              <a:pt x="161" y="10"/>
                            </a:lnTo>
                            <a:lnTo>
                              <a:pt x="161" y="11"/>
                            </a:lnTo>
                            <a:lnTo>
                              <a:pt x="161" y="17"/>
                            </a:lnTo>
                            <a:lnTo>
                              <a:pt x="162" y="26"/>
                            </a:lnTo>
                            <a:lnTo>
                              <a:pt x="164" y="35"/>
                            </a:lnTo>
                            <a:lnTo>
                              <a:pt x="165" y="43"/>
                            </a:lnTo>
                            <a:lnTo>
                              <a:pt x="165" y="44"/>
                            </a:lnTo>
                            <a:lnTo>
                              <a:pt x="168" y="47"/>
                            </a:lnTo>
                            <a:lnTo>
                              <a:pt x="169" y="51"/>
                            </a:lnTo>
                            <a:lnTo>
                              <a:pt x="172" y="53"/>
                            </a:lnTo>
                            <a:lnTo>
                              <a:pt x="176" y="57"/>
                            </a:lnTo>
                            <a:lnTo>
                              <a:pt x="179" y="61"/>
                            </a:lnTo>
                            <a:lnTo>
                              <a:pt x="189" y="73"/>
                            </a:lnTo>
                            <a:lnTo>
                              <a:pt x="194" y="82"/>
                            </a:lnTo>
                            <a:lnTo>
                              <a:pt x="196" y="87"/>
                            </a:lnTo>
                            <a:lnTo>
                              <a:pt x="199" y="93"/>
                            </a:lnTo>
                            <a:lnTo>
                              <a:pt x="204" y="96"/>
                            </a:lnTo>
                            <a:lnTo>
                              <a:pt x="212" y="103"/>
                            </a:lnTo>
                            <a:lnTo>
                              <a:pt x="217" y="107"/>
                            </a:lnTo>
                            <a:lnTo>
                              <a:pt x="219" y="111"/>
                            </a:lnTo>
                            <a:lnTo>
                              <a:pt x="219" y="116"/>
                            </a:lnTo>
                            <a:lnTo>
                              <a:pt x="217" y="125"/>
                            </a:lnTo>
                            <a:lnTo>
                              <a:pt x="216" y="131"/>
                            </a:lnTo>
                            <a:lnTo>
                              <a:pt x="216" y="136"/>
                            </a:lnTo>
                            <a:lnTo>
                              <a:pt x="215" y="140"/>
                            </a:lnTo>
                            <a:lnTo>
                              <a:pt x="215" y="142"/>
                            </a:lnTo>
                            <a:lnTo>
                              <a:pt x="215" y="144"/>
                            </a:lnTo>
                            <a:lnTo>
                              <a:pt x="216" y="145"/>
                            </a:lnTo>
                            <a:lnTo>
                              <a:pt x="219" y="146"/>
                            </a:lnTo>
                            <a:lnTo>
                              <a:pt x="221" y="149"/>
                            </a:lnTo>
                            <a:lnTo>
                              <a:pt x="225" y="151"/>
                            </a:lnTo>
                            <a:lnTo>
                              <a:pt x="229" y="155"/>
                            </a:lnTo>
                            <a:lnTo>
                              <a:pt x="233" y="158"/>
                            </a:lnTo>
                            <a:lnTo>
                              <a:pt x="238" y="162"/>
                            </a:lnTo>
                            <a:lnTo>
                              <a:pt x="242" y="165"/>
                            </a:lnTo>
                            <a:lnTo>
                              <a:pt x="246" y="168"/>
                            </a:lnTo>
                            <a:lnTo>
                              <a:pt x="249" y="171"/>
                            </a:lnTo>
                            <a:lnTo>
                              <a:pt x="251" y="174"/>
                            </a:lnTo>
                            <a:lnTo>
                              <a:pt x="253" y="175"/>
                            </a:lnTo>
                            <a:lnTo>
                              <a:pt x="253" y="176"/>
                            </a:lnTo>
                            <a:lnTo>
                              <a:pt x="254" y="180"/>
                            </a:lnTo>
                            <a:lnTo>
                              <a:pt x="255" y="185"/>
                            </a:lnTo>
                            <a:lnTo>
                              <a:pt x="255" y="191"/>
                            </a:lnTo>
                            <a:lnTo>
                              <a:pt x="257" y="197"/>
                            </a:lnTo>
                            <a:lnTo>
                              <a:pt x="257" y="201"/>
                            </a:lnTo>
                            <a:lnTo>
                              <a:pt x="258" y="205"/>
                            </a:lnTo>
                            <a:lnTo>
                              <a:pt x="259" y="206"/>
                            </a:lnTo>
                            <a:lnTo>
                              <a:pt x="261" y="208"/>
                            </a:lnTo>
                            <a:lnTo>
                              <a:pt x="262" y="208"/>
                            </a:lnTo>
                            <a:lnTo>
                              <a:pt x="263" y="208"/>
                            </a:lnTo>
                            <a:lnTo>
                              <a:pt x="263" y="209"/>
                            </a:lnTo>
                            <a:lnTo>
                              <a:pt x="263" y="213"/>
                            </a:lnTo>
                            <a:lnTo>
                              <a:pt x="263" y="217"/>
                            </a:lnTo>
                            <a:lnTo>
                              <a:pt x="263" y="221"/>
                            </a:lnTo>
                            <a:lnTo>
                              <a:pt x="262" y="225"/>
                            </a:lnTo>
                            <a:lnTo>
                              <a:pt x="259" y="229"/>
                            </a:lnTo>
                            <a:lnTo>
                              <a:pt x="257" y="231"/>
                            </a:lnTo>
                            <a:lnTo>
                              <a:pt x="253" y="235"/>
                            </a:lnTo>
                            <a:lnTo>
                              <a:pt x="250" y="239"/>
                            </a:lnTo>
                            <a:lnTo>
                              <a:pt x="249" y="244"/>
                            </a:lnTo>
                            <a:lnTo>
                              <a:pt x="248" y="250"/>
                            </a:lnTo>
                            <a:lnTo>
                              <a:pt x="246" y="256"/>
                            </a:lnTo>
                            <a:lnTo>
                              <a:pt x="245" y="260"/>
                            </a:lnTo>
                            <a:lnTo>
                              <a:pt x="242" y="263"/>
                            </a:lnTo>
                            <a:lnTo>
                              <a:pt x="240" y="263"/>
                            </a:lnTo>
                            <a:lnTo>
                              <a:pt x="237" y="263"/>
                            </a:lnTo>
                            <a:lnTo>
                              <a:pt x="233" y="261"/>
                            </a:lnTo>
                            <a:lnTo>
                              <a:pt x="231" y="260"/>
                            </a:lnTo>
                            <a:lnTo>
                              <a:pt x="228" y="259"/>
                            </a:lnTo>
                            <a:lnTo>
                              <a:pt x="227" y="259"/>
                            </a:lnTo>
                            <a:lnTo>
                              <a:pt x="227" y="257"/>
                            </a:lnTo>
                            <a:lnTo>
                              <a:pt x="227" y="255"/>
                            </a:lnTo>
                            <a:lnTo>
                              <a:pt x="228" y="252"/>
                            </a:lnTo>
                            <a:lnTo>
                              <a:pt x="228" y="248"/>
                            </a:lnTo>
                            <a:lnTo>
                              <a:pt x="229" y="243"/>
                            </a:lnTo>
                            <a:lnTo>
                              <a:pt x="229" y="239"/>
                            </a:lnTo>
                            <a:lnTo>
                              <a:pt x="228" y="235"/>
                            </a:lnTo>
                            <a:lnTo>
                              <a:pt x="224" y="234"/>
                            </a:lnTo>
                            <a:lnTo>
                              <a:pt x="215" y="233"/>
                            </a:lnTo>
                            <a:lnTo>
                              <a:pt x="202" y="231"/>
                            </a:lnTo>
                            <a:lnTo>
                              <a:pt x="183" y="231"/>
                            </a:lnTo>
                            <a:lnTo>
                              <a:pt x="158" y="231"/>
                            </a:lnTo>
                            <a:lnTo>
                              <a:pt x="126" y="230"/>
                            </a:lnTo>
                            <a:lnTo>
                              <a:pt x="28" y="230"/>
                            </a:lnTo>
                            <a:lnTo>
                              <a:pt x="28" y="225"/>
                            </a:lnTo>
                            <a:lnTo>
                              <a:pt x="28" y="201"/>
                            </a:lnTo>
                            <a:lnTo>
                              <a:pt x="28" y="183"/>
                            </a:lnTo>
                            <a:lnTo>
                              <a:pt x="30" y="166"/>
                            </a:lnTo>
                            <a:lnTo>
                              <a:pt x="31" y="158"/>
                            </a:lnTo>
                            <a:lnTo>
                              <a:pt x="31" y="145"/>
                            </a:lnTo>
                            <a:lnTo>
                              <a:pt x="31" y="128"/>
                            </a:lnTo>
                            <a:lnTo>
                              <a:pt x="31" y="110"/>
                            </a:lnTo>
                            <a:lnTo>
                              <a:pt x="30" y="95"/>
                            </a:lnTo>
                            <a:lnTo>
                              <a:pt x="30" y="91"/>
                            </a:lnTo>
                            <a:lnTo>
                              <a:pt x="30" y="86"/>
                            </a:lnTo>
                            <a:lnTo>
                              <a:pt x="29" y="83"/>
                            </a:lnTo>
                            <a:lnTo>
                              <a:pt x="29" y="79"/>
                            </a:lnTo>
                            <a:lnTo>
                              <a:pt x="29" y="78"/>
                            </a:lnTo>
                            <a:lnTo>
                              <a:pt x="26" y="74"/>
                            </a:lnTo>
                            <a:lnTo>
                              <a:pt x="25" y="70"/>
                            </a:lnTo>
                            <a:lnTo>
                              <a:pt x="21" y="68"/>
                            </a:lnTo>
                            <a:lnTo>
                              <a:pt x="18" y="64"/>
                            </a:lnTo>
                            <a:lnTo>
                              <a:pt x="16" y="62"/>
                            </a:lnTo>
                            <a:lnTo>
                              <a:pt x="16" y="60"/>
                            </a:lnTo>
                            <a:lnTo>
                              <a:pt x="14" y="59"/>
                            </a:lnTo>
                            <a:lnTo>
                              <a:pt x="16" y="57"/>
                            </a:lnTo>
                            <a:lnTo>
                              <a:pt x="17" y="55"/>
                            </a:lnTo>
                            <a:lnTo>
                              <a:pt x="21" y="47"/>
                            </a:lnTo>
                            <a:lnTo>
                              <a:pt x="20" y="39"/>
                            </a:lnTo>
                            <a:lnTo>
                              <a:pt x="13" y="32"/>
                            </a:lnTo>
                            <a:lnTo>
                              <a:pt x="9" y="27"/>
                            </a:lnTo>
                            <a:lnTo>
                              <a:pt x="5" y="22"/>
                            </a:lnTo>
                            <a:lnTo>
                              <a:pt x="4" y="15"/>
                            </a:lnTo>
                            <a:lnTo>
                              <a:pt x="3" y="11"/>
                            </a:lnTo>
                            <a:lnTo>
                              <a:pt x="1" y="7"/>
                            </a:lnTo>
                            <a:lnTo>
                              <a:pt x="0" y="5"/>
                            </a:lnTo>
                            <a:lnTo>
                              <a:pt x="0" y="4"/>
                            </a:lnTo>
                            <a:lnTo>
                              <a:pt x="0" y="2"/>
                            </a:lnTo>
                            <a:lnTo>
                              <a:pt x="0" y="1"/>
                            </a:lnTo>
                            <a:lnTo>
                              <a:pt x="3" y="0"/>
                            </a:lnTo>
                            <a:lnTo>
                              <a:pt x="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 name="Freeform 100">
                        <a:extLst>
                          <a:ext uri="{FF2B5EF4-FFF2-40B4-BE49-F238E27FC236}">
                            <a16:creationId xmlns:a16="http://schemas.microsoft.com/office/drawing/2014/main" id="{AF14CB85-7C09-1C3C-5E54-673D0E3F781B}"/>
                          </a:ext>
                        </a:extLst>
                      </p:cNvPr>
                      <p:cNvSpPr>
                        <a:spLocks/>
                      </p:cNvSpPr>
                      <p:nvPr/>
                    </p:nvSpPr>
                    <p:spPr bwMode="auto">
                      <a:xfrm>
                        <a:off x="-1503932" y="5456135"/>
                        <a:ext cx="213261" cy="378236"/>
                      </a:xfrm>
                      <a:custGeom>
                        <a:avLst/>
                        <a:gdLst>
                          <a:gd name="T0" fmla="*/ 159 w 159"/>
                          <a:gd name="T1" fmla="*/ 5 h 282"/>
                          <a:gd name="T2" fmla="*/ 157 w 159"/>
                          <a:gd name="T3" fmla="*/ 21 h 282"/>
                          <a:gd name="T4" fmla="*/ 156 w 159"/>
                          <a:gd name="T5" fmla="*/ 42 h 282"/>
                          <a:gd name="T6" fmla="*/ 153 w 159"/>
                          <a:gd name="T7" fmla="*/ 66 h 282"/>
                          <a:gd name="T8" fmla="*/ 152 w 159"/>
                          <a:gd name="T9" fmla="*/ 83 h 282"/>
                          <a:gd name="T10" fmla="*/ 149 w 159"/>
                          <a:gd name="T11" fmla="*/ 98 h 282"/>
                          <a:gd name="T12" fmla="*/ 148 w 159"/>
                          <a:gd name="T13" fmla="*/ 138 h 282"/>
                          <a:gd name="T14" fmla="*/ 148 w 159"/>
                          <a:gd name="T15" fmla="*/ 187 h 282"/>
                          <a:gd name="T16" fmla="*/ 148 w 159"/>
                          <a:gd name="T17" fmla="*/ 274 h 282"/>
                          <a:gd name="T18" fmla="*/ 127 w 159"/>
                          <a:gd name="T19" fmla="*/ 275 h 282"/>
                          <a:gd name="T20" fmla="*/ 109 w 159"/>
                          <a:gd name="T21" fmla="*/ 280 h 282"/>
                          <a:gd name="T22" fmla="*/ 106 w 159"/>
                          <a:gd name="T23" fmla="*/ 282 h 282"/>
                          <a:gd name="T24" fmla="*/ 104 w 159"/>
                          <a:gd name="T25" fmla="*/ 282 h 282"/>
                          <a:gd name="T26" fmla="*/ 97 w 159"/>
                          <a:gd name="T27" fmla="*/ 276 h 282"/>
                          <a:gd name="T28" fmla="*/ 90 w 159"/>
                          <a:gd name="T29" fmla="*/ 269 h 282"/>
                          <a:gd name="T30" fmla="*/ 88 w 159"/>
                          <a:gd name="T31" fmla="*/ 253 h 282"/>
                          <a:gd name="T32" fmla="*/ 88 w 159"/>
                          <a:gd name="T33" fmla="*/ 244 h 282"/>
                          <a:gd name="T34" fmla="*/ 87 w 159"/>
                          <a:gd name="T35" fmla="*/ 236 h 282"/>
                          <a:gd name="T36" fmla="*/ 81 w 159"/>
                          <a:gd name="T37" fmla="*/ 235 h 282"/>
                          <a:gd name="T38" fmla="*/ 56 w 159"/>
                          <a:gd name="T39" fmla="*/ 232 h 282"/>
                          <a:gd name="T40" fmla="*/ 28 w 159"/>
                          <a:gd name="T41" fmla="*/ 232 h 282"/>
                          <a:gd name="T42" fmla="*/ 13 w 159"/>
                          <a:gd name="T43" fmla="*/ 231 h 282"/>
                          <a:gd name="T44" fmla="*/ 5 w 159"/>
                          <a:gd name="T45" fmla="*/ 231 h 282"/>
                          <a:gd name="T46" fmla="*/ 0 w 159"/>
                          <a:gd name="T47" fmla="*/ 223 h 282"/>
                          <a:gd name="T48" fmla="*/ 11 w 159"/>
                          <a:gd name="T49" fmla="*/ 199 h 282"/>
                          <a:gd name="T50" fmla="*/ 21 w 159"/>
                          <a:gd name="T51" fmla="*/ 177 h 282"/>
                          <a:gd name="T52" fmla="*/ 29 w 159"/>
                          <a:gd name="T53" fmla="*/ 159 h 282"/>
                          <a:gd name="T54" fmla="*/ 29 w 159"/>
                          <a:gd name="T55" fmla="*/ 149 h 282"/>
                          <a:gd name="T56" fmla="*/ 25 w 159"/>
                          <a:gd name="T57" fmla="*/ 139 h 282"/>
                          <a:gd name="T58" fmla="*/ 22 w 159"/>
                          <a:gd name="T59" fmla="*/ 110 h 282"/>
                          <a:gd name="T60" fmla="*/ 24 w 159"/>
                          <a:gd name="T61" fmla="*/ 80 h 282"/>
                          <a:gd name="T62" fmla="*/ 30 w 159"/>
                          <a:gd name="T63" fmla="*/ 59 h 282"/>
                          <a:gd name="T64" fmla="*/ 41 w 159"/>
                          <a:gd name="T65" fmla="*/ 45 h 282"/>
                          <a:gd name="T66" fmla="*/ 46 w 159"/>
                          <a:gd name="T67" fmla="*/ 34 h 282"/>
                          <a:gd name="T68" fmla="*/ 49 w 159"/>
                          <a:gd name="T69" fmla="*/ 21 h 282"/>
                          <a:gd name="T70" fmla="*/ 58 w 159"/>
                          <a:gd name="T71" fmla="*/ 8 h 282"/>
                          <a:gd name="T72" fmla="*/ 111 w 159"/>
                          <a:gd name="T73" fmla="*/ 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2">
                            <a:moveTo>
                              <a:pt x="159" y="0"/>
                            </a:moveTo>
                            <a:lnTo>
                              <a:pt x="159" y="5"/>
                            </a:lnTo>
                            <a:lnTo>
                              <a:pt x="159" y="12"/>
                            </a:lnTo>
                            <a:lnTo>
                              <a:pt x="157" y="21"/>
                            </a:lnTo>
                            <a:lnTo>
                              <a:pt x="157" y="30"/>
                            </a:lnTo>
                            <a:lnTo>
                              <a:pt x="156" y="42"/>
                            </a:lnTo>
                            <a:lnTo>
                              <a:pt x="155" y="55"/>
                            </a:lnTo>
                            <a:lnTo>
                              <a:pt x="153" y="66"/>
                            </a:lnTo>
                            <a:lnTo>
                              <a:pt x="152" y="75"/>
                            </a:lnTo>
                            <a:lnTo>
                              <a:pt x="152" y="83"/>
                            </a:lnTo>
                            <a:lnTo>
                              <a:pt x="151" y="87"/>
                            </a:lnTo>
                            <a:lnTo>
                              <a:pt x="149" y="98"/>
                            </a:lnTo>
                            <a:lnTo>
                              <a:pt x="149" y="115"/>
                            </a:lnTo>
                            <a:lnTo>
                              <a:pt x="148" y="138"/>
                            </a:lnTo>
                            <a:lnTo>
                              <a:pt x="148" y="161"/>
                            </a:lnTo>
                            <a:lnTo>
                              <a:pt x="148" y="187"/>
                            </a:lnTo>
                            <a:lnTo>
                              <a:pt x="148" y="215"/>
                            </a:lnTo>
                            <a:lnTo>
                              <a:pt x="148" y="274"/>
                            </a:lnTo>
                            <a:lnTo>
                              <a:pt x="143" y="274"/>
                            </a:lnTo>
                            <a:lnTo>
                              <a:pt x="127" y="275"/>
                            </a:lnTo>
                            <a:lnTo>
                              <a:pt x="115" y="276"/>
                            </a:lnTo>
                            <a:lnTo>
                              <a:pt x="109" y="280"/>
                            </a:lnTo>
                            <a:lnTo>
                              <a:pt x="108" y="282"/>
                            </a:lnTo>
                            <a:lnTo>
                              <a:pt x="106" y="282"/>
                            </a:lnTo>
                            <a:lnTo>
                              <a:pt x="105" y="282"/>
                            </a:lnTo>
                            <a:lnTo>
                              <a:pt x="104" y="282"/>
                            </a:lnTo>
                            <a:lnTo>
                              <a:pt x="101" y="279"/>
                            </a:lnTo>
                            <a:lnTo>
                              <a:pt x="97" y="276"/>
                            </a:lnTo>
                            <a:lnTo>
                              <a:pt x="93" y="273"/>
                            </a:lnTo>
                            <a:lnTo>
                              <a:pt x="90" y="269"/>
                            </a:lnTo>
                            <a:lnTo>
                              <a:pt x="89" y="263"/>
                            </a:lnTo>
                            <a:lnTo>
                              <a:pt x="88" y="253"/>
                            </a:lnTo>
                            <a:lnTo>
                              <a:pt x="88" y="248"/>
                            </a:lnTo>
                            <a:lnTo>
                              <a:pt x="88" y="244"/>
                            </a:lnTo>
                            <a:lnTo>
                              <a:pt x="87" y="240"/>
                            </a:lnTo>
                            <a:lnTo>
                              <a:pt x="87" y="236"/>
                            </a:lnTo>
                            <a:lnTo>
                              <a:pt x="87" y="235"/>
                            </a:lnTo>
                            <a:lnTo>
                              <a:pt x="81" y="235"/>
                            </a:lnTo>
                            <a:lnTo>
                              <a:pt x="71" y="233"/>
                            </a:lnTo>
                            <a:lnTo>
                              <a:pt x="56" y="232"/>
                            </a:lnTo>
                            <a:lnTo>
                              <a:pt x="41" y="232"/>
                            </a:lnTo>
                            <a:lnTo>
                              <a:pt x="28" y="232"/>
                            </a:lnTo>
                            <a:lnTo>
                              <a:pt x="18" y="231"/>
                            </a:lnTo>
                            <a:lnTo>
                              <a:pt x="13" y="231"/>
                            </a:lnTo>
                            <a:lnTo>
                              <a:pt x="9" y="231"/>
                            </a:lnTo>
                            <a:lnTo>
                              <a:pt x="5" y="231"/>
                            </a:lnTo>
                            <a:lnTo>
                              <a:pt x="1" y="228"/>
                            </a:lnTo>
                            <a:lnTo>
                              <a:pt x="0" y="223"/>
                            </a:lnTo>
                            <a:lnTo>
                              <a:pt x="4" y="212"/>
                            </a:lnTo>
                            <a:lnTo>
                              <a:pt x="11" y="199"/>
                            </a:lnTo>
                            <a:lnTo>
                              <a:pt x="16" y="189"/>
                            </a:lnTo>
                            <a:lnTo>
                              <a:pt x="21" y="177"/>
                            </a:lnTo>
                            <a:lnTo>
                              <a:pt x="25" y="167"/>
                            </a:lnTo>
                            <a:lnTo>
                              <a:pt x="29" y="159"/>
                            </a:lnTo>
                            <a:lnTo>
                              <a:pt x="30" y="153"/>
                            </a:lnTo>
                            <a:lnTo>
                              <a:pt x="29" y="149"/>
                            </a:lnTo>
                            <a:lnTo>
                              <a:pt x="28" y="146"/>
                            </a:lnTo>
                            <a:lnTo>
                              <a:pt x="25" y="139"/>
                            </a:lnTo>
                            <a:lnTo>
                              <a:pt x="24" y="127"/>
                            </a:lnTo>
                            <a:lnTo>
                              <a:pt x="22" y="110"/>
                            </a:lnTo>
                            <a:lnTo>
                              <a:pt x="22" y="93"/>
                            </a:lnTo>
                            <a:lnTo>
                              <a:pt x="24" y="80"/>
                            </a:lnTo>
                            <a:lnTo>
                              <a:pt x="26" y="68"/>
                            </a:lnTo>
                            <a:lnTo>
                              <a:pt x="30" y="59"/>
                            </a:lnTo>
                            <a:lnTo>
                              <a:pt x="37" y="50"/>
                            </a:lnTo>
                            <a:lnTo>
                              <a:pt x="41" y="45"/>
                            </a:lnTo>
                            <a:lnTo>
                              <a:pt x="43" y="40"/>
                            </a:lnTo>
                            <a:lnTo>
                              <a:pt x="46" y="34"/>
                            </a:lnTo>
                            <a:lnTo>
                              <a:pt x="47" y="29"/>
                            </a:lnTo>
                            <a:lnTo>
                              <a:pt x="49" y="21"/>
                            </a:lnTo>
                            <a:lnTo>
                              <a:pt x="53" y="15"/>
                            </a:lnTo>
                            <a:lnTo>
                              <a:pt x="58" y="8"/>
                            </a:lnTo>
                            <a:lnTo>
                              <a:pt x="64" y="3"/>
                            </a:lnTo>
                            <a:lnTo>
                              <a:pt x="111" y="2"/>
                            </a:lnTo>
                            <a:lnTo>
                              <a:pt x="159"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8" name="Freeform 102">
                        <a:extLst>
                          <a:ext uri="{FF2B5EF4-FFF2-40B4-BE49-F238E27FC236}">
                            <a16:creationId xmlns:a16="http://schemas.microsoft.com/office/drawing/2014/main" id="{FCF666AF-47D7-26F5-158C-AF8712C27304}"/>
                          </a:ext>
                        </a:extLst>
                      </p:cNvPr>
                      <p:cNvSpPr>
                        <a:spLocks/>
                      </p:cNvSpPr>
                      <p:nvPr/>
                    </p:nvSpPr>
                    <p:spPr bwMode="auto">
                      <a:xfrm>
                        <a:off x="-1057292" y="5262993"/>
                        <a:ext cx="537848" cy="228015"/>
                      </a:xfrm>
                      <a:custGeom>
                        <a:avLst/>
                        <a:gdLst>
                          <a:gd name="T0" fmla="*/ 376 w 401"/>
                          <a:gd name="T1" fmla="*/ 3 h 170"/>
                          <a:gd name="T2" fmla="*/ 378 w 401"/>
                          <a:gd name="T3" fmla="*/ 11 h 170"/>
                          <a:gd name="T4" fmla="*/ 373 w 401"/>
                          <a:gd name="T5" fmla="*/ 17 h 170"/>
                          <a:gd name="T6" fmla="*/ 384 w 401"/>
                          <a:gd name="T7" fmla="*/ 25 h 170"/>
                          <a:gd name="T8" fmla="*/ 395 w 401"/>
                          <a:gd name="T9" fmla="*/ 32 h 170"/>
                          <a:gd name="T10" fmla="*/ 401 w 401"/>
                          <a:gd name="T11" fmla="*/ 41 h 170"/>
                          <a:gd name="T12" fmla="*/ 397 w 401"/>
                          <a:gd name="T13" fmla="*/ 49 h 170"/>
                          <a:gd name="T14" fmla="*/ 388 w 401"/>
                          <a:gd name="T15" fmla="*/ 59 h 170"/>
                          <a:gd name="T16" fmla="*/ 382 w 401"/>
                          <a:gd name="T17" fmla="*/ 67 h 170"/>
                          <a:gd name="T18" fmla="*/ 369 w 401"/>
                          <a:gd name="T19" fmla="*/ 70 h 170"/>
                          <a:gd name="T20" fmla="*/ 363 w 401"/>
                          <a:gd name="T21" fmla="*/ 72 h 170"/>
                          <a:gd name="T22" fmla="*/ 363 w 401"/>
                          <a:gd name="T23" fmla="*/ 88 h 170"/>
                          <a:gd name="T24" fmla="*/ 377 w 401"/>
                          <a:gd name="T25" fmla="*/ 89 h 170"/>
                          <a:gd name="T26" fmla="*/ 377 w 401"/>
                          <a:gd name="T27" fmla="*/ 95 h 170"/>
                          <a:gd name="T28" fmla="*/ 365 w 401"/>
                          <a:gd name="T29" fmla="*/ 106 h 170"/>
                          <a:gd name="T30" fmla="*/ 356 w 401"/>
                          <a:gd name="T31" fmla="*/ 112 h 170"/>
                          <a:gd name="T32" fmla="*/ 344 w 401"/>
                          <a:gd name="T33" fmla="*/ 115 h 170"/>
                          <a:gd name="T34" fmla="*/ 319 w 401"/>
                          <a:gd name="T35" fmla="*/ 139 h 170"/>
                          <a:gd name="T36" fmla="*/ 312 w 401"/>
                          <a:gd name="T37" fmla="*/ 155 h 170"/>
                          <a:gd name="T38" fmla="*/ 309 w 401"/>
                          <a:gd name="T39" fmla="*/ 163 h 170"/>
                          <a:gd name="T40" fmla="*/ 300 w 401"/>
                          <a:gd name="T41" fmla="*/ 168 h 170"/>
                          <a:gd name="T42" fmla="*/ 293 w 401"/>
                          <a:gd name="T43" fmla="*/ 170 h 170"/>
                          <a:gd name="T44" fmla="*/ 288 w 401"/>
                          <a:gd name="T45" fmla="*/ 167 h 170"/>
                          <a:gd name="T46" fmla="*/ 279 w 401"/>
                          <a:gd name="T47" fmla="*/ 160 h 170"/>
                          <a:gd name="T48" fmla="*/ 267 w 401"/>
                          <a:gd name="T49" fmla="*/ 153 h 170"/>
                          <a:gd name="T50" fmla="*/ 243 w 401"/>
                          <a:gd name="T51" fmla="*/ 135 h 170"/>
                          <a:gd name="T52" fmla="*/ 184 w 401"/>
                          <a:gd name="T53" fmla="*/ 119 h 170"/>
                          <a:gd name="T54" fmla="*/ 167 w 401"/>
                          <a:gd name="T55" fmla="*/ 117 h 170"/>
                          <a:gd name="T56" fmla="*/ 147 w 401"/>
                          <a:gd name="T57" fmla="*/ 110 h 170"/>
                          <a:gd name="T58" fmla="*/ 90 w 401"/>
                          <a:gd name="T59" fmla="*/ 115 h 170"/>
                          <a:gd name="T60" fmla="*/ 59 w 401"/>
                          <a:gd name="T61" fmla="*/ 127 h 170"/>
                          <a:gd name="T62" fmla="*/ 26 w 401"/>
                          <a:gd name="T63" fmla="*/ 130 h 170"/>
                          <a:gd name="T64" fmla="*/ 2 w 401"/>
                          <a:gd name="T65" fmla="*/ 132 h 170"/>
                          <a:gd name="T66" fmla="*/ 0 w 401"/>
                          <a:gd name="T67" fmla="*/ 132 h 170"/>
                          <a:gd name="T68" fmla="*/ 5 w 401"/>
                          <a:gd name="T69" fmla="*/ 129 h 170"/>
                          <a:gd name="T70" fmla="*/ 14 w 401"/>
                          <a:gd name="T71" fmla="*/ 119 h 170"/>
                          <a:gd name="T72" fmla="*/ 27 w 401"/>
                          <a:gd name="T73" fmla="*/ 108 h 170"/>
                          <a:gd name="T74" fmla="*/ 44 w 401"/>
                          <a:gd name="T75" fmla="*/ 97 h 170"/>
                          <a:gd name="T76" fmla="*/ 67 w 401"/>
                          <a:gd name="T77" fmla="*/ 80 h 170"/>
                          <a:gd name="T78" fmla="*/ 102 w 401"/>
                          <a:gd name="T79" fmla="*/ 60 h 170"/>
                          <a:gd name="T80" fmla="*/ 119 w 401"/>
                          <a:gd name="T81" fmla="*/ 38 h 170"/>
                          <a:gd name="T82" fmla="*/ 145 w 401"/>
                          <a:gd name="T83" fmla="*/ 33 h 170"/>
                          <a:gd name="T84" fmla="*/ 169 w 401"/>
                          <a:gd name="T85" fmla="*/ 30 h 170"/>
                          <a:gd name="T86" fmla="*/ 181 w 401"/>
                          <a:gd name="T87" fmla="*/ 29 h 170"/>
                          <a:gd name="T88" fmla="*/ 196 w 401"/>
                          <a:gd name="T89" fmla="*/ 28 h 170"/>
                          <a:gd name="T90" fmla="*/ 209 w 401"/>
                          <a:gd name="T91" fmla="*/ 25 h 170"/>
                          <a:gd name="T92" fmla="*/ 250 w 401"/>
                          <a:gd name="T93" fmla="*/ 20 h 170"/>
                          <a:gd name="T94" fmla="*/ 291 w 401"/>
                          <a:gd name="T95" fmla="*/ 15 h 170"/>
                          <a:gd name="T96" fmla="*/ 301 w 401"/>
                          <a:gd name="T97" fmla="*/ 12 h 170"/>
                          <a:gd name="T98" fmla="*/ 323 w 401"/>
                          <a:gd name="T99" fmla="*/ 9 h 170"/>
                          <a:gd name="T100" fmla="*/ 369 w 401"/>
                          <a:gd name="T10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1" h="170">
                            <a:moveTo>
                              <a:pt x="372" y="0"/>
                            </a:moveTo>
                            <a:lnTo>
                              <a:pt x="373" y="0"/>
                            </a:lnTo>
                            <a:lnTo>
                              <a:pt x="376" y="3"/>
                            </a:lnTo>
                            <a:lnTo>
                              <a:pt x="377" y="5"/>
                            </a:lnTo>
                            <a:lnTo>
                              <a:pt x="378" y="9"/>
                            </a:lnTo>
                            <a:lnTo>
                              <a:pt x="378" y="11"/>
                            </a:lnTo>
                            <a:lnTo>
                              <a:pt x="378" y="13"/>
                            </a:lnTo>
                            <a:lnTo>
                              <a:pt x="376" y="15"/>
                            </a:lnTo>
                            <a:lnTo>
                              <a:pt x="373" y="17"/>
                            </a:lnTo>
                            <a:lnTo>
                              <a:pt x="368" y="23"/>
                            </a:lnTo>
                            <a:lnTo>
                              <a:pt x="378" y="24"/>
                            </a:lnTo>
                            <a:lnTo>
                              <a:pt x="384" y="25"/>
                            </a:lnTo>
                            <a:lnTo>
                              <a:pt x="388" y="26"/>
                            </a:lnTo>
                            <a:lnTo>
                              <a:pt x="391" y="29"/>
                            </a:lnTo>
                            <a:lnTo>
                              <a:pt x="395" y="32"/>
                            </a:lnTo>
                            <a:lnTo>
                              <a:pt x="398" y="36"/>
                            </a:lnTo>
                            <a:lnTo>
                              <a:pt x="399" y="38"/>
                            </a:lnTo>
                            <a:lnTo>
                              <a:pt x="401" y="41"/>
                            </a:lnTo>
                            <a:lnTo>
                              <a:pt x="399" y="43"/>
                            </a:lnTo>
                            <a:lnTo>
                              <a:pt x="398" y="46"/>
                            </a:lnTo>
                            <a:lnTo>
                              <a:pt x="397" y="49"/>
                            </a:lnTo>
                            <a:lnTo>
                              <a:pt x="393" y="53"/>
                            </a:lnTo>
                            <a:lnTo>
                              <a:pt x="390" y="57"/>
                            </a:lnTo>
                            <a:lnTo>
                              <a:pt x="388" y="59"/>
                            </a:lnTo>
                            <a:lnTo>
                              <a:pt x="385" y="63"/>
                            </a:lnTo>
                            <a:lnTo>
                              <a:pt x="384" y="64"/>
                            </a:lnTo>
                            <a:lnTo>
                              <a:pt x="382" y="67"/>
                            </a:lnTo>
                            <a:lnTo>
                              <a:pt x="380" y="68"/>
                            </a:lnTo>
                            <a:lnTo>
                              <a:pt x="374" y="68"/>
                            </a:lnTo>
                            <a:lnTo>
                              <a:pt x="369" y="70"/>
                            </a:lnTo>
                            <a:lnTo>
                              <a:pt x="364" y="68"/>
                            </a:lnTo>
                            <a:lnTo>
                              <a:pt x="363" y="70"/>
                            </a:lnTo>
                            <a:lnTo>
                              <a:pt x="363" y="72"/>
                            </a:lnTo>
                            <a:lnTo>
                              <a:pt x="363" y="75"/>
                            </a:lnTo>
                            <a:lnTo>
                              <a:pt x="363" y="79"/>
                            </a:lnTo>
                            <a:lnTo>
                              <a:pt x="363" y="88"/>
                            </a:lnTo>
                            <a:lnTo>
                              <a:pt x="370" y="88"/>
                            </a:lnTo>
                            <a:lnTo>
                              <a:pt x="374" y="88"/>
                            </a:lnTo>
                            <a:lnTo>
                              <a:pt x="377" y="89"/>
                            </a:lnTo>
                            <a:lnTo>
                              <a:pt x="378" y="91"/>
                            </a:lnTo>
                            <a:lnTo>
                              <a:pt x="378" y="92"/>
                            </a:lnTo>
                            <a:lnTo>
                              <a:pt x="377" y="95"/>
                            </a:lnTo>
                            <a:lnTo>
                              <a:pt x="374" y="98"/>
                            </a:lnTo>
                            <a:lnTo>
                              <a:pt x="369" y="104"/>
                            </a:lnTo>
                            <a:lnTo>
                              <a:pt x="365" y="106"/>
                            </a:lnTo>
                            <a:lnTo>
                              <a:pt x="363" y="109"/>
                            </a:lnTo>
                            <a:lnTo>
                              <a:pt x="360" y="110"/>
                            </a:lnTo>
                            <a:lnTo>
                              <a:pt x="356" y="112"/>
                            </a:lnTo>
                            <a:lnTo>
                              <a:pt x="353" y="112"/>
                            </a:lnTo>
                            <a:lnTo>
                              <a:pt x="348" y="113"/>
                            </a:lnTo>
                            <a:lnTo>
                              <a:pt x="344" y="115"/>
                            </a:lnTo>
                            <a:lnTo>
                              <a:pt x="338" y="121"/>
                            </a:lnTo>
                            <a:lnTo>
                              <a:pt x="329" y="130"/>
                            </a:lnTo>
                            <a:lnTo>
                              <a:pt x="319" y="139"/>
                            </a:lnTo>
                            <a:lnTo>
                              <a:pt x="314" y="146"/>
                            </a:lnTo>
                            <a:lnTo>
                              <a:pt x="312" y="151"/>
                            </a:lnTo>
                            <a:lnTo>
                              <a:pt x="312" y="155"/>
                            </a:lnTo>
                            <a:lnTo>
                              <a:pt x="312" y="159"/>
                            </a:lnTo>
                            <a:lnTo>
                              <a:pt x="310" y="161"/>
                            </a:lnTo>
                            <a:lnTo>
                              <a:pt x="309" y="163"/>
                            </a:lnTo>
                            <a:lnTo>
                              <a:pt x="306" y="165"/>
                            </a:lnTo>
                            <a:lnTo>
                              <a:pt x="302" y="167"/>
                            </a:lnTo>
                            <a:lnTo>
                              <a:pt x="300" y="168"/>
                            </a:lnTo>
                            <a:lnTo>
                              <a:pt x="297" y="169"/>
                            </a:lnTo>
                            <a:lnTo>
                              <a:pt x="295" y="170"/>
                            </a:lnTo>
                            <a:lnTo>
                              <a:pt x="293" y="170"/>
                            </a:lnTo>
                            <a:lnTo>
                              <a:pt x="293" y="170"/>
                            </a:lnTo>
                            <a:lnTo>
                              <a:pt x="291" y="169"/>
                            </a:lnTo>
                            <a:lnTo>
                              <a:pt x="288" y="167"/>
                            </a:lnTo>
                            <a:lnTo>
                              <a:pt x="285" y="165"/>
                            </a:lnTo>
                            <a:lnTo>
                              <a:pt x="281" y="163"/>
                            </a:lnTo>
                            <a:lnTo>
                              <a:pt x="279" y="160"/>
                            </a:lnTo>
                            <a:lnTo>
                              <a:pt x="275" y="157"/>
                            </a:lnTo>
                            <a:lnTo>
                              <a:pt x="271" y="156"/>
                            </a:lnTo>
                            <a:lnTo>
                              <a:pt x="267" y="153"/>
                            </a:lnTo>
                            <a:lnTo>
                              <a:pt x="260" y="148"/>
                            </a:lnTo>
                            <a:lnTo>
                              <a:pt x="253" y="143"/>
                            </a:lnTo>
                            <a:lnTo>
                              <a:pt x="243" y="135"/>
                            </a:lnTo>
                            <a:lnTo>
                              <a:pt x="222" y="118"/>
                            </a:lnTo>
                            <a:lnTo>
                              <a:pt x="198" y="119"/>
                            </a:lnTo>
                            <a:lnTo>
                              <a:pt x="184" y="119"/>
                            </a:lnTo>
                            <a:lnTo>
                              <a:pt x="177" y="119"/>
                            </a:lnTo>
                            <a:lnTo>
                              <a:pt x="171" y="118"/>
                            </a:lnTo>
                            <a:lnTo>
                              <a:pt x="167" y="117"/>
                            </a:lnTo>
                            <a:lnTo>
                              <a:pt x="162" y="113"/>
                            </a:lnTo>
                            <a:lnTo>
                              <a:pt x="156" y="110"/>
                            </a:lnTo>
                            <a:lnTo>
                              <a:pt x="147" y="110"/>
                            </a:lnTo>
                            <a:lnTo>
                              <a:pt x="131" y="110"/>
                            </a:lnTo>
                            <a:lnTo>
                              <a:pt x="110" y="112"/>
                            </a:lnTo>
                            <a:lnTo>
                              <a:pt x="90" y="115"/>
                            </a:lnTo>
                            <a:lnTo>
                              <a:pt x="71" y="123"/>
                            </a:lnTo>
                            <a:lnTo>
                              <a:pt x="64" y="125"/>
                            </a:lnTo>
                            <a:lnTo>
                              <a:pt x="59" y="127"/>
                            </a:lnTo>
                            <a:lnTo>
                              <a:pt x="52" y="129"/>
                            </a:lnTo>
                            <a:lnTo>
                              <a:pt x="42" y="129"/>
                            </a:lnTo>
                            <a:lnTo>
                              <a:pt x="26" y="130"/>
                            </a:lnTo>
                            <a:lnTo>
                              <a:pt x="16" y="131"/>
                            </a:lnTo>
                            <a:lnTo>
                              <a:pt x="8" y="132"/>
                            </a:lnTo>
                            <a:lnTo>
                              <a:pt x="2" y="132"/>
                            </a:lnTo>
                            <a:lnTo>
                              <a:pt x="1" y="132"/>
                            </a:lnTo>
                            <a:lnTo>
                              <a:pt x="0" y="132"/>
                            </a:lnTo>
                            <a:lnTo>
                              <a:pt x="0" y="132"/>
                            </a:lnTo>
                            <a:lnTo>
                              <a:pt x="1" y="131"/>
                            </a:lnTo>
                            <a:lnTo>
                              <a:pt x="4" y="130"/>
                            </a:lnTo>
                            <a:lnTo>
                              <a:pt x="5" y="129"/>
                            </a:lnTo>
                            <a:lnTo>
                              <a:pt x="8" y="126"/>
                            </a:lnTo>
                            <a:lnTo>
                              <a:pt x="10" y="123"/>
                            </a:lnTo>
                            <a:lnTo>
                              <a:pt x="14" y="119"/>
                            </a:lnTo>
                            <a:lnTo>
                              <a:pt x="17" y="117"/>
                            </a:lnTo>
                            <a:lnTo>
                              <a:pt x="22" y="113"/>
                            </a:lnTo>
                            <a:lnTo>
                              <a:pt x="27" y="108"/>
                            </a:lnTo>
                            <a:lnTo>
                              <a:pt x="33" y="105"/>
                            </a:lnTo>
                            <a:lnTo>
                              <a:pt x="38" y="101"/>
                            </a:lnTo>
                            <a:lnTo>
                              <a:pt x="44" y="97"/>
                            </a:lnTo>
                            <a:lnTo>
                              <a:pt x="52" y="92"/>
                            </a:lnTo>
                            <a:lnTo>
                              <a:pt x="59" y="87"/>
                            </a:lnTo>
                            <a:lnTo>
                              <a:pt x="67" y="80"/>
                            </a:lnTo>
                            <a:lnTo>
                              <a:pt x="77" y="75"/>
                            </a:lnTo>
                            <a:lnTo>
                              <a:pt x="88" y="68"/>
                            </a:lnTo>
                            <a:lnTo>
                              <a:pt x="102" y="60"/>
                            </a:lnTo>
                            <a:lnTo>
                              <a:pt x="112" y="51"/>
                            </a:lnTo>
                            <a:lnTo>
                              <a:pt x="118" y="43"/>
                            </a:lnTo>
                            <a:lnTo>
                              <a:pt x="119" y="38"/>
                            </a:lnTo>
                            <a:lnTo>
                              <a:pt x="124" y="36"/>
                            </a:lnTo>
                            <a:lnTo>
                              <a:pt x="132" y="34"/>
                            </a:lnTo>
                            <a:lnTo>
                              <a:pt x="145" y="33"/>
                            </a:lnTo>
                            <a:lnTo>
                              <a:pt x="156" y="32"/>
                            </a:lnTo>
                            <a:lnTo>
                              <a:pt x="165" y="32"/>
                            </a:lnTo>
                            <a:lnTo>
                              <a:pt x="169" y="30"/>
                            </a:lnTo>
                            <a:lnTo>
                              <a:pt x="171" y="30"/>
                            </a:lnTo>
                            <a:lnTo>
                              <a:pt x="177" y="29"/>
                            </a:lnTo>
                            <a:lnTo>
                              <a:pt x="181" y="29"/>
                            </a:lnTo>
                            <a:lnTo>
                              <a:pt x="187" y="29"/>
                            </a:lnTo>
                            <a:lnTo>
                              <a:pt x="192" y="28"/>
                            </a:lnTo>
                            <a:lnTo>
                              <a:pt x="196" y="28"/>
                            </a:lnTo>
                            <a:lnTo>
                              <a:pt x="202" y="26"/>
                            </a:lnTo>
                            <a:lnTo>
                              <a:pt x="204" y="26"/>
                            </a:lnTo>
                            <a:lnTo>
                              <a:pt x="209" y="25"/>
                            </a:lnTo>
                            <a:lnTo>
                              <a:pt x="220" y="24"/>
                            </a:lnTo>
                            <a:lnTo>
                              <a:pt x="233" y="23"/>
                            </a:lnTo>
                            <a:lnTo>
                              <a:pt x="250" y="20"/>
                            </a:lnTo>
                            <a:lnTo>
                              <a:pt x="266" y="17"/>
                            </a:lnTo>
                            <a:lnTo>
                              <a:pt x="280" y="16"/>
                            </a:lnTo>
                            <a:lnTo>
                              <a:pt x="291" y="15"/>
                            </a:lnTo>
                            <a:lnTo>
                              <a:pt x="296" y="13"/>
                            </a:lnTo>
                            <a:lnTo>
                              <a:pt x="297" y="13"/>
                            </a:lnTo>
                            <a:lnTo>
                              <a:pt x="301" y="12"/>
                            </a:lnTo>
                            <a:lnTo>
                              <a:pt x="305" y="12"/>
                            </a:lnTo>
                            <a:lnTo>
                              <a:pt x="309" y="11"/>
                            </a:lnTo>
                            <a:lnTo>
                              <a:pt x="323" y="9"/>
                            </a:lnTo>
                            <a:lnTo>
                              <a:pt x="339" y="7"/>
                            </a:lnTo>
                            <a:lnTo>
                              <a:pt x="356" y="3"/>
                            </a:lnTo>
                            <a:lnTo>
                              <a:pt x="369" y="0"/>
                            </a:lnTo>
                            <a:lnTo>
                              <a:pt x="372"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9" name="Freeform 106">
                        <a:extLst>
                          <a:ext uri="{FF2B5EF4-FFF2-40B4-BE49-F238E27FC236}">
                            <a16:creationId xmlns:a16="http://schemas.microsoft.com/office/drawing/2014/main" id="{6742EAF0-37DE-C03F-B122-4C6B07E22C67}"/>
                          </a:ext>
                        </a:extLst>
                      </p:cNvPr>
                      <p:cNvSpPr>
                        <a:spLocks/>
                      </p:cNvSpPr>
                      <p:nvPr/>
                    </p:nvSpPr>
                    <p:spPr bwMode="auto">
                      <a:xfrm>
                        <a:off x="-563706" y="4886098"/>
                        <a:ext cx="76452" cy="175706"/>
                      </a:xfrm>
                      <a:custGeom>
                        <a:avLst/>
                        <a:gdLst>
                          <a:gd name="T0" fmla="*/ 23 w 57"/>
                          <a:gd name="T1" fmla="*/ 2 h 131"/>
                          <a:gd name="T2" fmla="*/ 43 w 57"/>
                          <a:gd name="T3" fmla="*/ 10 h 131"/>
                          <a:gd name="T4" fmla="*/ 50 w 57"/>
                          <a:gd name="T5" fmla="*/ 17 h 131"/>
                          <a:gd name="T6" fmla="*/ 50 w 57"/>
                          <a:gd name="T7" fmla="*/ 23 h 131"/>
                          <a:gd name="T8" fmla="*/ 51 w 57"/>
                          <a:gd name="T9" fmla="*/ 42 h 131"/>
                          <a:gd name="T10" fmla="*/ 56 w 57"/>
                          <a:gd name="T11" fmla="*/ 57 h 131"/>
                          <a:gd name="T12" fmla="*/ 57 w 57"/>
                          <a:gd name="T13" fmla="*/ 64 h 131"/>
                          <a:gd name="T14" fmla="*/ 56 w 57"/>
                          <a:gd name="T15" fmla="*/ 70 h 131"/>
                          <a:gd name="T16" fmla="*/ 55 w 57"/>
                          <a:gd name="T17" fmla="*/ 80 h 131"/>
                          <a:gd name="T18" fmla="*/ 48 w 57"/>
                          <a:gd name="T19" fmla="*/ 99 h 131"/>
                          <a:gd name="T20" fmla="*/ 37 w 57"/>
                          <a:gd name="T21" fmla="*/ 122 h 131"/>
                          <a:gd name="T22" fmla="*/ 29 w 57"/>
                          <a:gd name="T23" fmla="*/ 128 h 131"/>
                          <a:gd name="T24" fmla="*/ 26 w 57"/>
                          <a:gd name="T25" fmla="*/ 131 h 131"/>
                          <a:gd name="T26" fmla="*/ 22 w 57"/>
                          <a:gd name="T27" fmla="*/ 129 h 131"/>
                          <a:gd name="T28" fmla="*/ 16 w 57"/>
                          <a:gd name="T29" fmla="*/ 125 h 131"/>
                          <a:gd name="T30" fmla="*/ 1 w 57"/>
                          <a:gd name="T31" fmla="*/ 112 h 131"/>
                          <a:gd name="T32" fmla="*/ 0 w 57"/>
                          <a:gd name="T33" fmla="*/ 98 h 131"/>
                          <a:gd name="T34" fmla="*/ 0 w 57"/>
                          <a:gd name="T35" fmla="*/ 91 h 131"/>
                          <a:gd name="T36" fmla="*/ 0 w 57"/>
                          <a:gd name="T37" fmla="*/ 89 h 131"/>
                          <a:gd name="T38" fmla="*/ 4 w 57"/>
                          <a:gd name="T39" fmla="*/ 84 h 131"/>
                          <a:gd name="T40" fmla="*/ 10 w 57"/>
                          <a:gd name="T41" fmla="*/ 76 h 131"/>
                          <a:gd name="T42" fmla="*/ 17 w 57"/>
                          <a:gd name="T43" fmla="*/ 68 h 131"/>
                          <a:gd name="T44" fmla="*/ 21 w 57"/>
                          <a:gd name="T45" fmla="*/ 63 h 131"/>
                          <a:gd name="T46" fmla="*/ 21 w 57"/>
                          <a:gd name="T47" fmla="*/ 60 h 131"/>
                          <a:gd name="T48" fmla="*/ 17 w 57"/>
                          <a:gd name="T49" fmla="*/ 55 h 131"/>
                          <a:gd name="T50" fmla="*/ 8 w 57"/>
                          <a:gd name="T51" fmla="*/ 48 h 131"/>
                          <a:gd name="T52" fmla="*/ 1 w 57"/>
                          <a:gd name="T53" fmla="*/ 40 h 131"/>
                          <a:gd name="T54" fmla="*/ 2 w 57"/>
                          <a:gd name="T55" fmla="*/ 34 h 131"/>
                          <a:gd name="T56" fmla="*/ 5 w 57"/>
                          <a:gd name="T57" fmla="*/ 29 h 131"/>
                          <a:gd name="T58" fmla="*/ 8 w 57"/>
                          <a:gd name="T59" fmla="*/ 12 h 131"/>
                          <a:gd name="T60" fmla="*/ 9 w 57"/>
                          <a:gd name="T61" fmla="*/ 4 h 131"/>
                          <a:gd name="T62" fmla="*/ 10 w 57"/>
                          <a:gd name="T6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131">
                            <a:moveTo>
                              <a:pt x="14" y="0"/>
                            </a:moveTo>
                            <a:lnTo>
                              <a:pt x="23" y="2"/>
                            </a:lnTo>
                            <a:lnTo>
                              <a:pt x="34" y="6"/>
                            </a:lnTo>
                            <a:lnTo>
                              <a:pt x="43" y="10"/>
                            </a:lnTo>
                            <a:lnTo>
                              <a:pt x="48" y="14"/>
                            </a:lnTo>
                            <a:lnTo>
                              <a:pt x="50" y="17"/>
                            </a:lnTo>
                            <a:lnTo>
                              <a:pt x="51" y="19"/>
                            </a:lnTo>
                            <a:lnTo>
                              <a:pt x="50" y="23"/>
                            </a:lnTo>
                            <a:lnTo>
                              <a:pt x="50" y="31"/>
                            </a:lnTo>
                            <a:lnTo>
                              <a:pt x="51" y="42"/>
                            </a:lnTo>
                            <a:lnTo>
                              <a:pt x="55" y="53"/>
                            </a:lnTo>
                            <a:lnTo>
                              <a:pt x="56" y="57"/>
                            </a:lnTo>
                            <a:lnTo>
                              <a:pt x="57" y="61"/>
                            </a:lnTo>
                            <a:lnTo>
                              <a:pt x="57" y="64"/>
                            </a:lnTo>
                            <a:lnTo>
                              <a:pt x="57" y="68"/>
                            </a:lnTo>
                            <a:lnTo>
                              <a:pt x="56" y="70"/>
                            </a:lnTo>
                            <a:lnTo>
                              <a:pt x="56" y="76"/>
                            </a:lnTo>
                            <a:lnTo>
                              <a:pt x="55" y="80"/>
                            </a:lnTo>
                            <a:lnTo>
                              <a:pt x="54" y="89"/>
                            </a:lnTo>
                            <a:lnTo>
                              <a:pt x="48" y="99"/>
                            </a:lnTo>
                            <a:lnTo>
                              <a:pt x="42" y="112"/>
                            </a:lnTo>
                            <a:lnTo>
                              <a:pt x="37" y="122"/>
                            </a:lnTo>
                            <a:lnTo>
                              <a:pt x="31" y="127"/>
                            </a:lnTo>
                            <a:lnTo>
                              <a:pt x="29" y="128"/>
                            </a:lnTo>
                            <a:lnTo>
                              <a:pt x="27" y="129"/>
                            </a:lnTo>
                            <a:lnTo>
                              <a:pt x="26" y="131"/>
                            </a:lnTo>
                            <a:lnTo>
                              <a:pt x="25" y="131"/>
                            </a:lnTo>
                            <a:lnTo>
                              <a:pt x="22" y="129"/>
                            </a:lnTo>
                            <a:lnTo>
                              <a:pt x="20" y="128"/>
                            </a:lnTo>
                            <a:lnTo>
                              <a:pt x="16" y="125"/>
                            </a:lnTo>
                            <a:lnTo>
                              <a:pt x="6" y="120"/>
                            </a:lnTo>
                            <a:lnTo>
                              <a:pt x="1" y="112"/>
                            </a:lnTo>
                            <a:lnTo>
                              <a:pt x="0" y="102"/>
                            </a:lnTo>
                            <a:lnTo>
                              <a:pt x="0" y="98"/>
                            </a:lnTo>
                            <a:lnTo>
                              <a:pt x="0" y="95"/>
                            </a:lnTo>
                            <a:lnTo>
                              <a:pt x="0" y="91"/>
                            </a:lnTo>
                            <a:lnTo>
                              <a:pt x="0" y="90"/>
                            </a:lnTo>
                            <a:lnTo>
                              <a:pt x="0" y="89"/>
                            </a:lnTo>
                            <a:lnTo>
                              <a:pt x="1" y="86"/>
                            </a:lnTo>
                            <a:lnTo>
                              <a:pt x="4" y="84"/>
                            </a:lnTo>
                            <a:lnTo>
                              <a:pt x="6" y="80"/>
                            </a:lnTo>
                            <a:lnTo>
                              <a:pt x="10" y="76"/>
                            </a:lnTo>
                            <a:lnTo>
                              <a:pt x="14" y="72"/>
                            </a:lnTo>
                            <a:lnTo>
                              <a:pt x="17" y="68"/>
                            </a:lnTo>
                            <a:lnTo>
                              <a:pt x="20" y="65"/>
                            </a:lnTo>
                            <a:lnTo>
                              <a:pt x="21" y="63"/>
                            </a:lnTo>
                            <a:lnTo>
                              <a:pt x="22" y="61"/>
                            </a:lnTo>
                            <a:lnTo>
                              <a:pt x="21" y="60"/>
                            </a:lnTo>
                            <a:lnTo>
                              <a:pt x="20" y="57"/>
                            </a:lnTo>
                            <a:lnTo>
                              <a:pt x="17" y="55"/>
                            </a:lnTo>
                            <a:lnTo>
                              <a:pt x="13" y="52"/>
                            </a:lnTo>
                            <a:lnTo>
                              <a:pt x="8" y="48"/>
                            </a:lnTo>
                            <a:lnTo>
                              <a:pt x="4" y="43"/>
                            </a:lnTo>
                            <a:lnTo>
                              <a:pt x="1" y="40"/>
                            </a:lnTo>
                            <a:lnTo>
                              <a:pt x="1" y="36"/>
                            </a:lnTo>
                            <a:lnTo>
                              <a:pt x="2" y="34"/>
                            </a:lnTo>
                            <a:lnTo>
                              <a:pt x="4" y="31"/>
                            </a:lnTo>
                            <a:lnTo>
                              <a:pt x="5" y="29"/>
                            </a:lnTo>
                            <a:lnTo>
                              <a:pt x="6" y="22"/>
                            </a:lnTo>
                            <a:lnTo>
                              <a:pt x="8" y="12"/>
                            </a:lnTo>
                            <a:lnTo>
                              <a:pt x="8" y="8"/>
                            </a:lnTo>
                            <a:lnTo>
                              <a:pt x="9" y="4"/>
                            </a:lnTo>
                            <a:lnTo>
                              <a:pt x="9" y="1"/>
                            </a:lnTo>
                            <a:lnTo>
                              <a:pt x="10" y="0"/>
                            </a:lnTo>
                            <a:lnTo>
                              <a:pt x="14"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0" name="Freeform 110">
                        <a:extLst>
                          <a:ext uri="{FF2B5EF4-FFF2-40B4-BE49-F238E27FC236}">
                            <a16:creationId xmlns:a16="http://schemas.microsoft.com/office/drawing/2014/main" id="{522EEBE8-24BC-934B-C2C6-5D4570528972}"/>
                          </a:ext>
                        </a:extLst>
                      </p:cNvPr>
                      <p:cNvSpPr>
                        <a:spLocks/>
                      </p:cNvSpPr>
                      <p:nvPr/>
                    </p:nvSpPr>
                    <p:spPr bwMode="auto">
                      <a:xfrm>
                        <a:off x="-1109601" y="4882074"/>
                        <a:ext cx="229356" cy="277642"/>
                      </a:xfrm>
                      <a:custGeom>
                        <a:avLst/>
                        <a:gdLst>
                          <a:gd name="T0" fmla="*/ 168 w 171"/>
                          <a:gd name="T1" fmla="*/ 0 h 207"/>
                          <a:gd name="T2" fmla="*/ 171 w 171"/>
                          <a:gd name="T3" fmla="*/ 60 h 207"/>
                          <a:gd name="T4" fmla="*/ 167 w 171"/>
                          <a:gd name="T5" fmla="*/ 118 h 207"/>
                          <a:gd name="T6" fmla="*/ 166 w 171"/>
                          <a:gd name="T7" fmla="*/ 125 h 207"/>
                          <a:gd name="T8" fmla="*/ 163 w 171"/>
                          <a:gd name="T9" fmla="*/ 134 h 207"/>
                          <a:gd name="T10" fmla="*/ 159 w 171"/>
                          <a:gd name="T11" fmla="*/ 142 h 207"/>
                          <a:gd name="T12" fmla="*/ 153 w 171"/>
                          <a:gd name="T13" fmla="*/ 148 h 207"/>
                          <a:gd name="T14" fmla="*/ 137 w 171"/>
                          <a:gd name="T15" fmla="*/ 161 h 207"/>
                          <a:gd name="T16" fmla="*/ 129 w 171"/>
                          <a:gd name="T17" fmla="*/ 177 h 207"/>
                          <a:gd name="T18" fmla="*/ 125 w 171"/>
                          <a:gd name="T19" fmla="*/ 181 h 207"/>
                          <a:gd name="T20" fmla="*/ 119 w 171"/>
                          <a:gd name="T21" fmla="*/ 183 h 207"/>
                          <a:gd name="T22" fmla="*/ 115 w 171"/>
                          <a:gd name="T23" fmla="*/ 190 h 207"/>
                          <a:gd name="T24" fmla="*/ 112 w 171"/>
                          <a:gd name="T25" fmla="*/ 199 h 207"/>
                          <a:gd name="T26" fmla="*/ 108 w 171"/>
                          <a:gd name="T27" fmla="*/ 206 h 207"/>
                          <a:gd name="T28" fmla="*/ 106 w 171"/>
                          <a:gd name="T29" fmla="*/ 206 h 207"/>
                          <a:gd name="T30" fmla="*/ 102 w 171"/>
                          <a:gd name="T31" fmla="*/ 204 h 207"/>
                          <a:gd name="T32" fmla="*/ 98 w 171"/>
                          <a:gd name="T33" fmla="*/ 199 h 207"/>
                          <a:gd name="T34" fmla="*/ 89 w 171"/>
                          <a:gd name="T35" fmla="*/ 198 h 207"/>
                          <a:gd name="T36" fmla="*/ 58 w 171"/>
                          <a:gd name="T37" fmla="*/ 198 h 207"/>
                          <a:gd name="T38" fmla="*/ 31 w 171"/>
                          <a:gd name="T39" fmla="*/ 189 h 207"/>
                          <a:gd name="T40" fmla="*/ 22 w 171"/>
                          <a:gd name="T41" fmla="*/ 183 h 207"/>
                          <a:gd name="T42" fmla="*/ 11 w 171"/>
                          <a:gd name="T43" fmla="*/ 181 h 207"/>
                          <a:gd name="T44" fmla="*/ 6 w 171"/>
                          <a:gd name="T45" fmla="*/ 180 h 207"/>
                          <a:gd name="T46" fmla="*/ 6 w 171"/>
                          <a:gd name="T47" fmla="*/ 173 h 207"/>
                          <a:gd name="T48" fmla="*/ 5 w 171"/>
                          <a:gd name="T49" fmla="*/ 157 h 207"/>
                          <a:gd name="T50" fmla="*/ 3 w 171"/>
                          <a:gd name="T51" fmla="*/ 135 h 207"/>
                          <a:gd name="T52" fmla="*/ 2 w 171"/>
                          <a:gd name="T53" fmla="*/ 104 h 207"/>
                          <a:gd name="T54" fmla="*/ 1 w 171"/>
                          <a:gd name="T55" fmla="*/ 71 h 207"/>
                          <a:gd name="T56" fmla="*/ 0 w 171"/>
                          <a:gd name="T57" fmla="*/ 42 h 207"/>
                          <a:gd name="T58" fmla="*/ 2 w 171"/>
                          <a:gd name="T59" fmla="*/ 34 h 207"/>
                          <a:gd name="T60" fmla="*/ 7 w 171"/>
                          <a:gd name="T61" fmla="*/ 33 h 207"/>
                          <a:gd name="T62" fmla="*/ 15 w 171"/>
                          <a:gd name="T63" fmla="*/ 33 h 207"/>
                          <a:gd name="T64" fmla="*/ 37 w 171"/>
                          <a:gd name="T65" fmla="*/ 30 h 207"/>
                          <a:gd name="T66" fmla="*/ 56 w 171"/>
                          <a:gd name="T67" fmla="*/ 29 h 207"/>
                          <a:gd name="T68" fmla="*/ 61 w 171"/>
                          <a:gd name="T69" fmla="*/ 29 h 207"/>
                          <a:gd name="T70" fmla="*/ 66 w 171"/>
                          <a:gd name="T71" fmla="*/ 32 h 207"/>
                          <a:gd name="T72" fmla="*/ 74 w 171"/>
                          <a:gd name="T73" fmla="*/ 36 h 207"/>
                          <a:gd name="T74" fmla="*/ 98 w 171"/>
                          <a:gd name="T75" fmla="*/ 41 h 207"/>
                          <a:gd name="T76" fmla="*/ 107 w 171"/>
                          <a:gd name="T77" fmla="*/ 36 h 207"/>
                          <a:gd name="T78" fmla="*/ 115 w 171"/>
                          <a:gd name="T79" fmla="*/ 33 h 207"/>
                          <a:gd name="T80" fmla="*/ 123 w 171"/>
                          <a:gd name="T81" fmla="*/ 29 h 207"/>
                          <a:gd name="T82" fmla="*/ 130 w 171"/>
                          <a:gd name="T83" fmla="*/ 25 h 207"/>
                          <a:gd name="T84" fmla="*/ 142 w 171"/>
                          <a:gd name="T85" fmla="*/ 16 h 207"/>
                          <a:gd name="T86" fmla="*/ 159 w 171"/>
                          <a:gd name="T87"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207">
                            <a:moveTo>
                              <a:pt x="166" y="0"/>
                            </a:moveTo>
                            <a:lnTo>
                              <a:pt x="168" y="0"/>
                            </a:lnTo>
                            <a:lnTo>
                              <a:pt x="171" y="29"/>
                            </a:lnTo>
                            <a:lnTo>
                              <a:pt x="171" y="60"/>
                            </a:lnTo>
                            <a:lnTo>
                              <a:pt x="170" y="91"/>
                            </a:lnTo>
                            <a:lnTo>
                              <a:pt x="167" y="118"/>
                            </a:lnTo>
                            <a:lnTo>
                              <a:pt x="167" y="121"/>
                            </a:lnTo>
                            <a:lnTo>
                              <a:pt x="166" y="125"/>
                            </a:lnTo>
                            <a:lnTo>
                              <a:pt x="165" y="128"/>
                            </a:lnTo>
                            <a:lnTo>
                              <a:pt x="163" y="134"/>
                            </a:lnTo>
                            <a:lnTo>
                              <a:pt x="161" y="138"/>
                            </a:lnTo>
                            <a:lnTo>
                              <a:pt x="159" y="142"/>
                            </a:lnTo>
                            <a:lnTo>
                              <a:pt x="157" y="145"/>
                            </a:lnTo>
                            <a:lnTo>
                              <a:pt x="153" y="148"/>
                            </a:lnTo>
                            <a:lnTo>
                              <a:pt x="149" y="151"/>
                            </a:lnTo>
                            <a:lnTo>
                              <a:pt x="137" y="161"/>
                            </a:lnTo>
                            <a:lnTo>
                              <a:pt x="130" y="174"/>
                            </a:lnTo>
                            <a:lnTo>
                              <a:pt x="129" y="177"/>
                            </a:lnTo>
                            <a:lnTo>
                              <a:pt x="128" y="180"/>
                            </a:lnTo>
                            <a:lnTo>
                              <a:pt x="125" y="181"/>
                            </a:lnTo>
                            <a:lnTo>
                              <a:pt x="123" y="182"/>
                            </a:lnTo>
                            <a:lnTo>
                              <a:pt x="119" y="183"/>
                            </a:lnTo>
                            <a:lnTo>
                              <a:pt x="116" y="186"/>
                            </a:lnTo>
                            <a:lnTo>
                              <a:pt x="115" y="190"/>
                            </a:lnTo>
                            <a:lnTo>
                              <a:pt x="113" y="194"/>
                            </a:lnTo>
                            <a:lnTo>
                              <a:pt x="112" y="199"/>
                            </a:lnTo>
                            <a:lnTo>
                              <a:pt x="111" y="202"/>
                            </a:lnTo>
                            <a:lnTo>
                              <a:pt x="108" y="206"/>
                            </a:lnTo>
                            <a:lnTo>
                              <a:pt x="107" y="207"/>
                            </a:lnTo>
                            <a:lnTo>
                              <a:pt x="106" y="206"/>
                            </a:lnTo>
                            <a:lnTo>
                              <a:pt x="104" y="206"/>
                            </a:lnTo>
                            <a:lnTo>
                              <a:pt x="102" y="204"/>
                            </a:lnTo>
                            <a:lnTo>
                              <a:pt x="100" y="202"/>
                            </a:lnTo>
                            <a:lnTo>
                              <a:pt x="98" y="199"/>
                            </a:lnTo>
                            <a:lnTo>
                              <a:pt x="94" y="198"/>
                            </a:lnTo>
                            <a:lnTo>
                              <a:pt x="89" y="198"/>
                            </a:lnTo>
                            <a:lnTo>
                              <a:pt x="78" y="198"/>
                            </a:lnTo>
                            <a:lnTo>
                              <a:pt x="58" y="198"/>
                            </a:lnTo>
                            <a:lnTo>
                              <a:pt x="43" y="195"/>
                            </a:lnTo>
                            <a:lnTo>
                              <a:pt x="31" y="189"/>
                            </a:lnTo>
                            <a:lnTo>
                              <a:pt x="27" y="185"/>
                            </a:lnTo>
                            <a:lnTo>
                              <a:pt x="22" y="183"/>
                            </a:lnTo>
                            <a:lnTo>
                              <a:pt x="15" y="182"/>
                            </a:lnTo>
                            <a:lnTo>
                              <a:pt x="11" y="181"/>
                            </a:lnTo>
                            <a:lnTo>
                              <a:pt x="7" y="181"/>
                            </a:lnTo>
                            <a:lnTo>
                              <a:pt x="6" y="180"/>
                            </a:lnTo>
                            <a:lnTo>
                              <a:pt x="6" y="177"/>
                            </a:lnTo>
                            <a:lnTo>
                              <a:pt x="6" y="173"/>
                            </a:lnTo>
                            <a:lnTo>
                              <a:pt x="5" y="166"/>
                            </a:lnTo>
                            <a:lnTo>
                              <a:pt x="5" y="157"/>
                            </a:lnTo>
                            <a:lnTo>
                              <a:pt x="5" y="148"/>
                            </a:lnTo>
                            <a:lnTo>
                              <a:pt x="3" y="135"/>
                            </a:lnTo>
                            <a:lnTo>
                              <a:pt x="3" y="119"/>
                            </a:lnTo>
                            <a:lnTo>
                              <a:pt x="2" y="104"/>
                            </a:lnTo>
                            <a:lnTo>
                              <a:pt x="2" y="88"/>
                            </a:lnTo>
                            <a:lnTo>
                              <a:pt x="1" y="71"/>
                            </a:lnTo>
                            <a:lnTo>
                              <a:pt x="0" y="55"/>
                            </a:lnTo>
                            <a:lnTo>
                              <a:pt x="0" y="42"/>
                            </a:lnTo>
                            <a:lnTo>
                              <a:pt x="0" y="36"/>
                            </a:lnTo>
                            <a:lnTo>
                              <a:pt x="2" y="34"/>
                            </a:lnTo>
                            <a:lnTo>
                              <a:pt x="3" y="33"/>
                            </a:lnTo>
                            <a:lnTo>
                              <a:pt x="7" y="33"/>
                            </a:lnTo>
                            <a:lnTo>
                              <a:pt x="10" y="33"/>
                            </a:lnTo>
                            <a:lnTo>
                              <a:pt x="15" y="33"/>
                            </a:lnTo>
                            <a:lnTo>
                              <a:pt x="26" y="32"/>
                            </a:lnTo>
                            <a:lnTo>
                              <a:pt x="37" y="30"/>
                            </a:lnTo>
                            <a:lnTo>
                              <a:pt x="48" y="30"/>
                            </a:lnTo>
                            <a:lnTo>
                              <a:pt x="56" y="29"/>
                            </a:lnTo>
                            <a:lnTo>
                              <a:pt x="60" y="29"/>
                            </a:lnTo>
                            <a:lnTo>
                              <a:pt x="61" y="29"/>
                            </a:lnTo>
                            <a:lnTo>
                              <a:pt x="62" y="30"/>
                            </a:lnTo>
                            <a:lnTo>
                              <a:pt x="66" y="32"/>
                            </a:lnTo>
                            <a:lnTo>
                              <a:pt x="70" y="33"/>
                            </a:lnTo>
                            <a:lnTo>
                              <a:pt x="74" y="36"/>
                            </a:lnTo>
                            <a:lnTo>
                              <a:pt x="87" y="39"/>
                            </a:lnTo>
                            <a:lnTo>
                              <a:pt x="98" y="41"/>
                            </a:lnTo>
                            <a:lnTo>
                              <a:pt x="106" y="38"/>
                            </a:lnTo>
                            <a:lnTo>
                              <a:pt x="107" y="36"/>
                            </a:lnTo>
                            <a:lnTo>
                              <a:pt x="111" y="34"/>
                            </a:lnTo>
                            <a:lnTo>
                              <a:pt x="115" y="33"/>
                            </a:lnTo>
                            <a:lnTo>
                              <a:pt x="119" y="32"/>
                            </a:lnTo>
                            <a:lnTo>
                              <a:pt x="123" y="29"/>
                            </a:lnTo>
                            <a:lnTo>
                              <a:pt x="127" y="28"/>
                            </a:lnTo>
                            <a:lnTo>
                              <a:pt x="130" y="25"/>
                            </a:lnTo>
                            <a:lnTo>
                              <a:pt x="133" y="24"/>
                            </a:lnTo>
                            <a:lnTo>
                              <a:pt x="142" y="16"/>
                            </a:lnTo>
                            <a:lnTo>
                              <a:pt x="151" y="9"/>
                            </a:lnTo>
                            <a:lnTo>
                              <a:pt x="159" y="4"/>
                            </a:lnTo>
                            <a:lnTo>
                              <a:pt x="166"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1" name="Freeform 113">
                        <a:extLst>
                          <a:ext uri="{FF2B5EF4-FFF2-40B4-BE49-F238E27FC236}">
                            <a16:creationId xmlns:a16="http://schemas.microsoft.com/office/drawing/2014/main" id="{F49A97FC-667E-1BE1-CC73-F8F1C10CB0CE}"/>
                          </a:ext>
                        </a:extLst>
                      </p:cNvPr>
                      <p:cNvSpPr>
                        <a:spLocks/>
                      </p:cNvSpPr>
                      <p:nvPr/>
                    </p:nvSpPr>
                    <p:spPr bwMode="auto">
                      <a:xfrm>
                        <a:off x="-873538" y="4837812"/>
                        <a:ext cx="327268" cy="211920"/>
                      </a:xfrm>
                      <a:custGeom>
                        <a:avLst/>
                        <a:gdLst>
                          <a:gd name="T0" fmla="*/ 213 w 244"/>
                          <a:gd name="T1" fmla="*/ 8 h 158"/>
                          <a:gd name="T2" fmla="*/ 218 w 244"/>
                          <a:gd name="T3" fmla="*/ 15 h 158"/>
                          <a:gd name="T4" fmla="*/ 220 w 244"/>
                          <a:gd name="T5" fmla="*/ 19 h 158"/>
                          <a:gd name="T6" fmla="*/ 222 w 244"/>
                          <a:gd name="T7" fmla="*/ 23 h 158"/>
                          <a:gd name="T8" fmla="*/ 228 w 244"/>
                          <a:gd name="T9" fmla="*/ 27 h 158"/>
                          <a:gd name="T10" fmla="*/ 232 w 244"/>
                          <a:gd name="T11" fmla="*/ 31 h 158"/>
                          <a:gd name="T12" fmla="*/ 235 w 244"/>
                          <a:gd name="T13" fmla="*/ 32 h 158"/>
                          <a:gd name="T14" fmla="*/ 231 w 244"/>
                          <a:gd name="T15" fmla="*/ 44 h 158"/>
                          <a:gd name="T16" fmla="*/ 228 w 244"/>
                          <a:gd name="T17" fmla="*/ 61 h 158"/>
                          <a:gd name="T18" fmla="*/ 227 w 244"/>
                          <a:gd name="T19" fmla="*/ 67 h 158"/>
                          <a:gd name="T20" fmla="*/ 224 w 244"/>
                          <a:gd name="T21" fmla="*/ 74 h 158"/>
                          <a:gd name="T22" fmla="*/ 233 w 244"/>
                          <a:gd name="T23" fmla="*/ 89 h 158"/>
                          <a:gd name="T24" fmla="*/ 231 w 244"/>
                          <a:gd name="T25" fmla="*/ 112 h 158"/>
                          <a:gd name="T26" fmla="*/ 223 w 244"/>
                          <a:gd name="T27" fmla="*/ 118 h 158"/>
                          <a:gd name="T28" fmla="*/ 216 w 244"/>
                          <a:gd name="T29" fmla="*/ 125 h 158"/>
                          <a:gd name="T30" fmla="*/ 213 w 244"/>
                          <a:gd name="T31" fmla="*/ 127 h 158"/>
                          <a:gd name="T32" fmla="*/ 193 w 244"/>
                          <a:gd name="T33" fmla="*/ 131 h 158"/>
                          <a:gd name="T34" fmla="*/ 163 w 244"/>
                          <a:gd name="T35" fmla="*/ 137 h 158"/>
                          <a:gd name="T36" fmla="*/ 146 w 244"/>
                          <a:gd name="T37" fmla="*/ 139 h 158"/>
                          <a:gd name="T38" fmla="*/ 131 w 244"/>
                          <a:gd name="T39" fmla="*/ 142 h 158"/>
                          <a:gd name="T40" fmla="*/ 102 w 244"/>
                          <a:gd name="T41" fmla="*/ 147 h 158"/>
                          <a:gd name="T42" fmla="*/ 70 w 244"/>
                          <a:gd name="T43" fmla="*/ 152 h 158"/>
                          <a:gd name="T44" fmla="*/ 54 w 244"/>
                          <a:gd name="T45" fmla="*/ 155 h 158"/>
                          <a:gd name="T46" fmla="*/ 42 w 244"/>
                          <a:gd name="T47" fmla="*/ 156 h 158"/>
                          <a:gd name="T48" fmla="*/ 28 w 244"/>
                          <a:gd name="T49" fmla="*/ 158 h 158"/>
                          <a:gd name="T50" fmla="*/ 19 w 244"/>
                          <a:gd name="T51" fmla="*/ 158 h 158"/>
                          <a:gd name="T52" fmla="*/ 16 w 244"/>
                          <a:gd name="T53" fmla="*/ 156 h 158"/>
                          <a:gd name="T54" fmla="*/ 13 w 244"/>
                          <a:gd name="T55" fmla="*/ 152 h 158"/>
                          <a:gd name="T56" fmla="*/ 12 w 244"/>
                          <a:gd name="T57" fmla="*/ 144 h 158"/>
                          <a:gd name="T58" fmla="*/ 10 w 244"/>
                          <a:gd name="T59" fmla="*/ 134 h 158"/>
                          <a:gd name="T60" fmla="*/ 7 w 244"/>
                          <a:gd name="T61" fmla="*/ 122 h 158"/>
                          <a:gd name="T62" fmla="*/ 7 w 244"/>
                          <a:gd name="T63" fmla="*/ 117 h 158"/>
                          <a:gd name="T64" fmla="*/ 6 w 244"/>
                          <a:gd name="T65" fmla="*/ 114 h 158"/>
                          <a:gd name="T66" fmla="*/ 4 w 244"/>
                          <a:gd name="T67" fmla="*/ 112 h 158"/>
                          <a:gd name="T68" fmla="*/ 3 w 244"/>
                          <a:gd name="T69" fmla="*/ 93 h 158"/>
                          <a:gd name="T70" fmla="*/ 2 w 244"/>
                          <a:gd name="T71" fmla="*/ 58 h 158"/>
                          <a:gd name="T72" fmla="*/ 0 w 244"/>
                          <a:gd name="T73" fmla="*/ 36 h 158"/>
                          <a:gd name="T74" fmla="*/ 0 w 244"/>
                          <a:gd name="T75" fmla="*/ 29 h 158"/>
                          <a:gd name="T76" fmla="*/ 6 w 244"/>
                          <a:gd name="T77" fmla="*/ 25 h 158"/>
                          <a:gd name="T78" fmla="*/ 12 w 244"/>
                          <a:gd name="T79" fmla="*/ 20 h 158"/>
                          <a:gd name="T80" fmla="*/ 17 w 244"/>
                          <a:gd name="T81" fmla="*/ 16 h 158"/>
                          <a:gd name="T82" fmla="*/ 20 w 244"/>
                          <a:gd name="T83" fmla="*/ 16 h 158"/>
                          <a:gd name="T84" fmla="*/ 21 w 244"/>
                          <a:gd name="T85" fmla="*/ 21 h 158"/>
                          <a:gd name="T86" fmla="*/ 36 w 244"/>
                          <a:gd name="T87" fmla="*/ 27 h 158"/>
                          <a:gd name="T88" fmla="*/ 45 w 244"/>
                          <a:gd name="T89" fmla="*/ 25 h 158"/>
                          <a:gd name="T90" fmla="*/ 51 w 244"/>
                          <a:gd name="T91" fmla="*/ 24 h 158"/>
                          <a:gd name="T92" fmla="*/ 59 w 244"/>
                          <a:gd name="T93" fmla="*/ 23 h 158"/>
                          <a:gd name="T94" fmla="*/ 70 w 244"/>
                          <a:gd name="T95" fmla="*/ 21 h 158"/>
                          <a:gd name="T96" fmla="*/ 93 w 244"/>
                          <a:gd name="T97" fmla="*/ 17 h 158"/>
                          <a:gd name="T98" fmla="*/ 114 w 244"/>
                          <a:gd name="T99" fmla="*/ 15 h 158"/>
                          <a:gd name="T100" fmla="*/ 154 w 244"/>
                          <a:gd name="T101"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158">
                            <a:moveTo>
                              <a:pt x="205" y="0"/>
                            </a:moveTo>
                            <a:lnTo>
                              <a:pt x="213" y="8"/>
                            </a:lnTo>
                            <a:lnTo>
                              <a:pt x="215" y="12"/>
                            </a:lnTo>
                            <a:lnTo>
                              <a:pt x="218" y="15"/>
                            </a:lnTo>
                            <a:lnTo>
                              <a:pt x="219" y="17"/>
                            </a:lnTo>
                            <a:lnTo>
                              <a:pt x="220" y="19"/>
                            </a:lnTo>
                            <a:lnTo>
                              <a:pt x="220" y="20"/>
                            </a:lnTo>
                            <a:lnTo>
                              <a:pt x="222" y="23"/>
                            </a:lnTo>
                            <a:lnTo>
                              <a:pt x="224" y="24"/>
                            </a:lnTo>
                            <a:lnTo>
                              <a:pt x="228" y="27"/>
                            </a:lnTo>
                            <a:lnTo>
                              <a:pt x="231" y="28"/>
                            </a:lnTo>
                            <a:lnTo>
                              <a:pt x="232" y="31"/>
                            </a:lnTo>
                            <a:lnTo>
                              <a:pt x="233" y="32"/>
                            </a:lnTo>
                            <a:lnTo>
                              <a:pt x="235" y="32"/>
                            </a:lnTo>
                            <a:lnTo>
                              <a:pt x="233" y="36"/>
                            </a:lnTo>
                            <a:lnTo>
                              <a:pt x="231" y="44"/>
                            </a:lnTo>
                            <a:lnTo>
                              <a:pt x="230" y="57"/>
                            </a:lnTo>
                            <a:lnTo>
                              <a:pt x="228" y="61"/>
                            </a:lnTo>
                            <a:lnTo>
                              <a:pt x="228" y="65"/>
                            </a:lnTo>
                            <a:lnTo>
                              <a:pt x="227" y="67"/>
                            </a:lnTo>
                            <a:lnTo>
                              <a:pt x="226" y="69"/>
                            </a:lnTo>
                            <a:lnTo>
                              <a:pt x="224" y="74"/>
                            </a:lnTo>
                            <a:lnTo>
                              <a:pt x="227" y="80"/>
                            </a:lnTo>
                            <a:lnTo>
                              <a:pt x="233" y="89"/>
                            </a:lnTo>
                            <a:lnTo>
                              <a:pt x="244" y="99"/>
                            </a:lnTo>
                            <a:lnTo>
                              <a:pt x="231" y="112"/>
                            </a:lnTo>
                            <a:lnTo>
                              <a:pt x="227" y="116"/>
                            </a:lnTo>
                            <a:lnTo>
                              <a:pt x="223" y="118"/>
                            </a:lnTo>
                            <a:lnTo>
                              <a:pt x="220" y="122"/>
                            </a:lnTo>
                            <a:lnTo>
                              <a:pt x="216" y="125"/>
                            </a:lnTo>
                            <a:lnTo>
                              <a:pt x="214" y="126"/>
                            </a:lnTo>
                            <a:lnTo>
                              <a:pt x="213" y="127"/>
                            </a:lnTo>
                            <a:lnTo>
                              <a:pt x="205" y="129"/>
                            </a:lnTo>
                            <a:lnTo>
                              <a:pt x="193" y="131"/>
                            </a:lnTo>
                            <a:lnTo>
                              <a:pt x="177" y="134"/>
                            </a:lnTo>
                            <a:lnTo>
                              <a:pt x="163" y="137"/>
                            </a:lnTo>
                            <a:lnTo>
                              <a:pt x="151" y="139"/>
                            </a:lnTo>
                            <a:lnTo>
                              <a:pt x="146" y="139"/>
                            </a:lnTo>
                            <a:lnTo>
                              <a:pt x="140" y="141"/>
                            </a:lnTo>
                            <a:lnTo>
                              <a:pt x="131" y="142"/>
                            </a:lnTo>
                            <a:lnTo>
                              <a:pt x="117" y="144"/>
                            </a:lnTo>
                            <a:lnTo>
                              <a:pt x="102" y="147"/>
                            </a:lnTo>
                            <a:lnTo>
                              <a:pt x="83" y="150"/>
                            </a:lnTo>
                            <a:lnTo>
                              <a:pt x="70" y="152"/>
                            </a:lnTo>
                            <a:lnTo>
                              <a:pt x="61" y="154"/>
                            </a:lnTo>
                            <a:lnTo>
                              <a:pt x="54" y="155"/>
                            </a:lnTo>
                            <a:lnTo>
                              <a:pt x="47" y="156"/>
                            </a:lnTo>
                            <a:lnTo>
                              <a:pt x="42" y="156"/>
                            </a:lnTo>
                            <a:lnTo>
                              <a:pt x="34" y="156"/>
                            </a:lnTo>
                            <a:lnTo>
                              <a:pt x="28" y="158"/>
                            </a:lnTo>
                            <a:lnTo>
                              <a:pt x="23" y="158"/>
                            </a:lnTo>
                            <a:lnTo>
                              <a:pt x="19" y="158"/>
                            </a:lnTo>
                            <a:lnTo>
                              <a:pt x="17" y="156"/>
                            </a:lnTo>
                            <a:lnTo>
                              <a:pt x="16" y="156"/>
                            </a:lnTo>
                            <a:lnTo>
                              <a:pt x="15" y="154"/>
                            </a:lnTo>
                            <a:lnTo>
                              <a:pt x="13" y="152"/>
                            </a:lnTo>
                            <a:lnTo>
                              <a:pt x="12" y="148"/>
                            </a:lnTo>
                            <a:lnTo>
                              <a:pt x="12" y="144"/>
                            </a:lnTo>
                            <a:lnTo>
                              <a:pt x="11" y="139"/>
                            </a:lnTo>
                            <a:lnTo>
                              <a:pt x="10" y="134"/>
                            </a:lnTo>
                            <a:lnTo>
                              <a:pt x="8" y="127"/>
                            </a:lnTo>
                            <a:lnTo>
                              <a:pt x="7" y="122"/>
                            </a:lnTo>
                            <a:lnTo>
                              <a:pt x="7" y="118"/>
                            </a:lnTo>
                            <a:lnTo>
                              <a:pt x="7" y="117"/>
                            </a:lnTo>
                            <a:lnTo>
                              <a:pt x="6" y="116"/>
                            </a:lnTo>
                            <a:lnTo>
                              <a:pt x="6" y="114"/>
                            </a:lnTo>
                            <a:lnTo>
                              <a:pt x="6" y="114"/>
                            </a:lnTo>
                            <a:lnTo>
                              <a:pt x="4" y="112"/>
                            </a:lnTo>
                            <a:lnTo>
                              <a:pt x="4" y="105"/>
                            </a:lnTo>
                            <a:lnTo>
                              <a:pt x="3" y="93"/>
                            </a:lnTo>
                            <a:lnTo>
                              <a:pt x="2" y="75"/>
                            </a:lnTo>
                            <a:lnTo>
                              <a:pt x="2" y="58"/>
                            </a:lnTo>
                            <a:lnTo>
                              <a:pt x="0" y="45"/>
                            </a:lnTo>
                            <a:lnTo>
                              <a:pt x="0" y="36"/>
                            </a:lnTo>
                            <a:lnTo>
                              <a:pt x="0" y="32"/>
                            </a:lnTo>
                            <a:lnTo>
                              <a:pt x="0" y="29"/>
                            </a:lnTo>
                            <a:lnTo>
                              <a:pt x="2" y="27"/>
                            </a:lnTo>
                            <a:lnTo>
                              <a:pt x="6" y="25"/>
                            </a:lnTo>
                            <a:lnTo>
                              <a:pt x="8" y="23"/>
                            </a:lnTo>
                            <a:lnTo>
                              <a:pt x="12" y="20"/>
                            </a:lnTo>
                            <a:lnTo>
                              <a:pt x="16" y="17"/>
                            </a:lnTo>
                            <a:lnTo>
                              <a:pt x="17" y="16"/>
                            </a:lnTo>
                            <a:lnTo>
                              <a:pt x="20" y="16"/>
                            </a:lnTo>
                            <a:lnTo>
                              <a:pt x="20" y="16"/>
                            </a:lnTo>
                            <a:lnTo>
                              <a:pt x="21" y="17"/>
                            </a:lnTo>
                            <a:lnTo>
                              <a:pt x="21" y="21"/>
                            </a:lnTo>
                            <a:lnTo>
                              <a:pt x="24" y="28"/>
                            </a:lnTo>
                            <a:lnTo>
                              <a:pt x="36" y="27"/>
                            </a:lnTo>
                            <a:lnTo>
                              <a:pt x="40" y="27"/>
                            </a:lnTo>
                            <a:lnTo>
                              <a:pt x="45" y="25"/>
                            </a:lnTo>
                            <a:lnTo>
                              <a:pt x="49" y="25"/>
                            </a:lnTo>
                            <a:lnTo>
                              <a:pt x="51" y="24"/>
                            </a:lnTo>
                            <a:lnTo>
                              <a:pt x="54" y="24"/>
                            </a:lnTo>
                            <a:lnTo>
                              <a:pt x="59" y="23"/>
                            </a:lnTo>
                            <a:lnTo>
                              <a:pt x="65" y="23"/>
                            </a:lnTo>
                            <a:lnTo>
                              <a:pt x="70" y="21"/>
                            </a:lnTo>
                            <a:lnTo>
                              <a:pt x="83" y="20"/>
                            </a:lnTo>
                            <a:lnTo>
                              <a:pt x="93" y="17"/>
                            </a:lnTo>
                            <a:lnTo>
                              <a:pt x="101" y="16"/>
                            </a:lnTo>
                            <a:lnTo>
                              <a:pt x="114" y="15"/>
                            </a:lnTo>
                            <a:lnTo>
                              <a:pt x="133" y="12"/>
                            </a:lnTo>
                            <a:lnTo>
                              <a:pt x="154" y="8"/>
                            </a:lnTo>
                            <a:lnTo>
                              <a:pt x="205"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2" name="Freeform 115">
                        <a:extLst>
                          <a:ext uri="{FF2B5EF4-FFF2-40B4-BE49-F238E27FC236}">
                            <a16:creationId xmlns:a16="http://schemas.microsoft.com/office/drawing/2014/main" id="{B01E39AF-04C1-FA5F-3804-174F28FC19EF}"/>
                          </a:ext>
                        </a:extLst>
                      </p:cNvPr>
                      <p:cNvSpPr>
                        <a:spLocks/>
                      </p:cNvSpPr>
                      <p:nvPr/>
                    </p:nvSpPr>
                    <p:spPr bwMode="auto">
                      <a:xfrm>
                        <a:off x="-982180" y="5419920"/>
                        <a:ext cx="301785" cy="226674"/>
                      </a:xfrm>
                      <a:custGeom>
                        <a:avLst/>
                        <a:gdLst>
                          <a:gd name="T0" fmla="*/ 97 w 225"/>
                          <a:gd name="T1" fmla="*/ 1 h 169"/>
                          <a:gd name="T2" fmla="*/ 110 w 225"/>
                          <a:gd name="T3" fmla="*/ 8 h 169"/>
                          <a:gd name="T4" fmla="*/ 122 w 225"/>
                          <a:gd name="T5" fmla="*/ 10 h 169"/>
                          <a:gd name="T6" fmla="*/ 153 w 225"/>
                          <a:gd name="T7" fmla="*/ 10 h 169"/>
                          <a:gd name="T8" fmla="*/ 168 w 225"/>
                          <a:gd name="T9" fmla="*/ 13 h 169"/>
                          <a:gd name="T10" fmla="*/ 173 w 225"/>
                          <a:gd name="T11" fmla="*/ 17 h 169"/>
                          <a:gd name="T12" fmla="*/ 177 w 225"/>
                          <a:gd name="T13" fmla="*/ 19 h 169"/>
                          <a:gd name="T14" fmla="*/ 183 w 225"/>
                          <a:gd name="T15" fmla="*/ 25 h 169"/>
                          <a:gd name="T16" fmla="*/ 191 w 225"/>
                          <a:gd name="T17" fmla="*/ 31 h 169"/>
                          <a:gd name="T18" fmla="*/ 207 w 225"/>
                          <a:gd name="T19" fmla="*/ 43 h 169"/>
                          <a:gd name="T20" fmla="*/ 218 w 225"/>
                          <a:gd name="T21" fmla="*/ 48 h 169"/>
                          <a:gd name="T22" fmla="*/ 224 w 225"/>
                          <a:gd name="T23" fmla="*/ 52 h 169"/>
                          <a:gd name="T24" fmla="*/ 225 w 225"/>
                          <a:gd name="T25" fmla="*/ 53 h 169"/>
                          <a:gd name="T26" fmla="*/ 221 w 225"/>
                          <a:gd name="T27" fmla="*/ 57 h 169"/>
                          <a:gd name="T28" fmla="*/ 218 w 225"/>
                          <a:gd name="T29" fmla="*/ 64 h 169"/>
                          <a:gd name="T30" fmla="*/ 207 w 225"/>
                          <a:gd name="T31" fmla="*/ 78 h 169"/>
                          <a:gd name="T32" fmla="*/ 203 w 225"/>
                          <a:gd name="T33" fmla="*/ 91 h 169"/>
                          <a:gd name="T34" fmla="*/ 198 w 225"/>
                          <a:gd name="T35" fmla="*/ 102 h 169"/>
                          <a:gd name="T36" fmla="*/ 189 w 225"/>
                          <a:gd name="T37" fmla="*/ 111 h 169"/>
                          <a:gd name="T38" fmla="*/ 181 w 225"/>
                          <a:gd name="T39" fmla="*/ 122 h 169"/>
                          <a:gd name="T40" fmla="*/ 169 w 225"/>
                          <a:gd name="T41" fmla="*/ 133 h 169"/>
                          <a:gd name="T42" fmla="*/ 149 w 225"/>
                          <a:gd name="T43" fmla="*/ 153 h 169"/>
                          <a:gd name="T44" fmla="*/ 135 w 225"/>
                          <a:gd name="T45" fmla="*/ 166 h 169"/>
                          <a:gd name="T46" fmla="*/ 128 w 225"/>
                          <a:gd name="T47" fmla="*/ 169 h 169"/>
                          <a:gd name="T48" fmla="*/ 122 w 225"/>
                          <a:gd name="T49" fmla="*/ 165 h 169"/>
                          <a:gd name="T50" fmla="*/ 117 w 225"/>
                          <a:gd name="T51" fmla="*/ 158 h 169"/>
                          <a:gd name="T52" fmla="*/ 113 w 225"/>
                          <a:gd name="T53" fmla="*/ 150 h 169"/>
                          <a:gd name="T54" fmla="*/ 109 w 225"/>
                          <a:gd name="T55" fmla="*/ 145 h 169"/>
                          <a:gd name="T56" fmla="*/ 106 w 225"/>
                          <a:gd name="T57" fmla="*/ 144 h 169"/>
                          <a:gd name="T58" fmla="*/ 101 w 225"/>
                          <a:gd name="T59" fmla="*/ 140 h 169"/>
                          <a:gd name="T60" fmla="*/ 97 w 225"/>
                          <a:gd name="T61" fmla="*/ 133 h 169"/>
                          <a:gd name="T62" fmla="*/ 94 w 225"/>
                          <a:gd name="T63" fmla="*/ 129 h 169"/>
                          <a:gd name="T64" fmla="*/ 93 w 225"/>
                          <a:gd name="T65" fmla="*/ 125 h 169"/>
                          <a:gd name="T66" fmla="*/ 89 w 225"/>
                          <a:gd name="T67" fmla="*/ 119 h 169"/>
                          <a:gd name="T68" fmla="*/ 83 w 225"/>
                          <a:gd name="T69" fmla="*/ 111 h 169"/>
                          <a:gd name="T70" fmla="*/ 75 w 225"/>
                          <a:gd name="T71" fmla="*/ 102 h 169"/>
                          <a:gd name="T72" fmla="*/ 70 w 225"/>
                          <a:gd name="T73" fmla="*/ 94 h 169"/>
                          <a:gd name="T74" fmla="*/ 62 w 225"/>
                          <a:gd name="T75" fmla="*/ 86 h 169"/>
                          <a:gd name="T76" fmla="*/ 54 w 225"/>
                          <a:gd name="T77" fmla="*/ 80 h 169"/>
                          <a:gd name="T78" fmla="*/ 38 w 225"/>
                          <a:gd name="T79" fmla="*/ 64 h 169"/>
                          <a:gd name="T80" fmla="*/ 28 w 225"/>
                          <a:gd name="T81" fmla="*/ 52 h 169"/>
                          <a:gd name="T82" fmla="*/ 20 w 225"/>
                          <a:gd name="T83" fmla="*/ 43 h 169"/>
                          <a:gd name="T84" fmla="*/ 12 w 225"/>
                          <a:gd name="T85" fmla="*/ 38 h 169"/>
                          <a:gd name="T86" fmla="*/ 4 w 225"/>
                          <a:gd name="T87" fmla="*/ 32 h 169"/>
                          <a:gd name="T88" fmla="*/ 0 w 225"/>
                          <a:gd name="T89" fmla="*/ 27 h 169"/>
                          <a:gd name="T90" fmla="*/ 4 w 225"/>
                          <a:gd name="T91" fmla="*/ 19 h 169"/>
                          <a:gd name="T92" fmla="*/ 21 w 225"/>
                          <a:gd name="T93" fmla="*/ 10 h 169"/>
                          <a:gd name="T94" fmla="*/ 53 w 225"/>
                          <a:gd name="T95" fmla="*/ 1 h 169"/>
                          <a:gd name="T96" fmla="*/ 84 w 225"/>
                          <a:gd name="T9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169">
                            <a:moveTo>
                              <a:pt x="84" y="0"/>
                            </a:moveTo>
                            <a:lnTo>
                              <a:pt x="97" y="1"/>
                            </a:lnTo>
                            <a:lnTo>
                              <a:pt x="106" y="4"/>
                            </a:lnTo>
                            <a:lnTo>
                              <a:pt x="110" y="8"/>
                            </a:lnTo>
                            <a:lnTo>
                              <a:pt x="113" y="9"/>
                            </a:lnTo>
                            <a:lnTo>
                              <a:pt x="122" y="10"/>
                            </a:lnTo>
                            <a:lnTo>
                              <a:pt x="138" y="10"/>
                            </a:lnTo>
                            <a:lnTo>
                              <a:pt x="153" y="10"/>
                            </a:lnTo>
                            <a:lnTo>
                              <a:pt x="164" y="10"/>
                            </a:lnTo>
                            <a:lnTo>
                              <a:pt x="168" y="13"/>
                            </a:lnTo>
                            <a:lnTo>
                              <a:pt x="170" y="14"/>
                            </a:lnTo>
                            <a:lnTo>
                              <a:pt x="173" y="17"/>
                            </a:lnTo>
                            <a:lnTo>
                              <a:pt x="176" y="18"/>
                            </a:lnTo>
                            <a:lnTo>
                              <a:pt x="177" y="19"/>
                            </a:lnTo>
                            <a:lnTo>
                              <a:pt x="180" y="22"/>
                            </a:lnTo>
                            <a:lnTo>
                              <a:pt x="183" y="25"/>
                            </a:lnTo>
                            <a:lnTo>
                              <a:pt x="187" y="27"/>
                            </a:lnTo>
                            <a:lnTo>
                              <a:pt x="191" y="31"/>
                            </a:lnTo>
                            <a:lnTo>
                              <a:pt x="199" y="38"/>
                            </a:lnTo>
                            <a:lnTo>
                              <a:pt x="207" y="43"/>
                            </a:lnTo>
                            <a:lnTo>
                              <a:pt x="215" y="47"/>
                            </a:lnTo>
                            <a:lnTo>
                              <a:pt x="218" y="48"/>
                            </a:lnTo>
                            <a:lnTo>
                              <a:pt x="221" y="51"/>
                            </a:lnTo>
                            <a:lnTo>
                              <a:pt x="224" y="52"/>
                            </a:lnTo>
                            <a:lnTo>
                              <a:pt x="225" y="52"/>
                            </a:lnTo>
                            <a:lnTo>
                              <a:pt x="225" y="53"/>
                            </a:lnTo>
                            <a:lnTo>
                              <a:pt x="224" y="55"/>
                            </a:lnTo>
                            <a:lnTo>
                              <a:pt x="221" y="57"/>
                            </a:lnTo>
                            <a:lnTo>
                              <a:pt x="220" y="60"/>
                            </a:lnTo>
                            <a:lnTo>
                              <a:pt x="218" y="64"/>
                            </a:lnTo>
                            <a:lnTo>
                              <a:pt x="211" y="72"/>
                            </a:lnTo>
                            <a:lnTo>
                              <a:pt x="207" y="78"/>
                            </a:lnTo>
                            <a:lnTo>
                              <a:pt x="204" y="84"/>
                            </a:lnTo>
                            <a:lnTo>
                              <a:pt x="203" y="91"/>
                            </a:lnTo>
                            <a:lnTo>
                              <a:pt x="201" y="97"/>
                            </a:lnTo>
                            <a:lnTo>
                              <a:pt x="198" y="102"/>
                            </a:lnTo>
                            <a:lnTo>
                              <a:pt x="193" y="107"/>
                            </a:lnTo>
                            <a:lnTo>
                              <a:pt x="189" y="111"/>
                            </a:lnTo>
                            <a:lnTo>
                              <a:pt x="185" y="116"/>
                            </a:lnTo>
                            <a:lnTo>
                              <a:pt x="181" y="122"/>
                            </a:lnTo>
                            <a:lnTo>
                              <a:pt x="177" y="125"/>
                            </a:lnTo>
                            <a:lnTo>
                              <a:pt x="169" y="133"/>
                            </a:lnTo>
                            <a:lnTo>
                              <a:pt x="160" y="142"/>
                            </a:lnTo>
                            <a:lnTo>
                              <a:pt x="149" y="153"/>
                            </a:lnTo>
                            <a:lnTo>
                              <a:pt x="140" y="161"/>
                            </a:lnTo>
                            <a:lnTo>
                              <a:pt x="135" y="166"/>
                            </a:lnTo>
                            <a:lnTo>
                              <a:pt x="131" y="167"/>
                            </a:lnTo>
                            <a:lnTo>
                              <a:pt x="128" y="169"/>
                            </a:lnTo>
                            <a:lnTo>
                              <a:pt x="125" y="167"/>
                            </a:lnTo>
                            <a:lnTo>
                              <a:pt x="122" y="165"/>
                            </a:lnTo>
                            <a:lnTo>
                              <a:pt x="119" y="162"/>
                            </a:lnTo>
                            <a:lnTo>
                              <a:pt x="117" y="158"/>
                            </a:lnTo>
                            <a:lnTo>
                              <a:pt x="114" y="154"/>
                            </a:lnTo>
                            <a:lnTo>
                              <a:pt x="113" y="150"/>
                            </a:lnTo>
                            <a:lnTo>
                              <a:pt x="110" y="148"/>
                            </a:lnTo>
                            <a:lnTo>
                              <a:pt x="109" y="145"/>
                            </a:lnTo>
                            <a:lnTo>
                              <a:pt x="108" y="145"/>
                            </a:lnTo>
                            <a:lnTo>
                              <a:pt x="106" y="144"/>
                            </a:lnTo>
                            <a:lnTo>
                              <a:pt x="104" y="142"/>
                            </a:lnTo>
                            <a:lnTo>
                              <a:pt x="101" y="140"/>
                            </a:lnTo>
                            <a:lnTo>
                              <a:pt x="100" y="137"/>
                            </a:lnTo>
                            <a:lnTo>
                              <a:pt x="97" y="133"/>
                            </a:lnTo>
                            <a:lnTo>
                              <a:pt x="96" y="131"/>
                            </a:lnTo>
                            <a:lnTo>
                              <a:pt x="94" y="129"/>
                            </a:lnTo>
                            <a:lnTo>
                              <a:pt x="94" y="127"/>
                            </a:lnTo>
                            <a:lnTo>
                              <a:pt x="93" y="125"/>
                            </a:lnTo>
                            <a:lnTo>
                              <a:pt x="92" y="122"/>
                            </a:lnTo>
                            <a:lnTo>
                              <a:pt x="89" y="119"/>
                            </a:lnTo>
                            <a:lnTo>
                              <a:pt x="87" y="115"/>
                            </a:lnTo>
                            <a:lnTo>
                              <a:pt x="83" y="111"/>
                            </a:lnTo>
                            <a:lnTo>
                              <a:pt x="79" y="106"/>
                            </a:lnTo>
                            <a:lnTo>
                              <a:pt x="75" y="102"/>
                            </a:lnTo>
                            <a:lnTo>
                              <a:pt x="72" y="97"/>
                            </a:lnTo>
                            <a:lnTo>
                              <a:pt x="70" y="94"/>
                            </a:lnTo>
                            <a:lnTo>
                              <a:pt x="66" y="90"/>
                            </a:lnTo>
                            <a:lnTo>
                              <a:pt x="62" y="86"/>
                            </a:lnTo>
                            <a:lnTo>
                              <a:pt x="58" y="82"/>
                            </a:lnTo>
                            <a:lnTo>
                              <a:pt x="54" y="80"/>
                            </a:lnTo>
                            <a:lnTo>
                              <a:pt x="46" y="73"/>
                            </a:lnTo>
                            <a:lnTo>
                              <a:pt x="38" y="64"/>
                            </a:lnTo>
                            <a:lnTo>
                              <a:pt x="32" y="56"/>
                            </a:lnTo>
                            <a:lnTo>
                              <a:pt x="28" y="52"/>
                            </a:lnTo>
                            <a:lnTo>
                              <a:pt x="24" y="47"/>
                            </a:lnTo>
                            <a:lnTo>
                              <a:pt x="20" y="43"/>
                            </a:lnTo>
                            <a:lnTo>
                              <a:pt x="16" y="40"/>
                            </a:lnTo>
                            <a:lnTo>
                              <a:pt x="12" y="38"/>
                            </a:lnTo>
                            <a:lnTo>
                              <a:pt x="7" y="35"/>
                            </a:lnTo>
                            <a:lnTo>
                              <a:pt x="4" y="32"/>
                            </a:lnTo>
                            <a:lnTo>
                              <a:pt x="1" y="30"/>
                            </a:lnTo>
                            <a:lnTo>
                              <a:pt x="0" y="27"/>
                            </a:lnTo>
                            <a:lnTo>
                              <a:pt x="1" y="23"/>
                            </a:lnTo>
                            <a:lnTo>
                              <a:pt x="4" y="19"/>
                            </a:lnTo>
                            <a:lnTo>
                              <a:pt x="11" y="15"/>
                            </a:lnTo>
                            <a:lnTo>
                              <a:pt x="21" y="10"/>
                            </a:lnTo>
                            <a:lnTo>
                              <a:pt x="38" y="5"/>
                            </a:lnTo>
                            <a:lnTo>
                              <a:pt x="53" y="1"/>
                            </a:lnTo>
                            <a:lnTo>
                              <a:pt x="68" y="0"/>
                            </a:lnTo>
                            <a:lnTo>
                              <a:pt x="84"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3" name="Freeform 117">
                        <a:extLst>
                          <a:ext uri="{FF2B5EF4-FFF2-40B4-BE49-F238E27FC236}">
                            <a16:creationId xmlns:a16="http://schemas.microsoft.com/office/drawing/2014/main" id="{2C8318FE-3AE3-AA5B-7DC3-9968A6E2BC07}"/>
                          </a:ext>
                        </a:extLst>
                      </p:cNvPr>
                      <p:cNvSpPr>
                        <a:spLocks/>
                      </p:cNvSpPr>
                      <p:nvPr/>
                    </p:nvSpPr>
                    <p:spPr bwMode="auto">
                      <a:xfrm>
                        <a:off x="-1412726" y="5312619"/>
                        <a:ext cx="505657" cy="136809"/>
                      </a:xfrm>
                      <a:custGeom>
                        <a:avLst/>
                        <a:gdLst>
                          <a:gd name="T0" fmla="*/ 374 w 377"/>
                          <a:gd name="T1" fmla="*/ 0 h 102"/>
                          <a:gd name="T2" fmla="*/ 377 w 377"/>
                          <a:gd name="T3" fmla="*/ 0 h 102"/>
                          <a:gd name="T4" fmla="*/ 375 w 377"/>
                          <a:gd name="T5" fmla="*/ 5 h 102"/>
                          <a:gd name="T6" fmla="*/ 370 w 377"/>
                          <a:gd name="T7" fmla="*/ 12 h 102"/>
                          <a:gd name="T8" fmla="*/ 366 w 377"/>
                          <a:gd name="T9" fmla="*/ 16 h 102"/>
                          <a:gd name="T10" fmla="*/ 358 w 377"/>
                          <a:gd name="T11" fmla="*/ 21 h 102"/>
                          <a:gd name="T12" fmla="*/ 347 w 377"/>
                          <a:gd name="T13" fmla="*/ 26 h 102"/>
                          <a:gd name="T14" fmla="*/ 328 w 377"/>
                          <a:gd name="T15" fmla="*/ 38 h 102"/>
                          <a:gd name="T16" fmla="*/ 312 w 377"/>
                          <a:gd name="T17" fmla="*/ 50 h 102"/>
                          <a:gd name="T18" fmla="*/ 296 w 377"/>
                          <a:gd name="T19" fmla="*/ 59 h 102"/>
                          <a:gd name="T20" fmla="*/ 288 w 377"/>
                          <a:gd name="T21" fmla="*/ 64 h 102"/>
                          <a:gd name="T22" fmla="*/ 281 w 377"/>
                          <a:gd name="T23" fmla="*/ 72 h 102"/>
                          <a:gd name="T24" fmla="*/ 273 w 377"/>
                          <a:gd name="T25" fmla="*/ 78 h 102"/>
                          <a:gd name="T26" fmla="*/ 263 w 377"/>
                          <a:gd name="T27" fmla="*/ 86 h 102"/>
                          <a:gd name="T28" fmla="*/ 257 w 377"/>
                          <a:gd name="T29" fmla="*/ 90 h 102"/>
                          <a:gd name="T30" fmla="*/ 252 w 377"/>
                          <a:gd name="T31" fmla="*/ 94 h 102"/>
                          <a:gd name="T32" fmla="*/ 249 w 377"/>
                          <a:gd name="T33" fmla="*/ 95 h 102"/>
                          <a:gd name="T34" fmla="*/ 232 w 377"/>
                          <a:gd name="T35" fmla="*/ 98 h 102"/>
                          <a:gd name="T36" fmla="*/ 193 w 377"/>
                          <a:gd name="T37" fmla="*/ 99 h 102"/>
                          <a:gd name="T38" fmla="*/ 123 w 377"/>
                          <a:gd name="T39" fmla="*/ 99 h 102"/>
                          <a:gd name="T40" fmla="*/ 68 w 377"/>
                          <a:gd name="T41" fmla="*/ 101 h 102"/>
                          <a:gd name="T42" fmla="*/ 28 w 377"/>
                          <a:gd name="T43" fmla="*/ 102 h 102"/>
                          <a:gd name="T44" fmla="*/ 9 w 377"/>
                          <a:gd name="T45" fmla="*/ 102 h 102"/>
                          <a:gd name="T46" fmla="*/ 2 w 377"/>
                          <a:gd name="T47" fmla="*/ 102 h 102"/>
                          <a:gd name="T48" fmla="*/ 0 w 377"/>
                          <a:gd name="T49" fmla="*/ 101 h 102"/>
                          <a:gd name="T50" fmla="*/ 4 w 377"/>
                          <a:gd name="T51" fmla="*/ 82 h 102"/>
                          <a:gd name="T52" fmla="*/ 20 w 377"/>
                          <a:gd name="T53" fmla="*/ 54 h 102"/>
                          <a:gd name="T54" fmla="*/ 26 w 377"/>
                          <a:gd name="T55" fmla="*/ 30 h 102"/>
                          <a:gd name="T56" fmla="*/ 30 w 377"/>
                          <a:gd name="T57" fmla="*/ 22 h 102"/>
                          <a:gd name="T58" fmla="*/ 37 w 377"/>
                          <a:gd name="T59" fmla="*/ 20 h 102"/>
                          <a:gd name="T60" fmla="*/ 55 w 377"/>
                          <a:gd name="T61" fmla="*/ 18 h 102"/>
                          <a:gd name="T62" fmla="*/ 83 w 377"/>
                          <a:gd name="T63" fmla="*/ 17 h 102"/>
                          <a:gd name="T64" fmla="*/ 97 w 377"/>
                          <a:gd name="T65" fmla="*/ 14 h 102"/>
                          <a:gd name="T66" fmla="*/ 101 w 377"/>
                          <a:gd name="T67" fmla="*/ 10 h 102"/>
                          <a:gd name="T68" fmla="*/ 110 w 377"/>
                          <a:gd name="T69" fmla="*/ 9 h 102"/>
                          <a:gd name="T70" fmla="*/ 135 w 377"/>
                          <a:gd name="T71" fmla="*/ 8 h 102"/>
                          <a:gd name="T72" fmla="*/ 201 w 377"/>
                          <a:gd name="T73" fmla="*/ 5 h 102"/>
                          <a:gd name="T74" fmla="*/ 267 w 377"/>
                          <a:gd name="T75" fmla="*/ 4 h 102"/>
                          <a:gd name="T76" fmla="*/ 312 w 377"/>
                          <a:gd name="T77" fmla="*/ 3 h 102"/>
                          <a:gd name="T78" fmla="*/ 341 w 377"/>
                          <a:gd name="T79" fmla="*/ 1 h 102"/>
                          <a:gd name="T80" fmla="*/ 362 w 377"/>
                          <a:gd name="T81" fmla="*/ 0 h 102"/>
                          <a:gd name="T82" fmla="*/ 371 w 377"/>
                          <a:gd name="T8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02">
                            <a:moveTo>
                              <a:pt x="371" y="0"/>
                            </a:moveTo>
                            <a:lnTo>
                              <a:pt x="374" y="0"/>
                            </a:lnTo>
                            <a:lnTo>
                              <a:pt x="376" y="0"/>
                            </a:lnTo>
                            <a:lnTo>
                              <a:pt x="377" y="0"/>
                            </a:lnTo>
                            <a:lnTo>
                              <a:pt x="376" y="3"/>
                            </a:lnTo>
                            <a:lnTo>
                              <a:pt x="375" y="5"/>
                            </a:lnTo>
                            <a:lnTo>
                              <a:pt x="372" y="9"/>
                            </a:lnTo>
                            <a:lnTo>
                              <a:pt x="370" y="12"/>
                            </a:lnTo>
                            <a:lnTo>
                              <a:pt x="367" y="14"/>
                            </a:lnTo>
                            <a:lnTo>
                              <a:pt x="366" y="16"/>
                            </a:lnTo>
                            <a:lnTo>
                              <a:pt x="362" y="18"/>
                            </a:lnTo>
                            <a:lnTo>
                              <a:pt x="358" y="21"/>
                            </a:lnTo>
                            <a:lnTo>
                              <a:pt x="353" y="23"/>
                            </a:lnTo>
                            <a:lnTo>
                              <a:pt x="347" y="26"/>
                            </a:lnTo>
                            <a:lnTo>
                              <a:pt x="337" y="31"/>
                            </a:lnTo>
                            <a:lnTo>
                              <a:pt x="328" y="38"/>
                            </a:lnTo>
                            <a:lnTo>
                              <a:pt x="319" y="44"/>
                            </a:lnTo>
                            <a:lnTo>
                              <a:pt x="312" y="50"/>
                            </a:lnTo>
                            <a:lnTo>
                              <a:pt x="303" y="56"/>
                            </a:lnTo>
                            <a:lnTo>
                              <a:pt x="296" y="59"/>
                            </a:lnTo>
                            <a:lnTo>
                              <a:pt x="292" y="61"/>
                            </a:lnTo>
                            <a:lnTo>
                              <a:pt x="288" y="64"/>
                            </a:lnTo>
                            <a:lnTo>
                              <a:pt x="283" y="68"/>
                            </a:lnTo>
                            <a:lnTo>
                              <a:pt x="281" y="72"/>
                            </a:lnTo>
                            <a:lnTo>
                              <a:pt x="277" y="75"/>
                            </a:lnTo>
                            <a:lnTo>
                              <a:pt x="273" y="78"/>
                            </a:lnTo>
                            <a:lnTo>
                              <a:pt x="267" y="82"/>
                            </a:lnTo>
                            <a:lnTo>
                              <a:pt x="263" y="86"/>
                            </a:lnTo>
                            <a:lnTo>
                              <a:pt x="260" y="89"/>
                            </a:lnTo>
                            <a:lnTo>
                              <a:pt x="257" y="90"/>
                            </a:lnTo>
                            <a:lnTo>
                              <a:pt x="254" y="93"/>
                            </a:lnTo>
                            <a:lnTo>
                              <a:pt x="252" y="94"/>
                            </a:lnTo>
                            <a:lnTo>
                              <a:pt x="252" y="94"/>
                            </a:lnTo>
                            <a:lnTo>
                              <a:pt x="249" y="95"/>
                            </a:lnTo>
                            <a:lnTo>
                              <a:pt x="243" y="97"/>
                            </a:lnTo>
                            <a:lnTo>
                              <a:pt x="232" y="98"/>
                            </a:lnTo>
                            <a:lnTo>
                              <a:pt x="215" y="98"/>
                            </a:lnTo>
                            <a:lnTo>
                              <a:pt x="193" y="99"/>
                            </a:lnTo>
                            <a:lnTo>
                              <a:pt x="163" y="99"/>
                            </a:lnTo>
                            <a:lnTo>
                              <a:pt x="123" y="99"/>
                            </a:lnTo>
                            <a:lnTo>
                              <a:pt x="95" y="101"/>
                            </a:lnTo>
                            <a:lnTo>
                              <a:pt x="68" y="101"/>
                            </a:lnTo>
                            <a:lnTo>
                              <a:pt x="46" y="101"/>
                            </a:lnTo>
                            <a:lnTo>
                              <a:pt x="28" y="102"/>
                            </a:lnTo>
                            <a:lnTo>
                              <a:pt x="15" y="102"/>
                            </a:lnTo>
                            <a:lnTo>
                              <a:pt x="9" y="102"/>
                            </a:lnTo>
                            <a:lnTo>
                              <a:pt x="4" y="102"/>
                            </a:lnTo>
                            <a:lnTo>
                              <a:pt x="2" y="102"/>
                            </a:lnTo>
                            <a:lnTo>
                              <a:pt x="0" y="101"/>
                            </a:lnTo>
                            <a:lnTo>
                              <a:pt x="0" y="101"/>
                            </a:lnTo>
                            <a:lnTo>
                              <a:pt x="2" y="93"/>
                            </a:lnTo>
                            <a:lnTo>
                              <a:pt x="4" y="82"/>
                            </a:lnTo>
                            <a:lnTo>
                              <a:pt x="9" y="73"/>
                            </a:lnTo>
                            <a:lnTo>
                              <a:pt x="20" y="54"/>
                            </a:lnTo>
                            <a:lnTo>
                              <a:pt x="25" y="35"/>
                            </a:lnTo>
                            <a:lnTo>
                              <a:pt x="26" y="30"/>
                            </a:lnTo>
                            <a:lnTo>
                              <a:pt x="28" y="25"/>
                            </a:lnTo>
                            <a:lnTo>
                              <a:pt x="30" y="22"/>
                            </a:lnTo>
                            <a:lnTo>
                              <a:pt x="33" y="21"/>
                            </a:lnTo>
                            <a:lnTo>
                              <a:pt x="37" y="20"/>
                            </a:lnTo>
                            <a:lnTo>
                              <a:pt x="43" y="20"/>
                            </a:lnTo>
                            <a:lnTo>
                              <a:pt x="55" y="18"/>
                            </a:lnTo>
                            <a:lnTo>
                              <a:pt x="70" y="18"/>
                            </a:lnTo>
                            <a:lnTo>
                              <a:pt x="83" y="17"/>
                            </a:lnTo>
                            <a:lnTo>
                              <a:pt x="92" y="16"/>
                            </a:lnTo>
                            <a:lnTo>
                              <a:pt x="97" y="14"/>
                            </a:lnTo>
                            <a:lnTo>
                              <a:pt x="100" y="12"/>
                            </a:lnTo>
                            <a:lnTo>
                              <a:pt x="101" y="10"/>
                            </a:lnTo>
                            <a:lnTo>
                              <a:pt x="105" y="9"/>
                            </a:lnTo>
                            <a:lnTo>
                              <a:pt x="110" y="9"/>
                            </a:lnTo>
                            <a:lnTo>
                              <a:pt x="121" y="8"/>
                            </a:lnTo>
                            <a:lnTo>
                              <a:pt x="135" y="8"/>
                            </a:lnTo>
                            <a:lnTo>
                              <a:pt x="157" y="6"/>
                            </a:lnTo>
                            <a:lnTo>
                              <a:pt x="201" y="5"/>
                            </a:lnTo>
                            <a:lnTo>
                              <a:pt x="237" y="5"/>
                            </a:lnTo>
                            <a:lnTo>
                              <a:pt x="267" y="4"/>
                            </a:lnTo>
                            <a:lnTo>
                              <a:pt x="292" y="3"/>
                            </a:lnTo>
                            <a:lnTo>
                              <a:pt x="312" y="3"/>
                            </a:lnTo>
                            <a:lnTo>
                              <a:pt x="328" y="1"/>
                            </a:lnTo>
                            <a:lnTo>
                              <a:pt x="341" y="1"/>
                            </a:lnTo>
                            <a:lnTo>
                              <a:pt x="353" y="0"/>
                            </a:lnTo>
                            <a:lnTo>
                              <a:pt x="362" y="0"/>
                            </a:lnTo>
                            <a:lnTo>
                              <a:pt x="367" y="0"/>
                            </a:lnTo>
                            <a:lnTo>
                              <a:pt x="37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4" name="Freeform 120">
                        <a:extLst>
                          <a:ext uri="{FF2B5EF4-FFF2-40B4-BE49-F238E27FC236}">
                            <a16:creationId xmlns:a16="http://schemas.microsoft.com/office/drawing/2014/main" id="{91766338-7ED6-7A0D-A9E4-A938569255E2}"/>
                          </a:ext>
                        </a:extLst>
                      </p:cNvPr>
                      <p:cNvSpPr>
                        <a:spLocks/>
                      </p:cNvSpPr>
                      <p:nvPr/>
                    </p:nvSpPr>
                    <p:spPr bwMode="auto">
                      <a:xfrm>
                        <a:off x="-987545" y="5075216"/>
                        <a:ext cx="431887" cy="232039"/>
                      </a:xfrm>
                      <a:custGeom>
                        <a:avLst/>
                        <a:gdLst>
                          <a:gd name="T0" fmla="*/ 223 w 322"/>
                          <a:gd name="T1" fmla="*/ 0 h 173"/>
                          <a:gd name="T2" fmla="*/ 229 w 322"/>
                          <a:gd name="T3" fmla="*/ 7 h 173"/>
                          <a:gd name="T4" fmla="*/ 235 w 322"/>
                          <a:gd name="T5" fmla="*/ 8 h 173"/>
                          <a:gd name="T6" fmla="*/ 245 w 322"/>
                          <a:gd name="T7" fmla="*/ 12 h 173"/>
                          <a:gd name="T8" fmla="*/ 246 w 322"/>
                          <a:gd name="T9" fmla="*/ 16 h 173"/>
                          <a:gd name="T10" fmla="*/ 243 w 322"/>
                          <a:gd name="T11" fmla="*/ 24 h 173"/>
                          <a:gd name="T12" fmla="*/ 245 w 322"/>
                          <a:gd name="T13" fmla="*/ 33 h 173"/>
                          <a:gd name="T14" fmla="*/ 253 w 322"/>
                          <a:gd name="T15" fmla="*/ 42 h 173"/>
                          <a:gd name="T16" fmla="*/ 267 w 322"/>
                          <a:gd name="T17" fmla="*/ 50 h 173"/>
                          <a:gd name="T18" fmla="*/ 279 w 322"/>
                          <a:gd name="T19" fmla="*/ 55 h 173"/>
                          <a:gd name="T20" fmla="*/ 288 w 322"/>
                          <a:gd name="T21" fmla="*/ 59 h 173"/>
                          <a:gd name="T22" fmla="*/ 290 w 322"/>
                          <a:gd name="T23" fmla="*/ 67 h 173"/>
                          <a:gd name="T24" fmla="*/ 291 w 322"/>
                          <a:gd name="T25" fmla="*/ 73 h 173"/>
                          <a:gd name="T26" fmla="*/ 299 w 322"/>
                          <a:gd name="T27" fmla="*/ 84 h 173"/>
                          <a:gd name="T28" fmla="*/ 301 w 322"/>
                          <a:gd name="T29" fmla="*/ 98 h 173"/>
                          <a:gd name="T30" fmla="*/ 304 w 322"/>
                          <a:gd name="T31" fmla="*/ 108 h 173"/>
                          <a:gd name="T32" fmla="*/ 316 w 322"/>
                          <a:gd name="T33" fmla="*/ 118 h 173"/>
                          <a:gd name="T34" fmla="*/ 321 w 322"/>
                          <a:gd name="T35" fmla="*/ 125 h 173"/>
                          <a:gd name="T36" fmla="*/ 322 w 322"/>
                          <a:gd name="T37" fmla="*/ 128 h 173"/>
                          <a:gd name="T38" fmla="*/ 320 w 322"/>
                          <a:gd name="T39" fmla="*/ 132 h 173"/>
                          <a:gd name="T40" fmla="*/ 291 w 322"/>
                          <a:gd name="T41" fmla="*/ 138 h 173"/>
                          <a:gd name="T42" fmla="*/ 244 w 322"/>
                          <a:gd name="T43" fmla="*/ 145 h 173"/>
                          <a:gd name="T44" fmla="*/ 193 w 322"/>
                          <a:gd name="T45" fmla="*/ 153 h 173"/>
                          <a:gd name="T46" fmla="*/ 180 w 322"/>
                          <a:gd name="T47" fmla="*/ 155 h 173"/>
                          <a:gd name="T48" fmla="*/ 172 w 322"/>
                          <a:gd name="T49" fmla="*/ 156 h 173"/>
                          <a:gd name="T50" fmla="*/ 156 w 322"/>
                          <a:gd name="T51" fmla="*/ 159 h 173"/>
                          <a:gd name="T52" fmla="*/ 146 w 322"/>
                          <a:gd name="T53" fmla="*/ 160 h 173"/>
                          <a:gd name="T54" fmla="*/ 98 w 322"/>
                          <a:gd name="T55" fmla="*/ 165 h 173"/>
                          <a:gd name="T56" fmla="*/ 66 w 322"/>
                          <a:gd name="T57" fmla="*/ 168 h 173"/>
                          <a:gd name="T58" fmla="*/ 30 w 322"/>
                          <a:gd name="T59" fmla="*/ 170 h 173"/>
                          <a:gd name="T60" fmla="*/ 0 w 322"/>
                          <a:gd name="T61" fmla="*/ 173 h 173"/>
                          <a:gd name="T62" fmla="*/ 3 w 322"/>
                          <a:gd name="T63" fmla="*/ 169 h 173"/>
                          <a:gd name="T64" fmla="*/ 12 w 322"/>
                          <a:gd name="T65" fmla="*/ 156 h 173"/>
                          <a:gd name="T66" fmla="*/ 41 w 322"/>
                          <a:gd name="T67" fmla="*/ 128 h 173"/>
                          <a:gd name="T68" fmla="*/ 49 w 322"/>
                          <a:gd name="T69" fmla="*/ 130 h 173"/>
                          <a:gd name="T70" fmla="*/ 53 w 322"/>
                          <a:gd name="T71" fmla="*/ 132 h 173"/>
                          <a:gd name="T72" fmla="*/ 74 w 322"/>
                          <a:gd name="T73" fmla="*/ 131 h 173"/>
                          <a:gd name="T74" fmla="*/ 109 w 322"/>
                          <a:gd name="T75" fmla="*/ 119 h 173"/>
                          <a:gd name="T76" fmla="*/ 117 w 322"/>
                          <a:gd name="T77" fmla="*/ 108 h 173"/>
                          <a:gd name="T78" fmla="*/ 126 w 322"/>
                          <a:gd name="T79" fmla="*/ 94 h 173"/>
                          <a:gd name="T80" fmla="*/ 135 w 322"/>
                          <a:gd name="T81" fmla="*/ 71 h 173"/>
                          <a:gd name="T82" fmla="*/ 140 w 322"/>
                          <a:gd name="T83" fmla="*/ 59 h 173"/>
                          <a:gd name="T84" fmla="*/ 143 w 322"/>
                          <a:gd name="T85" fmla="*/ 55 h 173"/>
                          <a:gd name="T86" fmla="*/ 152 w 322"/>
                          <a:gd name="T87" fmla="*/ 54 h 173"/>
                          <a:gd name="T88" fmla="*/ 165 w 322"/>
                          <a:gd name="T89" fmla="*/ 50 h 173"/>
                          <a:gd name="T90" fmla="*/ 169 w 322"/>
                          <a:gd name="T91" fmla="*/ 41 h 173"/>
                          <a:gd name="T92" fmla="*/ 173 w 322"/>
                          <a:gd name="T93" fmla="*/ 32 h 173"/>
                          <a:gd name="T94" fmla="*/ 182 w 322"/>
                          <a:gd name="T95" fmla="*/ 21 h 173"/>
                          <a:gd name="T96" fmla="*/ 191 w 322"/>
                          <a:gd name="T97" fmla="*/ 12 h 173"/>
                          <a:gd name="T98" fmla="*/ 194 w 322"/>
                          <a:gd name="T99" fmla="*/ 7 h 173"/>
                          <a:gd name="T100" fmla="*/ 197 w 322"/>
                          <a:gd name="T101" fmla="*/ 4 h 173"/>
                          <a:gd name="T102" fmla="*/ 210 w 322"/>
                          <a:gd name="T103" fmla="*/ 7 h 173"/>
                          <a:gd name="T104" fmla="*/ 218 w 322"/>
                          <a:gd name="T105" fmla="*/ 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173">
                            <a:moveTo>
                              <a:pt x="220" y="0"/>
                            </a:moveTo>
                            <a:lnTo>
                              <a:pt x="222" y="0"/>
                            </a:lnTo>
                            <a:lnTo>
                              <a:pt x="223" y="0"/>
                            </a:lnTo>
                            <a:lnTo>
                              <a:pt x="225" y="3"/>
                            </a:lnTo>
                            <a:lnTo>
                              <a:pt x="227" y="5"/>
                            </a:lnTo>
                            <a:lnTo>
                              <a:pt x="229" y="7"/>
                            </a:lnTo>
                            <a:lnTo>
                              <a:pt x="231" y="7"/>
                            </a:lnTo>
                            <a:lnTo>
                              <a:pt x="232" y="7"/>
                            </a:lnTo>
                            <a:lnTo>
                              <a:pt x="235" y="8"/>
                            </a:lnTo>
                            <a:lnTo>
                              <a:pt x="237" y="9"/>
                            </a:lnTo>
                            <a:lnTo>
                              <a:pt x="241" y="11"/>
                            </a:lnTo>
                            <a:lnTo>
                              <a:pt x="245" y="12"/>
                            </a:lnTo>
                            <a:lnTo>
                              <a:pt x="246" y="13"/>
                            </a:lnTo>
                            <a:lnTo>
                              <a:pt x="248" y="15"/>
                            </a:lnTo>
                            <a:lnTo>
                              <a:pt x="246" y="16"/>
                            </a:lnTo>
                            <a:lnTo>
                              <a:pt x="245" y="19"/>
                            </a:lnTo>
                            <a:lnTo>
                              <a:pt x="244" y="21"/>
                            </a:lnTo>
                            <a:lnTo>
                              <a:pt x="243" y="24"/>
                            </a:lnTo>
                            <a:lnTo>
                              <a:pt x="243" y="26"/>
                            </a:lnTo>
                            <a:lnTo>
                              <a:pt x="244" y="29"/>
                            </a:lnTo>
                            <a:lnTo>
                              <a:pt x="245" y="33"/>
                            </a:lnTo>
                            <a:lnTo>
                              <a:pt x="248" y="37"/>
                            </a:lnTo>
                            <a:lnTo>
                              <a:pt x="250" y="39"/>
                            </a:lnTo>
                            <a:lnTo>
                              <a:pt x="253" y="42"/>
                            </a:lnTo>
                            <a:lnTo>
                              <a:pt x="257" y="45"/>
                            </a:lnTo>
                            <a:lnTo>
                              <a:pt x="262" y="47"/>
                            </a:lnTo>
                            <a:lnTo>
                              <a:pt x="267" y="50"/>
                            </a:lnTo>
                            <a:lnTo>
                              <a:pt x="271" y="53"/>
                            </a:lnTo>
                            <a:lnTo>
                              <a:pt x="275" y="54"/>
                            </a:lnTo>
                            <a:lnTo>
                              <a:pt x="279" y="55"/>
                            </a:lnTo>
                            <a:lnTo>
                              <a:pt x="282" y="55"/>
                            </a:lnTo>
                            <a:lnTo>
                              <a:pt x="286" y="58"/>
                            </a:lnTo>
                            <a:lnTo>
                              <a:pt x="288" y="59"/>
                            </a:lnTo>
                            <a:lnTo>
                              <a:pt x="290" y="62"/>
                            </a:lnTo>
                            <a:lnTo>
                              <a:pt x="291" y="64"/>
                            </a:lnTo>
                            <a:lnTo>
                              <a:pt x="290" y="67"/>
                            </a:lnTo>
                            <a:lnTo>
                              <a:pt x="290" y="68"/>
                            </a:lnTo>
                            <a:lnTo>
                              <a:pt x="290" y="71"/>
                            </a:lnTo>
                            <a:lnTo>
                              <a:pt x="291" y="73"/>
                            </a:lnTo>
                            <a:lnTo>
                              <a:pt x="294" y="76"/>
                            </a:lnTo>
                            <a:lnTo>
                              <a:pt x="298" y="80"/>
                            </a:lnTo>
                            <a:lnTo>
                              <a:pt x="299" y="84"/>
                            </a:lnTo>
                            <a:lnTo>
                              <a:pt x="300" y="89"/>
                            </a:lnTo>
                            <a:lnTo>
                              <a:pt x="300" y="94"/>
                            </a:lnTo>
                            <a:lnTo>
                              <a:pt x="301" y="98"/>
                            </a:lnTo>
                            <a:lnTo>
                              <a:pt x="301" y="102"/>
                            </a:lnTo>
                            <a:lnTo>
                              <a:pt x="303" y="105"/>
                            </a:lnTo>
                            <a:lnTo>
                              <a:pt x="304" y="108"/>
                            </a:lnTo>
                            <a:lnTo>
                              <a:pt x="308" y="110"/>
                            </a:lnTo>
                            <a:lnTo>
                              <a:pt x="312" y="114"/>
                            </a:lnTo>
                            <a:lnTo>
                              <a:pt x="316" y="118"/>
                            </a:lnTo>
                            <a:lnTo>
                              <a:pt x="318" y="121"/>
                            </a:lnTo>
                            <a:lnTo>
                              <a:pt x="320" y="122"/>
                            </a:lnTo>
                            <a:lnTo>
                              <a:pt x="321" y="125"/>
                            </a:lnTo>
                            <a:lnTo>
                              <a:pt x="322" y="126"/>
                            </a:lnTo>
                            <a:lnTo>
                              <a:pt x="322" y="127"/>
                            </a:lnTo>
                            <a:lnTo>
                              <a:pt x="322" y="128"/>
                            </a:lnTo>
                            <a:lnTo>
                              <a:pt x="322" y="131"/>
                            </a:lnTo>
                            <a:lnTo>
                              <a:pt x="321" y="132"/>
                            </a:lnTo>
                            <a:lnTo>
                              <a:pt x="320" y="132"/>
                            </a:lnTo>
                            <a:lnTo>
                              <a:pt x="315" y="134"/>
                            </a:lnTo>
                            <a:lnTo>
                              <a:pt x="305" y="135"/>
                            </a:lnTo>
                            <a:lnTo>
                              <a:pt x="291" y="138"/>
                            </a:lnTo>
                            <a:lnTo>
                              <a:pt x="280" y="140"/>
                            </a:lnTo>
                            <a:lnTo>
                              <a:pt x="263" y="143"/>
                            </a:lnTo>
                            <a:lnTo>
                              <a:pt x="244" y="145"/>
                            </a:lnTo>
                            <a:lnTo>
                              <a:pt x="224" y="149"/>
                            </a:lnTo>
                            <a:lnTo>
                              <a:pt x="206" y="152"/>
                            </a:lnTo>
                            <a:lnTo>
                              <a:pt x="193" y="153"/>
                            </a:lnTo>
                            <a:lnTo>
                              <a:pt x="187" y="153"/>
                            </a:lnTo>
                            <a:lnTo>
                              <a:pt x="182" y="155"/>
                            </a:lnTo>
                            <a:lnTo>
                              <a:pt x="180" y="155"/>
                            </a:lnTo>
                            <a:lnTo>
                              <a:pt x="177" y="156"/>
                            </a:lnTo>
                            <a:lnTo>
                              <a:pt x="174" y="156"/>
                            </a:lnTo>
                            <a:lnTo>
                              <a:pt x="172" y="156"/>
                            </a:lnTo>
                            <a:lnTo>
                              <a:pt x="167" y="157"/>
                            </a:lnTo>
                            <a:lnTo>
                              <a:pt x="161" y="157"/>
                            </a:lnTo>
                            <a:lnTo>
                              <a:pt x="156" y="159"/>
                            </a:lnTo>
                            <a:lnTo>
                              <a:pt x="152" y="159"/>
                            </a:lnTo>
                            <a:lnTo>
                              <a:pt x="148" y="159"/>
                            </a:lnTo>
                            <a:lnTo>
                              <a:pt x="146" y="160"/>
                            </a:lnTo>
                            <a:lnTo>
                              <a:pt x="135" y="161"/>
                            </a:lnTo>
                            <a:lnTo>
                              <a:pt x="119" y="163"/>
                            </a:lnTo>
                            <a:lnTo>
                              <a:pt x="98" y="165"/>
                            </a:lnTo>
                            <a:lnTo>
                              <a:pt x="85" y="166"/>
                            </a:lnTo>
                            <a:lnTo>
                              <a:pt x="74" y="168"/>
                            </a:lnTo>
                            <a:lnTo>
                              <a:pt x="66" y="168"/>
                            </a:lnTo>
                            <a:lnTo>
                              <a:pt x="58" y="169"/>
                            </a:lnTo>
                            <a:lnTo>
                              <a:pt x="45" y="170"/>
                            </a:lnTo>
                            <a:lnTo>
                              <a:pt x="30" y="170"/>
                            </a:lnTo>
                            <a:lnTo>
                              <a:pt x="17" y="172"/>
                            </a:lnTo>
                            <a:lnTo>
                              <a:pt x="7" y="172"/>
                            </a:lnTo>
                            <a:lnTo>
                              <a:pt x="0" y="173"/>
                            </a:lnTo>
                            <a:lnTo>
                              <a:pt x="0" y="173"/>
                            </a:lnTo>
                            <a:lnTo>
                              <a:pt x="0" y="172"/>
                            </a:lnTo>
                            <a:lnTo>
                              <a:pt x="3" y="169"/>
                            </a:lnTo>
                            <a:lnTo>
                              <a:pt x="4" y="165"/>
                            </a:lnTo>
                            <a:lnTo>
                              <a:pt x="8" y="161"/>
                            </a:lnTo>
                            <a:lnTo>
                              <a:pt x="12" y="156"/>
                            </a:lnTo>
                            <a:lnTo>
                              <a:pt x="24" y="143"/>
                            </a:lnTo>
                            <a:lnTo>
                              <a:pt x="34" y="132"/>
                            </a:lnTo>
                            <a:lnTo>
                              <a:pt x="41" y="128"/>
                            </a:lnTo>
                            <a:lnTo>
                              <a:pt x="46" y="127"/>
                            </a:lnTo>
                            <a:lnTo>
                              <a:pt x="47" y="128"/>
                            </a:lnTo>
                            <a:lnTo>
                              <a:pt x="49" y="130"/>
                            </a:lnTo>
                            <a:lnTo>
                              <a:pt x="49" y="131"/>
                            </a:lnTo>
                            <a:lnTo>
                              <a:pt x="50" y="131"/>
                            </a:lnTo>
                            <a:lnTo>
                              <a:pt x="53" y="132"/>
                            </a:lnTo>
                            <a:lnTo>
                              <a:pt x="57" y="134"/>
                            </a:lnTo>
                            <a:lnTo>
                              <a:pt x="63" y="134"/>
                            </a:lnTo>
                            <a:lnTo>
                              <a:pt x="74" y="131"/>
                            </a:lnTo>
                            <a:lnTo>
                              <a:pt x="88" y="127"/>
                            </a:lnTo>
                            <a:lnTo>
                              <a:pt x="101" y="122"/>
                            </a:lnTo>
                            <a:lnTo>
                              <a:pt x="109" y="119"/>
                            </a:lnTo>
                            <a:lnTo>
                              <a:pt x="113" y="117"/>
                            </a:lnTo>
                            <a:lnTo>
                              <a:pt x="115" y="113"/>
                            </a:lnTo>
                            <a:lnTo>
                              <a:pt x="117" y="108"/>
                            </a:lnTo>
                            <a:lnTo>
                              <a:pt x="119" y="104"/>
                            </a:lnTo>
                            <a:lnTo>
                              <a:pt x="122" y="100"/>
                            </a:lnTo>
                            <a:lnTo>
                              <a:pt x="126" y="94"/>
                            </a:lnTo>
                            <a:lnTo>
                              <a:pt x="130" y="87"/>
                            </a:lnTo>
                            <a:lnTo>
                              <a:pt x="134" y="76"/>
                            </a:lnTo>
                            <a:lnTo>
                              <a:pt x="135" y="71"/>
                            </a:lnTo>
                            <a:lnTo>
                              <a:pt x="138" y="67"/>
                            </a:lnTo>
                            <a:lnTo>
                              <a:pt x="139" y="63"/>
                            </a:lnTo>
                            <a:lnTo>
                              <a:pt x="140" y="59"/>
                            </a:lnTo>
                            <a:lnTo>
                              <a:pt x="142" y="58"/>
                            </a:lnTo>
                            <a:lnTo>
                              <a:pt x="142" y="56"/>
                            </a:lnTo>
                            <a:lnTo>
                              <a:pt x="143" y="55"/>
                            </a:lnTo>
                            <a:lnTo>
                              <a:pt x="146" y="55"/>
                            </a:lnTo>
                            <a:lnTo>
                              <a:pt x="148" y="54"/>
                            </a:lnTo>
                            <a:lnTo>
                              <a:pt x="152" y="54"/>
                            </a:lnTo>
                            <a:lnTo>
                              <a:pt x="159" y="53"/>
                            </a:lnTo>
                            <a:lnTo>
                              <a:pt x="163" y="51"/>
                            </a:lnTo>
                            <a:lnTo>
                              <a:pt x="165" y="50"/>
                            </a:lnTo>
                            <a:lnTo>
                              <a:pt x="168" y="49"/>
                            </a:lnTo>
                            <a:lnTo>
                              <a:pt x="169" y="45"/>
                            </a:lnTo>
                            <a:lnTo>
                              <a:pt x="169" y="41"/>
                            </a:lnTo>
                            <a:lnTo>
                              <a:pt x="170" y="38"/>
                            </a:lnTo>
                            <a:lnTo>
                              <a:pt x="172" y="34"/>
                            </a:lnTo>
                            <a:lnTo>
                              <a:pt x="173" y="32"/>
                            </a:lnTo>
                            <a:lnTo>
                              <a:pt x="176" y="29"/>
                            </a:lnTo>
                            <a:lnTo>
                              <a:pt x="178" y="25"/>
                            </a:lnTo>
                            <a:lnTo>
                              <a:pt x="182" y="21"/>
                            </a:lnTo>
                            <a:lnTo>
                              <a:pt x="186" y="19"/>
                            </a:lnTo>
                            <a:lnTo>
                              <a:pt x="190" y="15"/>
                            </a:lnTo>
                            <a:lnTo>
                              <a:pt x="191" y="12"/>
                            </a:lnTo>
                            <a:lnTo>
                              <a:pt x="194" y="11"/>
                            </a:lnTo>
                            <a:lnTo>
                              <a:pt x="194" y="9"/>
                            </a:lnTo>
                            <a:lnTo>
                              <a:pt x="194" y="7"/>
                            </a:lnTo>
                            <a:lnTo>
                              <a:pt x="194" y="5"/>
                            </a:lnTo>
                            <a:lnTo>
                              <a:pt x="195" y="4"/>
                            </a:lnTo>
                            <a:lnTo>
                              <a:pt x="197" y="4"/>
                            </a:lnTo>
                            <a:lnTo>
                              <a:pt x="201" y="5"/>
                            </a:lnTo>
                            <a:lnTo>
                              <a:pt x="205" y="7"/>
                            </a:lnTo>
                            <a:lnTo>
                              <a:pt x="210" y="7"/>
                            </a:lnTo>
                            <a:lnTo>
                              <a:pt x="214" y="7"/>
                            </a:lnTo>
                            <a:lnTo>
                              <a:pt x="216" y="5"/>
                            </a:lnTo>
                            <a:lnTo>
                              <a:pt x="218" y="3"/>
                            </a:lnTo>
                            <a:lnTo>
                              <a:pt x="219" y="0"/>
                            </a:lnTo>
                            <a:lnTo>
                              <a:pt x="22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5" name="Freeform 121">
                        <a:extLst>
                          <a:ext uri="{FF2B5EF4-FFF2-40B4-BE49-F238E27FC236}">
                            <a16:creationId xmlns:a16="http://schemas.microsoft.com/office/drawing/2014/main" id="{AB9180CA-EDC5-57AE-90B5-5274BC70E26B}"/>
                          </a:ext>
                        </a:extLst>
                      </p:cNvPr>
                      <p:cNvSpPr>
                        <a:spLocks/>
                      </p:cNvSpPr>
                      <p:nvPr/>
                    </p:nvSpPr>
                    <p:spPr bwMode="auto">
                      <a:xfrm>
                        <a:off x="-569071" y="5148985"/>
                        <a:ext cx="33532" cy="68405"/>
                      </a:xfrm>
                      <a:custGeom>
                        <a:avLst/>
                        <a:gdLst>
                          <a:gd name="T0" fmla="*/ 21 w 25"/>
                          <a:gd name="T1" fmla="*/ 0 h 51"/>
                          <a:gd name="T2" fmla="*/ 24 w 25"/>
                          <a:gd name="T3" fmla="*/ 0 h 51"/>
                          <a:gd name="T4" fmla="*/ 25 w 25"/>
                          <a:gd name="T5" fmla="*/ 0 h 51"/>
                          <a:gd name="T6" fmla="*/ 25 w 25"/>
                          <a:gd name="T7" fmla="*/ 1 h 51"/>
                          <a:gd name="T8" fmla="*/ 25 w 25"/>
                          <a:gd name="T9" fmla="*/ 3 h 51"/>
                          <a:gd name="T10" fmla="*/ 24 w 25"/>
                          <a:gd name="T11" fmla="*/ 5 h 51"/>
                          <a:gd name="T12" fmla="*/ 22 w 25"/>
                          <a:gd name="T13" fmla="*/ 9 h 51"/>
                          <a:gd name="T14" fmla="*/ 21 w 25"/>
                          <a:gd name="T15" fmla="*/ 13 h 51"/>
                          <a:gd name="T16" fmla="*/ 20 w 25"/>
                          <a:gd name="T17" fmla="*/ 17 h 51"/>
                          <a:gd name="T18" fmla="*/ 18 w 25"/>
                          <a:gd name="T19" fmla="*/ 21 h 51"/>
                          <a:gd name="T20" fmla="*/ 16 w 25"/>
                          <a:gd name="T21" fmla="*/ 25 h 51"/>
                          <a:gd name="T22" fmla="*/ 14 w 25"/>
                          <a:gd name="T23" fmla="*/ 28 h 51"/>
                          <a:gd name="T24" fmla="*/ 12 w 25"/>
                          <a:gd name="T25" fmla="*/ 30 h 51"/>
                          <a:gd name="T26" fmla="*/ 9 w 25"/>
                          <a:gd name="T27" fmla="*/ 33 h 51"/>
                          <a:gd name="T28" fmla="*/ 8 w 25"/>
                          <a:gd name="T29" fmla="*/ 36 h 51"/>
                          <a:gd name="T30" fmla="*/ 9 w 25"/>
                          <a:gd name="T31" fmla="*/ 38 h 51"/>
                          <a:gd name="T32" fmla="*/ 10 w 25"/>
                          <a:gd name="T33" fmla="*/ 39 h 51"/>
                          <a:gd name="T34" fmla="*/ 12 w 25"/>
                          <a:gd name="T35" fmla="*/ 39 h 51"/>
                          <a:gd name="T36" fmla="*/ 12 w 25"/>
                          <a:gd name="T37" fmla="*/ 41 h 51"/>
                          <a:gd name="T38" fmla="*/ 10 w 25"/>
                          <a:gd name="T39" fmla="*/ 43 h 51"/>
                          <a:gd name="T40" fmla="*/ 9 w 25"/>
                          <a:gd name="T41" fmla="*/ 46 h 51"/>
                          <a:gd name="T42" fmla="*/ 6 w 25"/>
                          <a:gd name="T43" fmla="*/ 50 h 51"/>
                          <a:gd name="T44" fmla="*/ 4 w 25"/>
                          <a:gd name="T45" fmla="*/ 51 h 51"/>
                          <a:gd name="T46" fmla="*/ 3 w 25"/>
                          <a:gd name="T47" fmla="*/ 51 h 51"/>
                          <a:gd name="T48" fmla="*/ 1 w 25"/>
                          <a:gd name="T49" fmla="*/ 50 h 51"/>
                          <a:gd name="T50" fmla="*/ 0 w 25"/>
                          <a:gd name="T51" fmla="*/ 45 h 51"/>
                          <a:gd name="T52" fmla="*/ 1 w 25"/>
                          <a:gd name="T53" fmla="*/ 37 h 51"/>
                          <a:gd name="T54" fmla="*/ 3 w 25"/>
                          <a:gd name="T55" fmla="*/ 28 h 51"/>
                          <a:gd name="T56" fmla="*/ 5 w 25"/>
                          <a:gd name="T57" fmla="*/ 18 h 51"/>
                          <a:gd name="T58" fmla="*/ 6 w 25"/>
                          <a:gd name="T59" fmla="*/ 15 h 51"/>
                          <a:gd name="T60" fmla="*/ 8 w 25"/>
                          <a:gd name="T61" fmla="*/ 12 h 51"/>
                          <a:gd name="T62" fmla="*/ 8 w 25"/>
                          <a:gd name="T63" fmla="*/ 8 h 51"/>
                          <a:gd name="T64" fmla="*/ 8 w 25"/>
                          <a:gd name="T65" fmla="*/ 7 h 51"/>
                          <a:gd name="T66" fmla="*/ 8 w 25"/>
                          <a:gd name="T67" fmla="*/ 4 h 51"/>
                          <a:gd name="T68" fmla="*/ 9 w 25"/>
                          <a:gd name="T69" fmla="*/ 1 h 51"/>
                          <a:gd name="T70" fmla="*/ 12 w 25"/>
                          <a:gd name="T71" fmla="*/ 0 h 51"/>
                          <a:gd name="T72" fmla="*/ 16 w 25"/>
                          <a:gd name="T73" fmla="*/ 0 h 51"/>
                          <a:gd name="T74" fmla="*/ 21 w 25"/>
                          <a:gd name="T7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 h="51">
                            <a:moveTo>
                              <a:pt x="21" y="0"/>
                            </a:moveTo>
                            <a:lnTo>
                              <a:pt x="24" y="0"/>
                            </a:lnTo>
                            <a:lnTo>
                              <a:pt x="25" y="0"/>
                            </a:lnTo>
                            <a:lnTo>
                              <a:pt x="25" y="1"/>
                            </a:lnTo>
                            <a:lnTo>
                              <a:pt x="25" y="3"/>
                            </a:lnTo>
                            <a:lnTo>
                              <a:pt x="24" y="5"/>
                            </a:lnTo>
                            <a:lnTo>
                              <a:pt x="22" y="9"/>
                            </a:lnTo>
                            <a:lnTo>
                              <a:pt x="21" y="13"/>
                            </a:lnTo>
                            <a:lnTo>
                              <a:pt x="20" y="17"/>
                            </a:lnTo>
                            <a:lnTo>
                              <a:pt x="18" y="21"/>
                            </a:lnTo>
                            <a:lnTo>
                              <a:pt x="16" y="25"/>
                            </a:lnTo>
                            <a:lnTo>
                              <a:pt x="14" y="28"/>
                            </a:lnTo>
                            <a:lnTo>
                              <a:pt x="12" y="30"/>
                            </a:lnTo>
                            <a:lnTo>
                              <a:pt x="9" y="33"/>
                            </a:lnTo>
                            <a:lnTo>
                              <a:pt x="8" y="36"/>
                            </a:lnTo>
                            <a:lnTo>
                              <a:pt x="9" y="38"/>
                            </a:lnTo>
                            <a:lnTo>
                              <a:pt x="10" y="39"/>
                            </a:lnTo>
                            <a:lnTo>
                              <a:pt x="12" y="39"/>
                            </a:lnTo>
                            <a:lnTo>
                              <a:pt x="12" y="41"/>
                            </a:lnTo>
                            <a:lnTo>
                              <a:pt x="10" y="43"/>
                            </a:lnTo>
                            <a:lnTo>
                              <a:pt x="9" y="46"/>
                            </a:lnTo>
                            <a:lnTo>
                              <a:pt x="6" y="50"/>
                            </a:lnTo>
                            <a:lnTo>
                              <a:pt x="4" y="51"/>
                            </a:lnTo>
                            <a:lnTo>
                              <a:pt x="3" y="51"/>
                            </a:lnTo>
                            <a:lnTo>
                              <a:pt x="1" y="50"/>
                            </a:lnTo>
                            <a:lnTo>
                              <a:pt x="0" y="45"/>
                            </a:lnTo>
                            <a:lnTo>
                              <a:pt x="1" y="37"/>
                            </a:lnTo>
                            <a:lnTo>
                              <a:pt x="3" y="28"/>
                            </a:lnTo>
                            <a:lnTo>
                              <a:pt x="5" y="18"/>
                            </a:lnTo>
                            <a:lnTo>
                              <a:pt x="6" y="15"/>
                            </a:lnTo>
                            <a:lnTo>
                              <a:pt x="8" y="12"/>
                            </a:lnTo>
                            <a:lnTo>
                              <a:pt x="8" y="8"/>
                            </a:lnTo>
                            <a:lnTo>
                              <a:pt x="8" y="7"/>
                            </a:lnTo>
                            <a:lnTo>
                              <a:pt x="8" y="4"/>
                            </a:lnTo>
                            <a:lnTo>
                              <a:pt x="9" y="1"/>
                            </a:lnTo>
                            <a:lnTo>
                              <a:pt x="12" y="0"/>
                            </a:lnTo>
                            <a:lnTo>
                              <a:pt x="16" y="0"/>
                            </a:lnTo>
                            <a:lnTo>
                              <a:pt x="2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6" name="Freeform 124">
                        <a:extLst>
                          <a:ext uri="{FF2B5EF4-FFF2-40B4-BE49-F238E27FC236}">
                            <a16:creationId xmlns:a16="http://schemas.microsoft.com/office/drawing/2014/main" id="{42EAEDE1-292F-7158-F0C4-B157E82DC4EB}"/>
                          </a:ext>
                        </a:extLst>
                      </p:cNvPr>
                      <p:cNvSpPr>
                        <a:spLocks/>
                      </p:cNvSpPr>
                      <p:nvPr/>
                    </p:nvSpPr>
                    <p:spPr bwMode="auto">
                      <a:xfrm>
                        <a:off x="-1556240" y="4538710"/>
                        <a:ext cx="307150" cy="331292"/>
                      </a:xfrm>
                      <a:custGeom>
                        <a:avLst/>
                        <a:gdLst>
                          <a:gd name="T0" fmla="*/ 74 w 229"/>
                          <a:gd name="T1" fmla="*/ 0 h 247"/>
                          <a:gd name="T2" fmla="*/ 76 w 229"/>
                          <a:gd name="T3" fmla="*/ 5 h 247"/>
                          <a:gd name="T4" fmla="*/ 76 w 229"/>
                          <a:gd name="T5" fmla="*/ 10 h 247"/>
                          <a:gd name="T6" fmla="*/ 80 w 229"/>
                          <a:gd name="T7" fmla="*/ 13 h 247"/>
                          <a:gd name="T8" fmla="*/ 89 w 229"/>
                          <a:gd name="T9" fmla="*/ 18 h 247"/>
                          <a:gd name="T10" fmla="*/ 95 w 229"/>
                          <a:gd name="T11" fmla="*/ 26 h 247"/>
                          <a:gd name="T12" fmla="*/ 99 w 229"/>
                          <a:gd name="T13" fmla="*/ 32 h 247"/>
                          <a:gd name="T14" fmla="*/ 119 w 229"/>
                          <a:gd name="T15" fmla="*/ 39 h 247"/>
                          <a:gd name="T16" fmla="*/ 150 w 229"/>
                          <a:gd name="T17" fmla="*/ 49 h 247"/>
                          <a:gd name="T18" fmla="*/ 175 w 229"/>
                          <a:gd name="T19" fmla="*/ 59 h 247"/>
                          <a:gd name="T20" fmla="*/ 187 w 229"/>
                          <a:gd name="T21" fmla="*/ 68 h 247"/>
                          <a:gd name="T22" fmla="*/ 200 w 229"/>
                          <a:gd name="T23" fmla="*/ 89 h 247"/>
                          <a:gd name="T24" fmla="*/ 204 w 229"/>
                          <a:gd name="T25" fmla="*/ 102 h 247"/>
                          <a:gd name="T26" fmla="*/ 205 w 229"/>
                          <a:gd name="T27" fmla="*/ 107 h 247"/>
                          <a:gd name="T28" fmla="*/ 209 w 229"/>
                          <a:gd name="T29" fmla="*/ 107 h 247"/>
                          <a:gd name="T30" fmla="*/ 216 w 229"/>
                          <a:gd name="T31" fmla="*/ 103 h 247"/>
                          <a:gd name="T32" fmla="*/ 221 w 229"/>
                          <a:gd name="T33" fmla="*/ 95 h 247"/>
                          <a:gd name="T34" fmla="*/ 225 w 229"/>
                          <a:gd name="T35" fmla="*/ 87 h 247"/>
                          <a:gd name="T36" fmla="*/ 228 w 229"/>
                          <a:gd name="T37" fmla="*/ 85 h 247"/>
                          <a:gd name="T38" fmla="*/ 229 w 229"/>
                          <a:gd name="T39" fmla="*/ 85 h 247"/>
                          <a:gd name="T40" fmla="*/ 229 w 229"/>
                          <a:gd name="T41" fmla="*/ 90 h 247"/>
                          <a:gd name="T42" fmla="*/ 228 w 229"/>
                          <a:gd name="T43" fmla="*/ 98 h 247"/>
                          <a:gd name="T44" fmla="*/ 228 w 229"/>
                          <a:gd name="T45" fmla="*/ 103 h 247"/>
                          <a:gd name="T46" fmla="*/ 226 w 229"/>
                          <a:gd name="T47" fmla="*/ 106 h 247"/>
                          <a:gd name="T48" fmla="*/ 221 w 229"/>
                          <a:gd name="T49" fmla="*/ 110 h 247"/>
                          <a:gd name="T50" fmla="*/ 217 w 229"/>
                          <a:gd name="T51" fmla="*/ 119 h 247"/>
                          <a:gd name="T52" fmla="*/ 212 w 229"/>
                          <a:gd name="T53" fmla="*/ 140 h 247"/>
                          <a:gd name="T54" fmla="*/ 205 w 229"/>
                          <a:gd name="T55" fmla="*/ 158 h 247"/>
                          <a:gd name="T56" fmla="*/ 200 w 229"/>
                          <a:gd name="T57" fmla="*/ 187 h 247"/>
                          <a:gd name="T58" fmla="*/ 202 w 229"/>
                          <a:gd name="T59" fmla="*/ 230 h 247"/>
                          <a:gd name="T60" fmla="*/ 175 w 229"/>
                          <a:gd name="T61" fmla="*/ 246 h 247"/>
                          <a:gd name="T62" fmla="*/ 135 w 229"/>
                          <a:gd name="T63" fmla="*/ 244 h 247"/>
                          <a:gd name="T64" fmla="*/ 93 w 229"/>
                          <a:gd name="T65" fmla="*/ 243 h 247"/>
                          <a:gd name="T66" fmla="*/ 72 w 229"/>
                          <a:gd name="T67" fmla="*/ 237 h 247"/>
                          <a:gd name="T68" fmla="*/ 67 w 229"/>
                          <a:gd name="T69" fmla="*/ 216 h 247"/>
                          <a:gd name="T70" fmla="*/ 59 w 229"/>
                          <a:gd name="T71" fmla="*/ 178 h 247"/>
                          <a:gd name="T72" fmla="*/ 47 w 229"/>
                          <a:gd name="T73" fmla="*/ 158 h 247"/>
                          <a:gd name="T74" fmla="*/ 38 w 229"/>
                          <a:gd name="T75" fmla="*/ 150 h 247"/>
                          <a:gd name="T76" fmla="*/ 21 w 229"/>
                          <a:gd name="T77" fmla="*/ 136 h 247"/>
                          <a:gd name="T78" fmla="*/ 0 w 229"/>
                          <a:gd name="T79" fmla="*/ 90 h 247"/>
                          <a:gd name="T80" fmla="*/ 0 w 229"/>
                          <a:gd name="T81" fmla="*/ 68 h 247"/>
                          <a:gd name="T82" fmla="*/ 4 w 229"/>
                          <a:gd name="T83" fmla="*/ 61 h 247"/>
                          <a:gd name="T84" fmla="*/ 18 w 229"/>
                          <a:gd name="T85" fmla="*/ 48 h 247"/>
                          <a:gd name="T86" fmla="*/ 21 w 229"/>
                          <a:gd name="T87" fmla="*/ 26 h 247"/>
                          <a:gd name="T88" fmla="*/ 27 w 229"/>
                          <a:gd name="T89" fmla="*/ 15 h 247"/>
                          <a:gd name="T90" fmla="*/ 46 w 229"/>
                          <a:gd name="T91" fmla="*/ 10 h 247"/>
                          <a:gd name="T92" fmla="*/ 67 w 229"/>
                          <a:gd name="T93" fmla="*/ 4 h 247"/>
                          <a:gd name="T94" fmla="*/ 73 w 229"/>
                          <a:gd name="T9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47">
                            <a:moveTo>
                              <a:pt x="73" y="0"/>
                            </a:moveTo>
                            <a:lnTo>
                              <a:pt x="74" y="0"/>
                            </a:lnTo>
                            <a:lnTo>
                              <a:pt x="76" y="1"/>
                            </a:lnTo>
                            <a:lnTo>
                              <a:pt x="76" y="5"/>
                            </a:lnTo>
                            <a:lnTo>
                              <a:pt x="76" y="7"/>
                            </a:lnTo>
                            <a:lnTo>
                              <a:pt x="76" y="10"/>
                            </a:lnTo>
                            <a:lnTo>
                              <a:pt x="77" y="11"/>
                            </a:lnTo>
                            <a:lnTo>
                              <a:pt x="80" y="13"/>
                            </a:lnTo>
                            <a:lnTo>
                              <a:pt x="85" y="15"/>
                            </a:lnTo>
                            <a:lnTo>
                              <a:pt x="89" y="18"/>
                            </a:lnTo>
                            <a:lnTo>
                              <a:pt x="92" y="22"/>
                            </a:lnTo>
                            <a:lnTo>
                              <a:pt x="95" y="26"/>
                            </a:lnTo>
                            <a:lnTo>
                              <a:pt x="97" y="28"/>
                            </a:lnTo>
                            <a:lnTo>
                              <a:pt x="99" y="32"/>
                            </a:lnTo>
                            <a:lnTo>
                              <a:pt x="106" y="35"/>
                            </a:lnTo>
                            <a:lnTo>
                              <a:pt x="119" y="39"/>
                            </a:lnTo>
                            <a:lnTo>
                              <a:pt x="135" y="44"/>
                            </a:lnTo>
                            <a:lnTo>
                              <a:pt x="150" y="49"/>
                            </a:lnTo>
                            <a:lnTo>
                              <a:pt x="165" y="55"/>
                            </a:lnTo>
                            <a:lnTo>
                              <a:pt x="175" y="59"/>
                            </a:lnTo>
                            <a:lnTo>
                              <a:pt x="182" y="61"/>
                            </a:lnTo>
                            <a:lnTo>
                              <a:pt x="187" y="68"/>
                            </a:lnTo>
                            <a:lnTo>
                              <a:pt x="195" y="78"/>
                            </a:lnTo>
                            <a:lnTo>
                              <a:pt x="200" y="89"/>
                            </a:lnTo>
                            <a:lnTo>
                              <a:pt x="203" y="99"/>
                            </a:lnTo>
                            <a:lnTo>
                              <a:pt x="204" y="102"/>
                            </a:lnTo>
                            <a:lnTo>
                              <a:pt x="205" y="106"/>
                            </a:lnTo>
                            <a:lnTo>
                              <a:pt x="205" y="107"/>
                            </a:lnTo>
                            <a:lnTo>
                              <a:pt x="207" y="108"/>
                            </a:lnTo>
                            <a:lnTo>
                              <a:pt x="209" y="107"/>
                            </a:lnTo>
                            <a:lnTo>
                              <a:pt x="212" y="106"/>
                            </a:lnTo>
                            <a:lnTo>
                              <a:pt x="216" y="103"/>
                            </a:lnTo>
                            <a:lnTo>
                              <a:pt x="219" y="99"/>
                            </a:lnTo>
                            <a:lnTo>
                              <a:pt x="221" y="95"/>
                            </a:lnTo>
                            <a:lnTo>
                              <a:pt x="222" y="91"/>
                            </a:lnTo>
                            <a:lnTo>
                              <a:pt x="225" y="87"/>
                            </a:lnTo>
                            <a:lnTo>
                              <a:pt x="226" y="86"/>
                            </a:lnTo>
                            <a:lnTo>
                              <a:pt x="228" y="85"/>
                            </a:lnTo>
                            <a:lnTo>
                              <a:pt x="229" y="83"/>
                            </a:lnTo>
                            <a:lnTo>
                              <a:pt x="229" y="85"/>
                            </a:lnTo>
                            <a:lnTo>
                              <a:pt x="229" y="87"/>
                            </a:lnTo>
                            <a:lnTo>
                              <a:pt x="229" y="90"/>
                            </a:lnTo>
                            <a:lnTo>
                              <a:pt x="228" y="94"/>
                            </a:lnTo>
                            <a:lnTo>
                              <a:pt x="228" y="98"/>
                            </a:lnTo>
                            <a:lnTo>
                              <a:pt x="228" y="100"/>
                            </a:lnTo>
                            <a:lnTo>
                              <a:pt x="228" y="103"/>
                            </a:lnTo>
                            <a:lnTo>
                              <a:pt x="226" y="104"/>
                            </a:lnTo>
                            <a:lnTo>
                              <a:pt x="226" y="106"/>
                            </a:lnTo>
                            <a:lnTo>
                              <a:pt x="224" y="107"/>
                            </a:lnTo>
                            <a:lnTo>
                              <a:pt x="221" y="110"/>
                            </a:lnTo>
                            <a:lnTo>
                              <a:pt x="219" y="113"/>
                            </a:lnTo>
                            <a:lnTo>
                              <a:pt x="217" y="119"/>
                            </a:lnTo>
                            <a:lnTo>
                              <a:pt x="215" y="124"/>
                            </a:lnTo>
                            <a:lnTo>
                              <a:pt x="212" y="140"/>
                            </a:lnTo>
                            <a:lnTo>
                              <a:pt x="209" y="151"/>
                            </a:lnTo>
                            <a:lnTo>
                              <a:pt x="205" y="158"/>
                            </a:lnTo>
                            <a:lnTo>
                              <a:pt x="203" y="170"/>
                            </a:lnTo>
                            <a:lnTo>
                              <a:pt x="200" y="187"/>
                            </a:lnTo>
                            <a:lnTo>
                              <a:pt x="200" y="206"/>
                            </a:lnTo>
                            <a:lnTo>
                              <a:pt x="202" y="230"/>
                            </a:lnTo>
                            <a:lnTo>
                              <a:pt x="203" y="247"/>
                            </a:lnTo>
                            <a:lnTo>
                              <a:pt x="175" y="246"/>
                            </a:lnTo>
                            <a:lnTo>
                              <a:pt x="156" y="246"/>
                            </a:lnTo>
                            <a:lnTo>
                              <a:pt x="135" y="244"/>
                            </a:lnTo>
                            <a:lnTo>
                              <a:pt x="114" y="244"/>
                            </a:lnTo>
                            <a:lnTo>
                              <a:pt x="93" y="243"/>
                            </a:lnTo>
                            <a:lnTo>
                              <a:pt x="80" y="242"/>
                            </a:lnTo>
                            <a:lnTo>
                              <a:pt x="72" y="237"/>
                            </a:lnTo>
                            <a:lnTo>
                              <a:pt x="69" y="229"/>
                            </a:lnTo>
                            <a:lnTo>
                              <a:pt x="67" y="216"/>
                            </a:lnTo>
                            <a:lnTo>
                              <a:pt x="63" y="195"/>
                            </a:lnTo>
                            <a:lnTo>
                              <a:pt x="59" y="178"/>
                            </a:lnTo>
                            <a:lnTo>
                              <a:pt x="54" y="165"/>
                            </a:lnTo>
                            <a:lnTo>
                              <a:pt x="47" y="158"/>
                            </a:lnTo>
                            <a:lnTo>
                              <a:pt x="44" y="155"/>
                            </a:lnTo>
                            <a:lnTo>
                              <a:pt x="38" y="150"/>
                            </a:lnTo>
                            <a:lnTo>
                              <a:pt x="30" y="144"/>
                            </a:lnTo>
                            <a:lnTo>
                              <a:pt x="21" y="136"/>
                            </a:lnTo>
                            <a:lnTo>
                              <a:pt x="0" y="116"/>
                            </a:lnTo>
                            <a:lnTo>
                              <a:pt x="0" y="90"/>
                            </a:lnTo>
                            <a:lnTo>
                              <a:pt x="0" y="76"/>
                            </a:lnTo>
                            <a:lnTo>
                              <a:pt x="0" y="68"/>
                            </a:lnTo>
                            <a:lnTo>
                              <a:pt x="1" y="64"/>
                            </a:lnTo>
                            <a:lnTo>
                              <a:pt x="4" y="61"/>
                            </a:lnTo>
                            <a:lnTo>
                              <a:pt x="13" y="55"/>
                            </a:lnTo>
                            <a:lnTo>
                              <a:pt x="18" y="48"/>
                            </a:lnTo>
                            <a:lnTo>
                              <a:pt x="19" y="39"/>
                            </a:lnTo>
                            <a:lnTo>
                              <a:pt x="21" y="26"/>
                            </a:lnTo>
                            <a:lnTo>
                              <a:pt x="23" y="18"/>
                            </a:lnTo>
                            <a:lnTo>
                              <a:pt x="27" y="15"/>
                            </a:lnTo>
                            <a:lnTo>
                              <a:pt x="35" y="14"/>
                            </a:lnTo>
                            <a:lnTo>
                              <a:pt x="46" y="10"/>
                            </a:lnTo>
                            <a:lnTo>
                              <a:pt x="57" y="7"/>
                            </a:lnTo>
                            <a:lnTo>
                              <a:pt x="67" y="4"/>
                            </a:lnTo>
                            <a:lnTo>
                              <a:pt x="71" y="1"/>
                            </a:lnTo>
                            <a:lnTo>
                              <a:pt x="7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 name="Freeform 125">
                        <a:extLst>
                          <a:ext uri="{FF2B5EF4-FFF2-40B4-BE49-F238E27FC236}">
                            <a16:creationId xmlns:a16="http://schemas.microsoft.com/office/drawing/2014/main" id="{94803A1C-5395-D2F1-44EE-9BBC11C54864}"/>
                          </a:ext>
                        </a:extLst>
                      </p:cNvPr>
                      <p:cNvSpPr>
                        <a:spLocks/>
                      </p:cNvSpPr>
                      <p:nvPr/>
                    </p:nvSpPr>
                    <p:spPr bwMode="auto">
                      <a:xfrm>
                        <a:off x="-964742" y="5013520"/>
                        <a:ext cx="266912" cy="230697"/>
                      </a:xfrm>
                      <a:custGeom>
                        <a:avLst/>
                        <a:gdLst>
                          <a:gd name="T0" fmla="*/ 70 w 199"/>
                          <a:gd name="T1" fmla="*/ 2 h 172"/>
                          <a:gd name="T2" fmla="*/ 72 w 199"/>
                          <a:gd name="T3" fmla="*/ 12 h 172"/>
                          <a:gd name="T4" fmla="*/ 79 w 199"/>
                          <a:gd name="T5" fmla="*/ 30 h 172"/>
                          <a:gd name="T6" fmla="*/ 102 w 199"/>
                          <a:gd name="T7" fmla="*/ 33 h 172"/>
                          <a:gd name="T8" fmla="*/ 125 w 199"/>
                          <a:gd name="T9" fmla="*/ 44 h 172"/>
                          <a:gd name="T10" fmla="*/ 126 w 199"/>
                          <a:gd name="T11" fmla="*/ 51 h 172"/>
                          <a:gd name="T12" fmla="*/ 130 w 199"/>
                          <a:gd name="T13" fmla="*/ 54 h 172"/>
                          <a:gd name="T14" fmla="*/ 134 w 199"/>
                          <a:gd name="T15" fmla="*/ 53 h 172"/>
                          <a:gd name="T16" fmla="*/ 142 w 199"/>
                          <a:gd name="T17" fmla="*/ 50 h 172"/>
                          <a:gd name="T18" fmla="*/ 150 w 199"/>
                          <a:gd name="T19" fmla="*/ 45 h 172"/>
                          <a:gd name="T20" fmla="*/ 173 w 199"/>
                          <a:gd name="T21" fmla="*/ 33 h 172"/>
                          <a:gd name="T22" fmla="*/ 194 w 199"/>
                          <a:gd name="T23" fmla="*/ 33 h 172"/>
                          <a:gd name="T24" fmla="*/ 198 w 199"/>
                          <a:gd name="T25" fmla="*/ 36 h 172"/>
                          <a:gd name="T26" fmla="*/ 198 w 199"/>
                          <a:gd name="T27" fmla="*/ 40 h 172"/>
                          <a:gd name="T28" fmla="*/ 195 w 199"/>
                          <a:gd name="T29" fmla="*/ 45 h 172"/>
                          <a:gd name="T30" fmla="*/ 193 w 199"/>
                          <a:gd name="T31" fmla="*/ 46 h 172"/>
                          <a:gd name="T32" fmla="*/ 188 w 199"/>
                          <a:gd name="T33" fmla="*/ 45 h 172"/>
                          <a:gd name="T34" fmla="*/ 180 w 199"/>
                          <a:gd name="T35" fmla="*/ 40 h 172"/>
                          <a:gd name="T36" fmla="*/ 173 w 199"/>
                          <a:gd name="T37" fmla="*/ 40 h 172"/>
                          <a:gd name="T38" fmla="*/ 170 w 199"/>
                          <a:gd name="T39" fmla="*/ 44 h 172"/>
                          <a:gd name="T40" fmla="*/ 168 w 199"/>
                          <a:gd name="T41" fmla="*/ 53 h 172"/>
                          <a:gd name="T42" fmla="*/ 161 w 199"/>
                          <a:gd name="T43" fmla="*/ 62 h 172"/>
                          <a:gd name="T44" fmla="*/ 151 w 199"/>
                          <a:gd name="T45" fmla="*/ 68 h 172"/>
                          <a:gd name="T46" fmla="*/ 147 w 199"/>
                          <a:gd name="T47" fmla="*/ 74 h 172"/>
                          <a:gd name="T48" fmla="*/ 146 w 199"/>
                          <a:gd name="T49" fmla="*/ 84 h 172"/>
                          <a:gd name="T50" fmla="*/ 143 w 199"/>
                          <a:gd name="T51" fmla="*/ 89 h 172"/>
                          <a:gd name="T52" fmla="*/ 136 w 199"/>
                          <a:gd name="T53" fmla="*/ 92 h 172"/>
                          <a:gd name="T54" fmla="*/ 126 w 199"/>
                          <a:gd name="T55" fmla="*/ 93 h 172"/>
                          <a:gd name="T56" fmla="*/ 121 w 199"/>
                          <a:gd name="T57" fmla="*/ 95 h 172"/>
                          <a:gd name="T58" fmla="*/ 119 w 199"/>
                          <a:gd name="T59" fmla="*/ 97 h 172"/>
                          <a:gd name="T60" fmla="*/ 112 w 199"/>
                          <a:gd name="T61" fmla="*/ 116 h 172"/>
                          <a:gd name="T62" fmla="*/ 101 w 199"/>
                          <a:gd name="T63" fmla="*/ 138 h 172"/>
                          <a:gd name="T64" fmla="*/ 95 w 199"/>
                          <a:gd name="T65" fmla="*/ 150 h 172"/>
                          <a:gd name="T66" fmla="*/ 92 w 199"/>
                          <a:gd name="T67" fmla="*/ 155 h 172"/>
                          <a:gd name="T68" fmla="*/ 91 w 199"/>
                          <a:gd name="T69" fmla="*/ 157 h 172"/>
                          <a:gd name="T70" fmla="*/ 75 w 199"/>
                          <a:gd name="T71" fmla="*/ 164 h 172"/>
                          <a:gd name="T72" fmla="*/ 50 w 199"/>
                          <a:gd name="T73" fmla="*/ 172 h 172"/>
                          <a:gd name="T74" fmla="*/ 41 w 199"/>
                          <a:gd name="T75" fmla="*/ 172 h 172"/>
                          <a:gd name="T76" fmla="*/ 21 w 199"/>
                          <a:gd name="T77" fmla="*/ 157 h 172"/>
                          <a:gd name="T78" fmla="*/ 4 w 199"/>
                          <a:gd name="T79" fmla="*/ 135 h 172"/>
                          <a:gd name="T80" fmla="*/ 0 w 199"/>
                          <a:gd name="T81" fmla="*/ 123 h 172"/>
                          <a:gd name="T82" fmla="*/ 3 w 199"/>
                          <a:gd name="T83" fmla="*/ 117 h 172"/>
                          <a:gd name="T84" fmla="*/ 8 w 199"/>
                          <a:gd name="T85" fmla="*/ 109 h 172"/>
                          <a:gd name="T86" fmla="*/ 12 w 199"/>
                          <a:gd name="T87" fmla="*/ 101 h 172"/>
                          <a:gd name="T88" fmla="*/ 13 w 199"/>
                          <a:gd name="T89" fmla="*/ 96 h 172"/>
                          <a:gd name="T90" fmla="*/ 20 w 199"/>
                          <a:gd name="T91" fmla="*/ 91 h 172"/>
                          <a:gd name="T92" fmla="*/ 26 w 199"/>
                          <a:gd name="T93" fmla="*/ 87 h 172"/>
                          <a:gd name="T94" fmla="*/ 29 w 199"/>
                          <a:gd name="T95" fmla="*/ 80 h 172"/>
                          <a:gd name="T96" fmla="*/ 49 w 199"/>
                          <a:gd name="T97" fmla="*/ 57 h 172"/>
                          <a:gd name="T98" fmla="*/ 64 w 199"/>
                          <a:gd name="T99" fmla="*/ 32 h 172"/>
                          <a:gd name="T100" fmla="*/ 67 w 199"/>
                          <a:gd name="T101" fmla="*/ 7 h 172"/>
                          <a:gd name="T102" fmla="*/ 68 w 199"/>
                          <a:gd name="T10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172">
                            <a:moveTo>
                              <a:pt x="70" y="0"/>
                            </a:moveTo>
                            <a:lnTo>
                              <a:pt x="70" y="2"/>
                            </a:lnTo>
                            <a:lnTo>
                              <a:pt x="71" y="6"/>
                            </a:lnTo>
                            <a:lnTo>
                              <a:pt x="72" y="12"/>
                            </a:lnTo>
                            <a:lnTo>
                              <a:pt x="75" y="24"/>
                            </a:lnTo>
                            <a:lnTo>
                              <a:pt x="79" y="30"/>
                            </a:lnTo>
                            <a:lnTo>
                              <a:pt x="88" y="33"/>
                            </a:lnTo>
                            <a:lnTo>
                              <a:pt x="102" y="33"/>
                            </a:lnTo>
                            <a:lnTo>
                              <a:pt x="122" y="32"/>
                            </a:lnTo>
                            <a:lnTo>
                              <a:pt x="125" y="44"/>
                            </a:lnTo>
                            <a:lnTo>
                              <a:pt x="126" y="47"/>
                            </a:lnTo>
                            <a:lnTo>
                              <a:pt x="126" y="51"/>
                            </a:lnTo>
                            <a:lnTo>
                              <a:pt x="127" y="53"/>
                            </a:lnTo>
                            <a:lnTo>
                              <a:pt x="130" y="54"/>
                            </a:lnTo>
                            <a:lnTo>
                              <a:pt x="133" y="54"/>
                            </a:lnTo>
                            <a:lnTo>
                              <a:pt x="134" y="53"/>
                            </a:lnTo>
                            <a:lnTo>
                              <a:pt x="138" y="51"/>
                            </a:lnTo>
                            <a:lnTo>
                              <a:pt x="142" y="50"/>
                            </a:lnTo>
                            <a:lnTo>
                              <a:pt x="146" y="47"/>
                            </a:lnTo>
                            <a:lnTo>
                              <a:pt x="150" y="45"/>
                            </a:lnTo>
                            <a:lnTo>
                              <a:pt x="161" y="38"/>
                            </a:lnTo>
                            <a:lnTo>
                              <a:pt x="173" y="33"/>
                            </a:lnTo>
                            <a:lnTo>
                              <a:pt x="185" y="32"/>
                            </a:lnTo>
                            <a:lnTo>
                              <a:pt x="194" y="33"/>
                            </a:lnTo>
                            <a:lnTo>
                              <a:pt x="197" y="34"/>
                            </a:lnTo>
                            <a:lnTo>
                              <a:pt x="198" y="36"/>
                            </a:lnTo>
                            <a:lnTo>
                              <a:pt x="199" y="38"/>
                            </a:lnTo>
                            <a:lnTo>
                              <a:pt x="198" y="40"/>
                            </a:lnTo>
                            <a:lnTo>
                              <a:pt x="197" y="44"/>
                            </a:lnTo>
                            <a:lnTo>
                              <a:pt x="195" y="45"/>
                            </a:lnTo>
                            <a:lnTo>
                              <a:pt x="194" y="46"/>
                            </a:lnTo>
                            <a:lnTo>
                              <a:pt x="193" y="46"/>
                            </a:lnTo>
                            <a:lnTo>
                              <a:pt x="190" y="45"/>
                            </a:lnTo>
                            <a:lnTo>
                              <a:pt x="188" y="45"/>
                            </a:lnTo>
                            <a:lnTo>
                              <a:pt x="184" y="42"/>
                            </a:lnTo>
                            <a:lnTo>
                              <a:pt x="180" y="40"/>
                            </a:lnTo>
                            <a:lnTo>
                              <a:pt x="176" y="40"/>
                            </a:lnTo>
                            <a:lnTo>
                              <a:pt x="173" y="40"/>
                            </a:lnTo>
                            <a:lnTo>
                              <a:pt x="172" y="41"/>
                            </a:lnTo>
                            <a:lnTo>
                              <a:pt x="170" y="44"/>
                            </a:lnTo>
                            <a:lnTo>
                              <a:pt x="170" y="49"/>
                            </a:lnTo>
                            <a:lnTo>
                              <a:pt x="168" y="53"/>
                            </a:lnTo>
                            <a:lnTo>
                              <a:pt x="165" y="58"/>
                            </a:lnTo>
                            <a:lnTo>
                              <a:pt x="161" y="62"/>
                            </a:lnTo>
                            <a:lnTo>
                              <a:pt x="156" y="66"/>
                            </a:lnTo>
                            <a:lnTo>
                              <a:pt x="151" y="68"/>
                            </a:lnTo>
                            <a:lnTo>
                              <a:pt x="150" y="71"/>
                            </a:lnTo>
                            <a:lnTo>
                              <a:pt x="147" y="74"/>
                            </a:lnTo>
                            <a:lnTo>
                              <a:pt x="146" y="80"/>
                            </a:lnTo>
                            <a:lnTo>
                              <a:pt x="146" y="84"/>
                            </a:lnTo>
                            <a:lnTo>
                              <a:pt x="144" y="88"/>
                            </a:lnTo>
                            <a:lnTo>
                              <a:pt x="143" y="89"/>
                            </a:lnTo>
                            <a:lnTo>
                              <a:pt x="140" y="91"/>
                            </a:lnTo>
                            <a:lnTo>
                              <a:pt x="136" y="92"/>
                            </a:lnTo>
                            <a:lnTo>
                              <a:pt x="130" y="92"/>
                            </a:lnTo>
                            <a:lnTo>
                              <a:pt x="126" y="93"/>
                            </a:lnTo>
                            <a:lnTo>
                              <a:pt x="123" y="93"/>
                            </a:lnTo>
                            <a:lnTo>
                              <a:pt x="121" y="95"/>
                            </a:lnTo>
                            <a:lnTo>
                              <a:pt x="121" y="95"/>
                            </a:lnTo>
                            <a:lnTo>
                              <a:pt x="119" y="97"/>
                            </a:lnTo>
                            <a:lnTo>
                              <a:pt x="115" y="105"/>
                            </a:lnTo>
                            <a:lnTo>
                              <a:pt x="112" y="116"/>
                            </a:lnTo>
                            <a:lnTo>
                              <a:pt x="106" y="127"/>
                            </a:lnTo>
                            <a:lnTo>
                              <a:pt x="101" y="138"/>
                            </a:lnTo>
                            <a:lnTo>
                              <a:pt x="97" y="146"/>
                            </a:lnTo>
                            <a:lnTo>
                              <a:pt x="95" y="150"/>
                            </a:lnTo>
                            <a:lnTo>
                              <a:pt x="93" y="152"/>
                            </a:lnTo>
                            <a:lnTo>
                              <a:pt x="92" y="155"/>
                            </a:lnTo>
                            <a:lnTo>
                              <a:pt x="91" y="156"/>
                            </a:lnTo>
                            <a:lnTo>
                              <a:pt x="91" y="157"/>
                            </a:lnTo>
                            <a:lnTo>
                              <a:pt x="87" y="160"/>
                            </a:lnTo>
                            <a:lnTo>
                              <a:pt x="75" y="164"/>
                            </a:lnTo>
                            <a:lnTo>
                              <a:pt x="57" y="171"/>
                            </a:lnTo>
                            <a:lnTo>
                              <a:pt x="50" y="172"/>
                            </a:lnTo>
                            <a:lnTo>
                              <a:pt x="45" y="172"/>
                            </a:lnTo>
                            <a:lnTo>
                              <a:pt x="41" y="172"/>
                            </a:lnTo>
                            <a:lnTo>
                              <a:pt x="32" y="167"/>
                            </a:lnTo>
                            <a:lnTo>
                              <a:pt x="21" y="157"/>
                            </a:lnTo>
                            <a:lnTo>
                              <a:pt x="12" y="147"/>
                            </a:lnTo>
                            <a:lnTo>
                              <a:pt x="4" y="135"/>
                            </a:lnTo>
                            <a:lnTo>
                              <a:pt x="0" y="127"/>
                            </a:lnTo>
                            <a:lnTo>
                              <a:pt x="0" y="123"/>
                            </a:lnTo>
                            <a:lnTo>
                              <a:pt x="2" y="119"/>
                            </a:lnTo>
                            <a:lnTo>
                              <a:pt x="3" y="117"/>
                            </a:lnTo>
                            <a:lnTo>
                              <a:pt x="7" y="112"/>
                            </a:lnTo>
                            <a:lnTo>
                              <a:pt x="8" y="109"/>
                            </a:lnTo>
                            <a:lnTo>
                              <a:pt x="11" y="105"/>
                            </a:lnTo>
                            <a:lnTo>
                              <a:pt x="12" y="101"/>
                            </a:lnTo>
                            <a:lnTo>
                              <a:pt x="12" y="99"/>
                            </a:lnTo>
                            <a:lnTo>
                              <a:pt x="13" y="96"/>
                            </a:lnTo>
                            <a:lnTo>
                              <a:pt x="16" y="93"/>
                            </a:lnTo>
                            <a:lnTo>
                              <a:pt x="20" y="91"/>
                            </a:lnTo>
                            <a:lnTo>
                              <a:pt x="24" y="89"/>
                            </a:lnTo>
                            <a:lnTo>
                              <a:pt x="26" y="87"/>
                            </a:lnTo>
                            <a:lnTo>
                              <a:pt x="28" y="84"/>
                            </a:lnTo>
                            <a:lnTo>
                              <a:pt x="29" y="80"/>
                            </a:lnTo>
                            <a:lnTo>
                              <a:pt x="34" y="67"/>
                            </a:lnTo>
                            <a:lnTo>
                              <a:pt x="49" y="57"/>
                            </a:lnTo>
                            <a:lnTo>
                              <a:pt x="58" y="46"/>
                            </a:lnTo>
                            <a:lnTo>
                              <a:pt x="64" y="32"/>
                            </a:lnTo>
                            <a:lnTo>
                              <a:pt x="67" y="13"/>
                            </a:lnTo>
                            <a:lnTo>
                              <a:pt x="67" y="7"/>
                            </a:lnTo>
                            <a:lnTo>
                              <a:pt x="67" y="3"/>
                            </a:lnTo>
                            <a:lnTo>
                              <a:pt x="68" y="0"/>
                            </a:lnTo>
                            <a:lnTo>
                              <a:pt x="7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38" name="Group 337">
                        <a:extLst>
                          <a:ext uri="{FF2B5EF4-FFF2-40B4-BE49-F238E27FC236}">
                            <a16:creationId xmlns:a16="http://schemas.microsoft.com/office/drawing/2014/main" id="{D2319E85-A40F-88E9-8041-92FA30408406}"/>
                          </a:ext>
                        </a:extLst>
                      </p:cNvPr>
                      <p:cNvGrpSpPr/>
                      <p:nvPr/>
                    </p:nvGrpSpPr>
                    <p:grpSpPr>
                      <a:xfrm>
                        <a:off x="-3341464" y="4171205"/>
                        <a:ext cx="1653779" cy="1453929"/>
                        <a:chOff x="-3341464" y="4171205"/>
                        <a:chExt cx="1653779" cy="1453929"/>
                      </a:xfrm>
                      <a:grpFill/>
                    </p:grpSpPr>
                    <p:sp>
                      <p:nvSpPr>
                        <p:cNvPr id="341" name="Freeform 67">
                          <a:extLst>
                            <a:ext uri="{FF2B5EF4-FFF2-40B4-BE49-F238E27FC236}">
                              <a16:creationId xmlns:a16="http://schemas.microsoft.com/office/drawing/2014/main" id="{B898516A-07A0-E145-2480-24B8427FEA45}"/>
                            </a:ext>
                          </a:extLst>
                        </p:cNvPr>
                        <p:cNvSpPr>
                          <a:spLocks/>
                        </p:cNvSpPr>
                        <p:nvPr/>
                      </p:nvSpPr>
                      <p:spPr bwMode="auto">
                        <a:xfrm>
                          <a:off x="-2983346" y="5108747"/>
                          <a:ext cx="430546" cy="501632"/>
                        </a:xfrm>
                        <a:custGeom>
                          <a:avLst/>
                          <a:gdLst>
                            <a:gd name="T0" fmla="*/ 123 w 321"/>
                            <a:gd name="T1" fmla="*/ 4 h 374"/>
                            <a:gd name="T2" fmla="*/ 178 w 321"/>
                            <a:gd name="T3" fmla="*/ 17 h 374"/>
                            <a:gd name="T4" fmla="*/ 249 w 321"/>
                            <a:gd name="T5" fmla="*/ 34 h 374"/>
                            <a:gd name="T6" fmla="*/ 305 w 321"/>
                            <a:gd name="T7" fmla="*/ 48 h 374"/>
                            <a:gd name="T8" fmla="*/ 321 w 321"/>
                            <a:gd name="T9" fmla="*/ 54 h 374"/>
                            <a:gd name="T10" fmla="*/ 320 w 321"/>
                            <a:gd name="T11" fmla="*/ 62 h 374"/>
                            <a:gd name="T12" fmla="*/ 316 w 321"/>
                            <a:gd name="T13" fmla="*/ 76 h 374"/>
                            <a:gd name="T14" fmla="*/ 305 w 321"/>
                            <a:gd name="T15" fmla="*/ 122 h 374"/>
                            <a:gd name="T16" fmla="*/ 292 w 321"/>
                            <a:gd name="T17" fmla="*/ 183 h 374"/>
                            <a:gd name="T18" fmla="*/ 284 w 321"/>
                            <a:gd name="T19" fmla="*/ 215 h 374"/>
                            <a:gd name="T20" fmla="*/ 278 w 321"/>
                            <a:gd name="T21" fmla="*/ 242 h 374"/>
                            <a:gd name="T22" fmla="*/ 266 w 321"/>
                            <a:gd name="T23" fmla="*/ 296 h 374"/>
                            <a:gd name="T24" fmla="*/ 254 w 321"/>
                            <a:gd name="T25" fmla="*/ 351 h 374"/>
                            <a:gd name="T26" fmla="*/ 243 w 321"/>
                            <a:gd name="T27" fmla="*/ 374 h 374"/>
                            <a:gd name="T28" fmla="*/ 210 w 321"/>
                            <a:gd name="T29" fmla="*/ 369 h 374"/>
                            <a:gd name="T30" fmla="*/ 188 w 321"/>
                            <a:gd name="T31" fmla="*/ 363 h 374"/>
                            <a:gd name="T32" fmla="*/ 174 w 321"/>
                            <a:gd name="T33" fmla="*/ 357 h 374"/>
                            <a:gd name="T34" fmla="*/ 159 w 321"/>
                            <a:gd name="T35" fmla="*/ 351 h 374"/>
                            <a:gd name="T36" fmla="*/ 140 w 321"/>
                            <a:gd name="T37" fmla="*/ 336 h 374"/>
                            <a:gd name="T38" fmla="*/ 131 w 321"/>
                            <a:gd name="T39" fmla="*/ 329 h 374"/>
                            <a:gd name="T40" fmla="*/ 106 w 321"/>
                            <a:gd name="T41" fmla="*/ 310 h 374"/>
                            <a:gd name="T42" fmla="*/ 67 w 321"/>
                            <a:gd name="T43" fmla="*/ 284 h 374"/>
                            <a:gd name="T44" fmla="*/ 28 w 321"/>
                            <a:gd name="T45" fmla="*/ 257 h 374"/>
                            <a:gd name="T46" fmla="*/ 21 w 321"/>
                            <a:gd name="T47" fmla="*/ 247 h 374"/>
                            <a:gd name="T48" fmla="*/ 25 w 321"/>
                            <a:gd name="T49" fmla="*/ 242 h 374"/>
                            <a:gd name="T50" fmla="*/ 17 w 321"/>
                            <a:gd name="T51" fmla="*/ 237 h 374"/>
                            <a:gd name="T52" fmla="*/ 0 w 321"/>
                            <a:gd name="T53" fmla="*/ 232 h 374"/>
                            <a:gd name="T54" fmla="*/ 7 w 321"/>
                            <a:gd name="T55" fmla="*/ 228 h 374"/>
                            <a:gd name="T56" fmla="*/ 17 w 321"/>
                            <a:gd name="T57" fmla="*/ 223 h 374"/>
                            <a:gd name="T58" fmla="*/ 28 w 321"/>
                            <a:gd name="T59" fmla="*/ 217 h 374"/>
                            <a:gd name="T60" fmla="*/ 30 w 321"/>
                            <a:gd name="T61" fmla="*/ 211 h 374"/>
                            <a:gd name="T62" fmla="*/ 25 w 321"/>
                            <a:gd name="T63" fmla="*/ 200 h 374"/>
                            <a:gd name="T64" fmla="*/ 21 w 321"/>
                            <a:gd name="T65" fmla="*/ 191 h 374"/>
                            <a:gd name="T66" fmla="*/ 29 w 321"/>
                            <a:gd name="T67" fmla="*/ 179 h 374"/>
                            <a:gd name="T68" fmla="*/ 38 w 321"/>
                            <a:gd name="T69" fmla="*/ 168 h 374"/>
                            <a:gd name="T70" fmla="*/ 45 w 321"/>
                            <a:gd name="T71" fmla="*/ 157 h 374"/>
                            <a:gd name="T72" fmla="*/ 51 w 321"/>
                            <a:gd name="T73" fmla="*/ 155 h 374"/>
                            <a:gd name="T74" fmla="*/ 59 w 321"/>
                            <a:gd name="T75" fmla="*/ 149 h 374"/>
                            <a:gd name="T76" fmla="*/ 57 w 321"/>
                            <a:gd name="T77" fmla="*/ 126 h 374"/>
                            <a:gd name="T78" fmla="*/ 55 w 321"/>
                            <a:gd name="T79" fmla="*/ 100 h 374"/>
                            <a:gd name="T80" fmla="*/ 55 w 321"/>
                            <a:gd name="T81" fmla="*/ 86 h 374"/>
                            <a:gd name="T82" fmla="*/ 58 w 321"/>
                            <a:gd name="T83" fmla="*/ 83 h 374"/>
                            <a:gd name="T84" fmla="*/ 59 w 321"/>
                            <a:gd name="T85" fmla="*/ 67 h 374"/>
                            <a:gd name="T86" fmla="*/ 67 w 321"/>
                            <a:gd name="T87" fmla="*/ 39 h 374"/>
                            <a:gd name="T88" fmla="*/ 74 w 321"/>
                            <a:gd name="T89" fmla="*/ 37 h 374"/>
                            <a:gd name="T90" fmla="*/ 95 w 321"/>
                            <a:gd name="T91" fmla="*/ 39 h 374"/>
                            <a:gd name="T92" fmla="*/ 105 w 321"/>
                            <a:gd name="T93" fmla="*/ 11 h 374"/>
                            <a:gd name="T94" fmla="*/ 109 w 321"/>
                            <a:gd name="T95" fmla="*/ 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1" h="374">
                              <a:moveTo>
                                <a:pt x="110" y="0"/>
                              </a:moveTo>
                              <a:lnTo>
                                <a:pt x="114" y="1"/>
                              </a:lnTo>
                              <a:lnTo>
                                <a:pt x="123" y="4"/>
                              </a:lnTo>
                              <a:lnTo>
                                <a:pt x="138" y="7"/>
                              </a:lnTo>
                              <a:lnTo>
                                <a:pt x="157" y="12"/>
                              </a:lnTo>
                              <a:lnTo>
                                <a:pt x="178" y="17"/>
                              </a:lnTo>
                              <a:lnTo>
                                <a:pt x="202" y="22"/>
                              </a:lnTo>
                              <a:lnTo>
                                <a:pt x="226" y="28"/>
                              </a:lnTo>
                              <a:lnTo>
                                <a:pt x="249" y="34"/>
                              </a:lnTo>
                              <a:lnTo>
                                <a:pt x="271" y="39"/>
                              </a:lnTo>
                              <a:lnTo>
                                <a:pt x="291" y="45"/>
                              </a:lnTo>
                              <a:lnTo>
                                <a:pt x="305" y="48"/>
                              </a:lnTo>
                              <a:lnTo>
                                <a:pt x="316" y="51"/>
                              </a:lnTo>
                              <a:lnTo>
                                <a:pt x="320" y="52"/>
                              </a:lnTo>
                              <a:lnTo>
                                <a:pt x="321" y="54"/>
                              </a:lnTo>
                              <a:lnTo>
                                <a:pt x="321" y="56"/>
                              </a:lnTo>
                              <a:lnTo>
                                <a:pt x="321" y="59"/>
                              </a:lnTo>
                              <a:lnTo>
                                <a:pt x="320" y="62"/>
                              </a:lnTo>
                              <a:lnTo>
                                <a:pt x="319" y="66"/>
                              </a:lnTo>
                              <a:lnTo>
                                <a:pt x="317" y="69"/>
                              </a:lnTo>
                              <a:lnTo>
                                <a:pt x="316" y="76"/>
                              </a:lnTo>
                              <a:lnTo>
                                <a:pt x="315" y="86"/>
                              </a:lnTo>
                              <a:lnTo>
                                <a:pt x="311" y="102"/>
                              </a:lnTo>
                              <a:lnTo>
                                <a:pt x="305" y="122"/>
                              </a:lnTo>
                              <a:lnTo>
                                <a:pt x="302" y="144"/>
                              </a:lnTo>
                              <a:lnTo>
                                <a:pt x="296" y="165"/>
                              </a:lnTo>
                              <a:lnTo>
                                <a:pt x="292" y="183"/>
                              </a:lnTo>
                              <a:lnTo>
                                <a:pt x="288" y="199"/>
                              </a:lnTo>
                              <a:lnTo>
                                <a:pt x="286" y="210"/>
                              </a:lnTo>
                              <a:lnTo>
                                <a:pt x="284" y="215"/>
                              </a:lnTo>
                              <a:lnTo>
                                <a:pt x="283" y="220"/>
                              </a:lnTo>
                              <a:lnTo>
                                <a:pt x="282" y="229"/>
                              </a:lnTo>
                              <a:lnTo>
                                <a:pt x="278" y="242"/>
                              </a:lnTo>
                              <a:lnTo>
                                <a:pt x="275" y="258"/>
                              </a:lnTo>
                              <a:lnTo>
                                <a:pt x="271" y="276"/>
                              </a:lnTo>
                              <a:lnTo>
                                <a:pt x="266" y="296"/>
                              </a:lnTo>
                              <a:lnTo>
                                <a:pt x="262" y="317"/>
                              </a:lnTo>
                              <a:lnTo>
                                <a:pt x="258" y="334"/>
                              </a:lnTo>
                              <a:lnTo>
                                <a:pt x="254" y="351"/>
                              </a:lnTo>
                              <a:lnTo>
                                <a:pt x="250" y="364"/>
                              </a:lnTo>
                              <a:lnTo>
                                <a:pt x="248" y="371"/>
                              </a:lnTo>
                              <a:lnTo>
                                <a:pt x="243" y="374"/>
                              </a:lnTo>
                              <a:lnTo>
                                <a:pt x="233" y="374"/>
                              </a:lnTo>
                              <a:lnTo>
                                <a:pt x="220" y="372"/>
                              </a:lnTo>
                              <a:lnTo>
                                <a:pt x="210" y="369"/>
                              </a:lnTo>
                              <a:lnTo>
                                <a:pt x="199" y="367"/>
                              </a:lnTo>
                              <a:lnTo>
                                <a:pt x="191" y="364"/>
                              </a:lnTo>
                              <a:lnTo>
                                <a:pt x="188" y="363"/>
                              </a:lnTo>
                              <a:lnTo>
                                <a:pt x="182" y="361"/>
                              </a:lnTo>
                              <a:lnTo>
                                <a:pt x="178" y="359"/>
                              </a:lnTo>
                              <a:lnTo>
                                <a:pt x="174" y="357"/>
                              </a:lnTo>
                              <a:lnTo>
                                <a:pt x="172" y="357"/>
                              </a:lnTo>
                              <a:lnTo>
                                <a:pt x="165" y="356"/>
                              </a:lnTo>
                              <a:lnTo>
                                <a:pt x="159" y="351"/>
                              </a:lnTo>
                              <a:lnTo>
                                <a:pt x="150" y="343"/>
                              </a:lnTo>
                              <a:lnTo>
                                <a:pt x="144" y="339"/>
                              </a:lnTo>
                              <a:lnTo>
                                <a:pt x="140" y="336"/>
                              </a:lnTo>
                              <a:lnTo>
                                <a:pt x="136" y="333"/>
                              </a:lnTo>
                              <a:lnTo>
                                <a:pt x="133" y="330"/>
                              </a:lnTo>
                              <a:lnTo>
                                <a:pt x="131" y="329"/>
                              </a:lnTo>
                              <a:lnTo>
                                <a:pt x="126" y="325"/>
                              </a:lnTo>
                              <a:lnTo>
                                <a:pt x="117" y="318"/>
                              </a:lnTo>
                              <a:lnTo>
                                <a:pt x="106" y="310"/>
                              </a:lnTo>
                              <a:lnTo>
                                <a:pt x="96" y="302"/>
                              </a:lnTo>
                              <a:lnTo>
                                <a:pt x="81" y="293"/>
                              </a:lnTo>
                              <a:lnTo>
                                <a:pt x="67" y="284"/>
                              </a:lnTo>
                              <a:lnTo>
                                <a:pt x="51" y="274"/>
                              </a:lnTo>
                              <a:lnTo>
                                <a:pt x="38" y="264"/>
                              </a:lnTo>
                              <a:lnTo>
                                <a:pt x="28" y="257"/>
                              </a:lnTo>
                              <a:lnTo>
                                <a:pt x="21" y="251"/>
                              </a:lnTo>
                              <a:lnTo>
                                <a:pt x="20" y="249"/>
                              </a:lnTo>
                              <a:lnTo>
                                <a:pt x="21" y="247"/>
                              </a:lnTo>
                              <a:lnTo>
                                <a:pt x="23" y="245"/>
                              </a:lnTo>
                              <a:lnTo>
                                <a:pt x="24" y="244"/>
                              </a:lnTo>
                              <a:lnTo>
                                <a:pt x="25" y="242"/>
                              </a:lnTo>
                              <a:lnTo>
                                <a:pt x="26" y="241"/>
                              </a:lnTo>
                              <a:lnTo>
                                <a:pt x="25" y="240"/>
                              </a:lnTo>
                              <a:lnTo>
                                <a:pt x="17" y="237"/>
                              </a:lnTo>
                              <a:lnTo>
                                <a:pt x="9" y="236"/>
                              </a:lnTo>
                              <a:lnTo>
                                <a:pt x="3" y="233"/>
                              </a:lnTo>
                              <a:lnTo>
                                <a:pt x="0" y="232"/>
                              </a:lnTo>
                              <a:lnTo>
                                <a:pt x="2" y="230"/>
                              </a:lnTo>
                              <a:lnTo>
                                <a:pt x="4" y="229"/>
                              </a:lnTo>
                              <a:lnTo>
                                <a:pt x="7" y="228"/>
                              </a:lnTo>
                              <a:lnTo>
                                <a:pt x="11" y="225"/>
                              </a:lnTo>
                              <a:lnTo>
                                <a:pt x="15" y="224"/>
                              </a:lnTo>
                              <a:lnTo>
                                <a:pt x="17" y="223"/>
                              </a:lnTo>
                              <a:lnTo>
                                <a:pt x="23" y="220"/>
                              </a:lnTo>
                              <a:lnTo>
                                <a:pt x="26" y="219"/>
                              </a:lnTo>
                              <a:lnTo>
                                <a:pt x="28" y="217"/>
                              </a:lnTo>
                              <a:lnTo>
                                <a:pt x="29" y="216"/>
                              </a:lnTo>
                              <a:lnTo>
                                <a:pt x="29" y="213"/>
                              </a:lnTo>
                              <a:lnTo>
                                <a:pt x="30" y="211"/>
                              </a:lnTo>
                              <a:lnTo>
                                <a:pt x="29" y="207"/>
                              </a:lnTo>
                              <a:lnTo>
                                <a:pt x="28" y="203"/>
                              </a:lnTo>
                              <a:lnTo>
                                <a:pt x="25" y="200"/>
                              </a:lnTo>
                              <a:lnTo>
                                <a:pt x="23" y="196"/>
                              </a:lnTo>
                              <a:lnTo>
                                <a:pt x="21" y="194"/>
                              </a:lnTo>
                              <a:lnTo>
                                <a:pt x="21" y="191"/>
                              </a:lnTo>
                              <a:lnTo>
                                <a:pt x="23" y="187"/>
                              </a:lnTo>
                              <a:lnTo>
                                <a:pt x="25" y="185"/>
                              </a:lnTo>
                              <a:lnTo>
                                <a:pt x="29" y="179"/>
                              </a:lnTo>
                              <a:lnTo>
                                <a:pt x="32" y="177"/>
                              </a:lnTo>
                              <a:lnTo>
                                <a:pt x="36" y="172"/>
                              </a:lnTo>
                              <a:lnTo>
                                <a:pt x="38" y="168"/>
                              </a:lnTo>
                              <a:lnTo>
                                <a:pt x="41" y="164"/>
                              </a:lnTo>
                              <a:lnTo>
                                <a:pt x="43" y="160"/>
                              </a:lnTo>
                              <a:lnTo>
                                <a:pt x="45" y="157"/>
                              </a:lnTo>
                              <a:lnTo>
                                <a:pt x="47" y="156"/>
                              </a:lnTo>
                              <a:lnTo>
                                <a:pt x="49" y="156"/>
                              </a:lnTo>
                              <a:lnTo>
                                <a:pt x="51" y="155"/>
                              </a:lnTo>
                              <a:lnTo>
                                <a:pt x="54" y="153"/>
                              </a:lnTo>
                              <a:lnTo>
                                <a:pt x="57" y="152"/>
                              </a:lnTo>
                              <a:lnTo>
                                <a:pt x="59" y="149"/>
                              </a:lnTo>
                              <a:lnTo>
                                <a:pt x="64" y="143"/>
                              </a:lnTo>
                              <a:lnTo>
                                <a:pt x="61" y="134"/>
                              </a:lnTo>
                              <a:lnTo>
                                <a:pt x="57" y="126"/>
                              </a:lnTo>
                              <a:lnTo>
                                <a:pt x="55" y="118"/>
                              </a:lnTo>
                              <a:lnTo>
                                <a:pt x="55" y="105"/>
                              </a:lnTo>
                              <a:lnTo>
                                <a:pt x="55" y="100"/>
                              </a:lnTo>
                              <a:lnTo>
                                <a:pt x="55" y="94"/>
                              </a:lnTo>
                              <a:lnTo>
                                <a:pt x="55" y="89"/>
                              </a:lnTo>
                              <a:lnTo>
                                <a:pt x="55" y="86"/>
                              </a:lnTo>
                              <a:lnTo>
                                <a:pt x="57" y="86"/>
                              </a:lnTo>
                              <a:lnTo>
                                <a:pt x="57" y="85"/>
                              </a:lnTo>
                              <a:lnTo>
                                <a:pt x="58" y="83"/>
                              </a:lnTo>
                              <a:lnTo>
                                <a:pt x="58" y="79"/>
                              </a:lnTo>
                              <a:lnTo>
                                <a:pt x="58" y="73"/>
                              </a:lnTo>
                              <a:lnTo>
                                <a:pt x="59" y="67"/>
                              </a:lnTo>
                              <a:lnTo>
                                <a:pt x="62" y="51"/>
                              </a:lnTo>
                              <a:lnTo>
                                <a:pt x="64" y="42"/>
                              </a:lnTo>
                              <a:lnTo>
                                <a:pt x="67" y="39"/>
                              </a:lnTo>
                              <a:lnTo>
                                <a:pt x="68" y="38"/>
                              </a:lnTo>
                              <a:lnTo>
                                <a:pt x="71" y="37"/>
                              </a:lnTo>
                              <a:lnTo>
                                <a:pt x="74" y="37"/>
                              </a:lnTo>
                              <a:lnTo>
                                <a:pt x="76" y="37"/>
                              </a:lnTo>
                              <a:lnTo>
                                <a:pt x="81" y="37"/>
                              </a:lnTo>
                              <a:lnTo>
                                <a:pt x="95" y="39"/>
                              </a:lnTo>
                              <a:lnTo>
                                <a:pt x="101" y="20"/>
                              </a:lnTo>
                              <a:lnTo>
                                <a:pt x="104" y="16"/>
                              </a:lnTo>
                              <a:lnTo>
                                <a:pt x="105" y="11"/>
                              </a:lnTo>
                              <a:lnTo>
                                <a:pt x="106" y="7"/>
                              </a:lnTo>
                              <a:lnTo>
                                <a:pt x="108" y="4"/>
                              </a:lnTo>
                              <a:lnTo>
                                <a:pt x="109" y="1"/>
                              </a:lnTo>
                              <a:lnTo>
                                <a:pt x="11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2" name="Freeform 68">
                          <a:extLst>
                            <a:ext uri="{FF2B5EF4-FFF2-40B4-BE49-F238E27FC236}">
                              <a16:creationId xmlns:a16="http://schemas.microsoft.com/office/drawing/2014/main" id="{53793B6F-AC20-1181-90A0-3C31B05EA5F5}"/>
                            </a:ext>
                          </a:extLst>
                        </p:cNvPr>
                        <p:cNvSpPr>
                          <a:spLocks/>
                        </p:cNvSpPr>
                        <p:nvPr/>
                      </p:nvSpPr>
                      <p:spPr bwMode="auto">
                        <a:xfrm>
                          <a:off x="-3341464" y="4536028"/>
                          <a:ext cx="431887" cy="879868"/>
                        </a:xfrm>
                        <a:custGeom>
                          <a:avLst/>
                          <a:gdLst>
                            <a:gd name="T0" fmla="*/ 77 w 322"/>
                            <a:gd name="T1" fmla="*/ 11 h 656"/>
                            <a:gd name="T2" fmla="*/ 147 w 322"/>
                            <a:gd name="T3" fmla="*/ 36 h 656"/>
                            <a:gd name="T4" fmla="*/ 199 w 322"/>
                            <a:gd name="T5" fmla="*/ 55 h 656"/>
                            <a:gd name="T6" fmla="*/ 212 w 322"/>
                            <a:gd name="T7" fmla="*/ 61 h 656"/>
                            <a:gd name="T8" fmla="*/ 212 w 322"/>
                            <a:gd name="T9" fmla="*/ 66 h 656"/>
                            <a:gd name="T10" fmla="*/ 199 w 322"/>
                            <a:gd name="T11" fmla="*/ 101 h 656"/>
                            <a:gd name="T12" fmla="*/ 173 w 322"/>
                            <a:gd name="T13" fmla="*/ 174 h 656"/>
                            <a:gd name="T14" fmla="*/ 159 w 322"/>
                            <a:gd name="T15" fmla="*/ 219 h 656"/>
                            <a:gd name="T16" fmla="*/ 169 w 322"/>
                            <a:gd name="T17" fmla="*/ 252 h 656"/>
                            <a:gd name="T18" fmla="*/ 211 w 322"/>
                            <a:gd name="T19" fmla="*/ 329 h 656"/>
                            <a:gd name="T20" fmla="*/ 265 w 322"/>
                            <a:gd name="T21" fmla="*/ 431 h 656"/>
                            <a:gd name="T22" fmla="*/ 305 w 322"/>
                            <a:gd name="T23" fmla="*/ 507 h 656"/>
                            <a:gd name="T24" fmla="*/ 314 w 322"/>
                            <a:gd name="T25" fmla="*/ 525 h 656"/>
                            <a:gd name="T26" fmla="*/ 316 w 322"/>
                            <a:gd name="T27" fmla="*/ 554 h 656"/>
                            <a:gd name="T28" fmla="*/ 321 w 322"/>
                            <a:gd name="T29" fmla="*/ 571 h 656"/>
                            <a:gd name="T30" fmla="*/ 310 w 322"/>
                            <a:gd name="T31" fmla="*/ 576 h 656"/>
                            <a:gd name="T32" fmla="*/ 299 w 322"/>
                            <a:gd name="T33" fmla="*/ 591 h 656"/>
                            <a:gd name="T34" fmla="*/ 283 w 322"/>
                            <a:gd name="T35" fmla="*/ 613 h 656"/>
                            <a:gd name="T36" fmla="*/ 290 w 322"/>
                            <a:gd name="T37" fmla="*/ 637 h 656"/>
                            <a:gd name="T38" fmla="*/ 279 w 322"/>
                            <a:gd name="T39" fmla="*/ 644 h 656"/>
                            <a:gd name="T40" fmla="*/ 252 w 322"/>
                            <a:gd name="T41" fmla="*/ 655 h 656"/>
                            <a:gd name="T42" fmla="*/ 190 w 322"/>
                            <a:gd name="T43" fmla="*/ 644 h 656"/>
                            <a:gd name="T44" fmla="*/ 160 w 322"/>
                            <a:gd name="T45" fmla="*/ 621 h 656"/>
                            <a:gd name="T46" fmla="*/ 157 w 322"/>
                            <a:gd name="T47" fmla="*/ 572 h 656"/>
                            <a:gd name="T48" fmla="*/ 144 w 322"/>
                            <a:gd name="T49" fmla="*/ 549 h 656"/>
                            <a:gd name="T50" fmla="*/ 131 w 322"/>
                            <a:gd name="T51" fmla="*/ 537 h 656"/>
                            <a:gd name="T52" fmla="*/ 122 w 322"/>
                            <a:gd name="T53" fmla="*/ 525 h 656"/>
                            <a:gd name="T54" fmla="*/ 109 w 322"/>
                            <a:gd name="T55" fmla="*/ 512 h 656"/>
                            <a:gd name="T56" fmla="*/ 89 w 322"/>
                            <a:gd name="T57" fmla="*/ 489 h 656"/>
                            <a:gd name="T58" fmla="*/ 59 w 322"/>
                            <a:gd name="T59" fmla="*/ 473 h 656"/>
                            <a:gd name="T60" fmla="*/ 42 w 322"/>
                            <a:gd name="T61" fmla="*/ 444 h 656"/>
                            <a:gd name="T62" fmla="*/ 47 w 322"/>
                            <a:gd name="T63" fmla="*/ 413 h 656"/>
                            <a:gd name="T64" fmla="*/ 37 w 322"/>
                            <a:gd name="T65" fmla="*/ 368 h 656"/>
                            <a:gd name="T66" fmla="*/ 31 w 322"/>
                            <a:gd name="T67" fmla="*/ 354 h 656"/>
                            <a:gd name="T68" fmla="*/ 24 w 322"/>
                            <a:gd name="T69" fmla="*/ 333 h 656"/>
                            <a:gd name="T70" fmla="*/ 26 w 322"/>
                            <a:gd name="T71" fmla="*/ 292 h 656"/>
                            <a:gd name="T72" fmla="*/ 22 w 322"/>
                            <a:gd name="T73" fmla="*/ 279 h 656"/>
                            <a:gd name="T74" fmla="*/ 26 w 322"/>
                            <a:gd name="T75" fmla="*/ 261 h 656"/>
                            <a:gd name="T76" fmla="*/ 22 w 322"/>
                            <a:gd name="T77" fmla="*/ 233 h 656"/>
                            <a:gd name="T78" fmla="*/ 14 w 322"/>
                            <a:gd name="T79" fmla="*/ 222 h 656"/>
                            <a:gd name="T80" fmla="*/ 11 w 322"/>
                            <a:gd name="T81" fmla="*/ 201 h 656"/>
                            <a:gd name="T82" fmla="*/ 0 w 322"/>
                            <a:gd name="T83" fmla="*/ 165 h 656"/>
                            <a:gd name="T84" fmla="*/ 14 w 322"/>
                            <a:gd name="T85" fmla="*/ 112 h 656"/>
                            <a:gd name="T86" fmla="*/ 5 w 322"/>
                            <a:gd name="T87" fmla="*/ 81 h 656"/>
                            <a:gd name="T88" fmla="*/ 14 w 322"/>
                            <a:gd name="T89" fmla="*/ 66 h 656"/>
                            <a:gd name="T90" fmla="*/ 33 w 322"/>
                            <a:gd name="T91" fmla="*/ 40 h 656"/>
                            <a:gd name="T92" fmla="*/ 46 w 322"/>
                            <a:gd name="T93" fmla="*/ 11 h 656"/>
                            <a:gd name="T94" fmla="*/ 49 w 322"/>
                            <a:gd name="T9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2" h="656">
                              <a:moveTo>
                                <a:pt x="49" y="0"/>
                              </a:moveTo>
                              <a:lnTo>
                                <a:pt x="52" y="2"/>
                              </a:lnTo>
                              <a:lnTo>
                                <a:pt x="63" y="6"/>
                              </a:lnTo>
                              <a:lnTo>
                                <a:pt x="77" y="11"/>
                              </a:lnTo>
                              <a:lnTo>
                                <a:pt x="94" y="17"/>
                              </a:lnTo>
                              <a:lnTo>
                                <a:pt x="113" y="24"/>
                              </a:lnTo>
                              <a:lnTo>
                                <a:pt x="131" y="30"/>
                              </a:lnTo>
                              <a:lnTo>
                                <a:pt x="147" y="36"/>
                              </a:lnTo>
                              <a:lnTo>
                                <a:pt x="161" y="41"/>
                              </a:lnTo>
                              <a:lnTo>
                                <a:pt x="178" y="47"/>
                              </a:lnTo>
                              <a:lnTo>
                                <a:pt x="193" y="53"/>
                              </a:lnTo>
                              <a:lnTo>
                                <a:pt x="199" y="55"/>
                              </a:lnTo>
                              <a:lnTo>
                                <a:pt x="203" y="57"/>
                              </a:lnTo>
                              <a:lnTo>
                                <a:pt x="207" y="58"/>
                              </a:lnTo>
                              <a:lnTo>
                                <a:pt x="210" y="59"/>
                              </a:lnTo>
                              <a:lnTo>
                                <a:pt x="212" y="61"/>
                              </a:lnTo>
                              <a:lnTo>
                                <a:pt x="212" y="62"/>
                              </a:lnTo>
                              <a:lnTo>
                                <a:pt x="212" y="63"/>
                              </a:lnTo>
                              <a:lnTo>
                                <a:pt x="212" y="64"/>
                              </a:lnTo>
                              <a:lnTo>
                                <a:pt x="212" y="66"/>
                              </a:lnTo>
                              <a:lnTo>
                                <a:pt x="210" y="71"/>
                              </a:lnTo>
                              <a:lnTo>
                                <a:pt x="207" y="79"/>
                              </a:lnTo>
                              <a:lnTo>
                                <a:pt x="203" y="89"/>
                              </a:lnTo>
                              <a:lnTo>
                                <a:pt x="199" y="101"/>
                              </a:lnTo>
                              <a:lnTo>
                                <a:pt x="193" y="121"/>
                              </a:lnTo>
                              <a:lnTo>
                                <a:pt x="185" y="142"/>
                              </a:lnTo>
                              <a:lnTo>
                                <a:pt x="178" y="161"/>
                              </a:lnTo>
                              <a:lnTo>
                                <a:pt x="173" y="174"/>
                              </a:lnTo>
                              <a:lnTo>
                                <a:pt x="169" y="187"/>
                              </a:lnTo>
                              <a:lnTo>
                                <a:pt x="165" y="198"/>
                              </a:lnTo>
                              <a:lnTo>
                                <a:pt x="162" y="206"/>
                              </a:lnTo>
                              <a:lnTo>
                                <a:pt x="159" y="219"/>
                              </a:lnTo>
                              <a:lnTo>
                                <a:pt x="159" y="231"/>
                              </a:lnTo>
                              <a:lnTo>
                                <a:pt x="162" y="239"/>
                              </a:lnTo>
                              <a:lnTo>
                                <a:pt x="165" y="242"/>
                              </a:lnTo>
                              <a:lnTo>
                                <a:pt x="169" y="252"/>
                              </a:lnTo>
                              <a:lnTo>
                                <a:pt x="176" y="263"/>
                              </a:lnTo>
                              <a:lnTo>
                                <a:pt x="186" y="283"/>
                              </a:lnTo>
                              <a:lnTo>
                                <a:pt x="198" y="305"/>
                              </a:lnTo>
                              <a:lnTo>
                                <a:pt x="211" y="329"/>
                              </a:lnTo>
                              <a:lnTo>
                                <a:pt x="224" y="354"/>
                              </a:lnTo>
                              <a:lnTo>
                                <a:pt x="238" y="380"/>
                              </a:lnTo>
                              <a:lnTo>
                                <a:pt x="252" y="406"/>
                              </a:lnTo>
                              <a:lnTo>
                                <a:pt x="265" y="431"/>
                              </a:lnTo>
                              <a:lnTo>
                                <a:pt x="278" y="455"/>
                              </a:lnTo>
                              <a:lnTo>
                                <a:pt x="288" y="475"/>
                              </a:lnTo>
                              <a:lnTo>
                                <a:pt x="299" y="493"/>
                              </a:lnTo>
                              <a:lnTo>
                                <a:pt x="305" y="507"/>
                              </a:lnTo>
                              <a:lnTo>
                                <a:pt x="310" y="516"/>
                              </a:lnTo>
                              <a:lnTo>
                                <a:pt x="313" y="519"/>
                              </a:lnTo>
                              <a:lnTo>
                                <a:pt x="313" y="521"/>
                              </a:lnTo>
                              <a:lnTo>
                                <a:pt x="314" y="525"/>
                              </a:lnTo>
                              <a:lnTo>
                                <a:pt x="314" y="530"/>
                              </a:lnTo>
                              <a:lnTo>
                                <a:pt x="314" y="537"/>
                              </a:lnTo>
                              <a:lnTo>
                                <a:pt x="314" y="546"/>
                              </a:lnTo>
                              <a:lnTo>
                                <a:pt x="316" y="554"/>
                              </a:lnTo>
                              <a:lnTo>
                                <a:pt x="318" y="561"/>
                              </a:lnTo>
                              <a:lnTo>
                                <a:pt x="321" y="565"/>
                              </a:lnTo>
                              <a:lnTo>
                                <a:pt x="322" y="568"/>
                              </a:lnTo>
                              <a:lnTo>
                                <a:pt x="321" y="571"/>
                              </a:lnTo>
                              <a:lnTo>
                                <a:pt x="320" y="572"/>
                              </a:lnTo>
                              <a:lnTo>
                                <a:pt x="317" y="574"/>
                              </a:lnTo>
                              <a:lnTo>
                                <a:pt x="313" y="575"/>
                              </a:lnTo>
                              <a:lnTo>
                                <a:pt x="310" y="576"/>
                              </a:lnTo>
                              <a:lnTo>
                                <a:pt x="307" y="579"/>
                              </a:lnTo>
                              <a:lnTo>
                                <a:pt x="304" y="582"/>
                              </a:lnTo>
                              <a:lnTo>
                                <a:pt x="301" y="587"/>
                              </a:lnTo>
                              <a:lnTo>
                                <a:pt x="299" y="591"/>
                              </a:lnTo>
                              <a:lnTo>
                                <a:pt x="296" y="596"/>
                              </a:lnTo>
                              <a:lnTo>
                                <a:pt x="292" y="600"/>
                              </a:lnTo>
                              <a:lnTo>
                                <a:pt x="290" y="604"/>
                              </a:lnTo>
                              <a:lnTo>
                                <a:pt x="283" y="613"/>
                              </a:lnTo>
                              <a:lnTo>
                                <a:pt x="282" y="622"/>
                              </a:lnTo>
                              <a:lnTo>
                                <a:pt x="286" y="630"/>
                              </a:lnTo>
                              <a:lnTo>
                                <a:pt x="288" y="634"/>
                              </a:lnTo>
                              <a:lnTo>
                                <a:pt x="290" y="637"/>
                              </a:lnTo>
                              <a:lnTo>
                                <a:pt x="290" y="638"/>
                              </a:lnTo>
                              <a:lnTo>
                                <a:pt x="288" y="640"/>
                              </a:lnTo>
                              <a:lnTo>
                                <a:pt x="284" y="642"/>
                              </a:lnTo>
                              <a:lnTo>
                                <a:pt x="279" y="644"/>
                              </a:lnTo>
                              <a:lnTo>
                                <a:pt x="267" y="651"/>
                              </a:lnTo>
                              <a:lnTo>
                                <a:pt x="261" y="656"/>
                              </a:lnTo>
                              <a:lnTo>
                                <a:pt x="258" y="656"/>
                              </a:lnTo>
                              <a:lnTo>
                                <a:pt x="252" y="655"/>
                              </a:lnTo>
                              <a:lnTo>
                                <a:pt x="241" y="652"/>
                              </a:lnTo>
                              <a:lnTo>
                                <a:pt x="225" y="650"/>
                              </a:lnTo>
                              <a:lnTo>
                                <a:pt x="208" y="647"/>
                              </a:lnTo>
                              <a:lnTo>
                                <a:pt x="190" y="644"/>
                              </a:lnTo>
                              <a:lnTo>
                                <a:pt x="174" y="640"/>
                              </a:lnTo>
                              <a:lnTo>
                                <a:pt x="166" y="637"/>
                              </a:lnTo>
                              <a:lnTo>
                                <a:pt x="161" y="630"/>
                              </a:lnTo>
                              <a:lnTo>
                                <a:pt x="160" y="621"/>
                              </a:lnTo>
                              <a:lnTo>
                                <a:pt x="160" y="609"/>
                              </a:lnTo>
                              <a:lnTo>
                                <a:pt x="159" y="593"/>
                              </a:lnTo>
                              <a:lnTo>
                                <a:pt x="159" y="580"/>
                              </a:lnTo>
                              <a:lnTo>
                                <a:pt x="157" y="572"/>
                              </a:lnTo>
                              <a:lnTo>
                                <a:pt x="155" y="566"/>
                              </a:lnTo>
                              <a:lnTo>
                                <a:pt x="151" y="558"/>
                              </a:lnTo>
                              <a:lnTo>
                                <a:pt x="147" y="554"/>
                              </a:lnTo>
                              <a:lnTo>
                                <a:pt x="144" y="549"/>
                              </a:lnTo>
                              <a:lnTo>
                                <a:pt x="140" y="545"/>
                              </a:lnTo>
                              <a:lnTo>
                                <a:pt x="138" y="542"/>
                              </a:lnTo>
                              <a:lnTo>
                                <a:pt x="134" y="540"/>
                              </a:lnTo>
                              <a:lnTo>
                                <a:pt x="131" y="537"/>
                              </a:lnTo>
                              <a:lnTo>
                                <a:pt x="127" y="533"/>
                              </a:lnTo>
                              <a:lnTo>
                                <a:pt x="124" y="530"/>
                              </a:lnTo>
                              <a:lnTo>
                                <a:pt x="123" y="528"/>
                              </a:lnTo>
                              <a:lnTo>
                                <a:pt x="122" y="525"/>
                              </a:lnTo>
                              <a:lnTo>
                                <a:pt x="119" y="521"/>
                              </a:lnTo>
                              <a:lnTo>
                                <a:pt x="115" y="519"/>
                              </a:lnTo>
                              <a:lnTo>
                                <a:pt x="113" y="515"/>
                              </a:lnTo>
                              <a:lnTo>
                                <a:pt x="109" y="512"/>
                              </a:lnTo>
                              <a:lnTo>
                                <a:pt x="105" y="507"/>
                              </a:lnTo>
                              <a:lnTo>
                                <a:pt x="101" y="503"/>
                              </a:lnTo>
                              <a:lnTo>
                                <a:pt x="97" y="498"/>
                              </a:lnTo>
                              <a:lnTo>
                                <a:pt x="89" y="489"/>
                              </a:lnTo>
                              <a:lnTo>
                                <a:pt x="80" y="481"/>
                              </a:lnTo>
                              <a:lnTo>
                                <a:pt x="72" y="478"/>
                              </a:lnTo>
                              <a:lnTo>
                                <a:pt x="67" y="477"/>
                              </a:lnTo>
                              <a:lnTo>
                                <a:pt x="59" y="473"/>
                              </a:lnTo>
                              <a:lnTo>
                                <a:pt x="52" y="468"/>
                              </a:lnTo>
                              <a:lnTo>
                                <a:pt x="46" y="461"/>
                              </a:lnTo>
                              <a:lnTo>
                                <a:pt x="42" y="453"/>
                              </a:lnTo>
                              <a:lnTo>
                                <a:pt x="42" y="444"/>
                              </a:lnTo>
                              <a:lnTo>
                                <a:pt x="47" y="436"/>
                              </a:lnTo>
                              <a:lnTo>
                                <a:pt x="50" y="432"/>
                              </a:lnTo>
                              <a:lnTo>
                                <a:pt x="50" y="424"/>
                              </a:lnTo>
                              <a:lnTo>
                                <a:pt x="47" y="413"/>
                              </a:lnTo>
                              <a:lnTo>
                                <a:pt x="43" y="396"/>
                              </a:lnTo>
                              <a:lnTo>
                                <a:pt x="39" y="384"/>
                              </a:lnTo>
                              <a:lnTo>
                                <a:pt x="38" y="373"/>
                              </a:lnTo>
                              <a:lnTo>
                                <a:pt x="37" y="368"/>
                              </a:lnTo>
                              <a:lnTo>
                                <a:pt x="37" y="366"/>
                              </a:lnTo>
                              <a:lnTo>
                                <a:pt x="35" y="362"/>
                              </a:lnTo>
                              <a:lnTo>
                                <a:pt x="34" y="358"/>
                              </a:lnTo>
                              <a:lnTo>
                                <a:pt x="31" y="354"/>
                              </a:lnTo>
                              <a:lnTo>
                                <a:pt x="29" y="350"/>
                              </a:lnTo>
                              <a:lnTo>
                                <a:pt x="25" y="342"/>
                              </a:lnTo>
                              <a:lnTo>
                                <a:pt x="24" y="337"/>
                              </a:lnTo>
                              <a:lnTo>
                                <a:pt x="24" y="333"/>
                              </a:lnTo>
                              <a:lnTo>
                                <a:pt x="26" y="328"/>
                              </a:lnTo>
                              <a:lnTo>
                                <a:pt x="31" y="316"/>
                              </a:lnTo>
                              <a:lnTo>
                                <a:pt x="30" y="303"/>
                              </a:lnTo>
                              <a:lnTo>
                                <a:pt x="26" y="292"/>
                              </a:lnTo>
                              <a:lnTo>
                                <a:pt x="24" y="288"/>
                              </a:lnTo>
                              <a:lnTo>
                                <a:pt x="22" y="286"/>
                              </a:lnTo>
                              <a:lnTo>
                                <a:pt x="22" y="283"/>
                              </a:lnTo>
                              <a:lnTo>
                                <a:pt x="22" y="279"/>
                              </a:lnTo>
                              <a:lnTo>
                                <a:pt x="22" y="274"/>
                              </a:lnTo>
                              <a:lnTo>
                                <a:pt x="24" y="270"/>
                              </a:lnTo>
                              <a:lnTo>
                                <a:pt x="25" y="265"/>
                              </a:lnTo>
                              <a:lnTo>
                                <a:pt x="26" y="261"/>
                              </a:lnTo>
                              <a:lnTo>
                                <a:pt x="28" y="258"/>
                              </a:lnTo>
                              <a:lnTo>
                                <a:pt x="31" y="250"/>
                              </a:lnTo>
                              <a:lnTo>
                                <a:pt x="29" y="242"/>
                              </a:lnTo>
                              <a:lnTo>
                                <a:pt x="22" y="233"/>
                              </a:lnTo>
                              <a:lnTo>
                                <a:pt x="18" y="231"/>
                              </a:lnTo>
                              <a:lnTo>
                                <a:pt x="16" y="228"/>
                              </a:lnTo>
                              <a:lnTo>
                                <a:pt x="14" y="225"/>
                              </a:lnTo>
                              <a:lnTo>
                                <a:pt x="14" y="222"/>
                              </a:lnTo>
                              <a:lnTo>
                                <a:pt x="13" y="216"/>
                              </a:lnTo>
                              <a:lnTo>
                                <a:pt x="13" y="212"/>
                              </a:lnTo>
                              <a:lnTo>
                                <a:pt x="12" y="206"/>
                              </a:lnTo>
                              <a:lnTo>
                                <a:pt x="11" y="201"/>
                              </a:lnTo>
                              <a:lnTo>
                                <a:pt x="9" y="195"/>
                              </a:lnTo>
                              <a:lnTo>
                                <a:pt x="5" y="185"/>
                              </a:lnTo>
                              <a:lnTo>
                                <a:pt x="1" y="173"/>
                              </a:lnTo>
                              <a:lnTo>
                                <a:pt x="0" y="165"/>
                              </a:lnTo>
                              <a:lnTo>
                                <a:pt x="0" y="159"/>
                              </a:lnTo>
                              <a:lnTo>
                                <a:pt x="3" y="151"/>
                              </a:lnTo>
                              <a:lnTo>
                                <a:pt x="7" y="136"/>
                              </a:lnTo>
                              <a:lnTo>
                                <a:pt x="14" y="112"/>
                              </a:lnTo>
                              <a:lnTo>
                                <a:pt x="9" y="98"/>
                              </a:lnTo>
                              <a:lnTo>
                                <a:pt x="7" y="91"/>
                              </a:lnTo>
                              <a:lnTo>
                                <a:pt x="5" y="85"/>
                              </a:lnTo>
                              <a:lnTo>
                                <a:pt x="5" y="81"/>
                              </a:lnTo>
                              <a:lnTo>
                                <a:pt x="8" y="78"/>
                              </a:lnTo>
                              <a:lnTo>
                                <a:pt x="9" y="74"/>
                              </a:lnTo>
                              <a:lnTo>
                                <a:pt x="12" y="70"/>
                              </a:lnTo>
                              <a:lnTo>
                                <a:pt x="14" y="66"/>
                              </a:lnTo>
                              <a:lnTo>
                                <a:pt x="17" y="63"/>
                              </a:lnTo>
                              <a:lnTo>
                                <a:pt x="21" y="57"/>
                              </a:lnTo>
                              <a:lnTo>
                                <a:pt x="26" y="49"/>
                              </a:lnTo>
                              <a:lnTo>
                                <a:pt x="33" y="40"/>
                              </a:lnTo>
                              <a:lnTo>
                                <a:pt x="39" y="29"/>
                              </a:lnTo>
                              <a:lnTo>
                                <a:pt x="43" y="23"/>
                              </a:lnTo>
                              <a:lnTo>
                                <a:pt x="45" y="17"/>
                              </a:lnTo>
                              <a:lnTo>
                                <a:pt x="46" y="11"/>
                              </a:lnTo>
                              <a:lnTo>
                                <a:pt x="46" y="6"/>
                              </a:lnTo>
                              <a:lnTo>
                                <a:pt x="46" y="3"/>
                              </a:lnTo>
                              <a:lnTo>
                                <a:pt x="47" y="0"/>
                              </a:lnTo>
                              <a:lnTo>
                                <a:pt x="49"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3" name="Freeform 69">
                          <a:extLst>
                            <a:ext uri="{FF2B5EF4-FFF2-40B4-BE49-F238E27FC236}">
                              <a16:creationId xmlns:a16="http://schemas.microsoft.com/office/drawing/2014/main" id="{382D9661-072D-04D9-B7D6-BE796497F589}"/>
                            </a:ext>
                          </a:extLst>
                        </p:cNvPr>
                        <p:cNvSpPr>
                          <a:spLocks/>
                        </p:cNvSpPr>
                        <p:nvPr/>
                      </p:nvSpPr>
                      <p:spPr bwMode="auto">
                        <a:xfrm>
                          <a:off x="-3201972" y="5308596"/>
                          <a:ext cx="17437" cy="12072"/>
                        </a:xfrm>
                        <a:custGeom>
                          <a:avLst/>
                          <a:gdLst>
                            <a:gd name="T0" fmla="*/ 3 w 13"/>
                            <a:gd name="T1" fmla="*/ 0 h 9"/>
                            <a:gd name="T2" fmla="*/ 7 w 13"/>
                            <a:gd name="T3" fmla="*/ 0 h 9"/>
                            <a:gd name="T4" fmla="*/ 11 w 13"/>
                            <a:gd name="T5" fmla="*/ 2 h 9"/>
                            <a:gd name="T6" fmla="*/ 13 w 13"/>
                            <a:gd name="T7" fmla="*/ 4 h 9"/>
                            <a:gd name="T8" fmla="*/ 13 w 13"/>
                            <a:gd name="T9" fmla="*/ 6 h 9"/>
                            <a:gd name="T10" fmla="*/ 10 w 13"/>
                            <a:gd name="T11" fmla="*/ 8 h 9"/>
                            <a:gd name="T12" fmla="*/ 9 w 13"/>
                            <a:gd name="T13" fmla="*/ 9 h 9"/>
                            <a:gd name="T14" fmla="*/ 6 w 13"/>
                            <a:gd name="T15" fmla="*/ 9 h 9"/>
                            <a:gd name="T16" fmla="*/ 2 w 13"/>
                            <a:gd name="T17" fmla="*/ 8 h 9"/>
                            <a:gd name="T18" fmla="*/ 0 w 13"/>
                            <a:gd name="T19" fmla="*/ 6 h 9"/>
                            <a:gd name="T20" fmla="*/ 0 w 13"/>
                            <a:gd name="T21" fmla="*/ 4 h 9"/>
                            <a:gd name="T22" fmla="*/ 0 w 13"/>
                            <a:gd name="T23" fmla="*/ 2 h 9"/>
                            <a:gd name="T24" fmla="*/ 1 w 13"/>
                            <a:gd name="T25" fmla="*/ 0 h 9"/>
                            <a:gd name="T26" fmla="*/ 3 w 13"/>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3" y="0"/>
                              </a:moveTo>
                              <a:lnTo>
                                <a:pt x="7" y="0"/>
                              </a:lnTo>
                              <a:lnTo>
                                <a:pt x="11" y="2"/>
                              </a:lnTo>
                              <a:lnTo>
                                <a:pt x="13" y="4"/>
                              </a:lnTo>
                              <a:lnTo>
                                <a:pt x="13" y="6"/>
                              </a:lnTo>
                              <a:lnTo>
                                <a:pt x="10" y="8"/>
                              </a:lnTo>
                              <a:lnTo>
                                <a:pt x="9" y="9"/>
                              </a:lnTo>
                              <a:lnTo>
                                <a:pt x="6" y="9"/>
                              </a:lnTo>
                              <a:lnTo>
                                <a:pt x="2" y="8"/>
                              </a:lnTo>
                              <a:lnTo>
                                <a:pt x="0" y="6"/>
                              </a:lnTo>
                              <a:lnTo>
                                <a:pt x="0" y="4"/>
                              </a:lnTo>
                              <a:lnTo>
                                <a:pt x="0" y="2"/>
                              </a:lnTo>
                              <a:lnTo>
                                <a:pt x="1" y="0"/>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4" name="Freeform 70">
                          <a:extLst>
                            <a:ext uri="{FF2B5EF4-FFF2-40B4-BE49-F238E27FC236}">
                              <a16:creationId xmlns:a16="http://schemas.microsoft.com/office/drawing/2014/main" id="{EBB83C1D-3280-2419-514B-382221F71D68}"/>
                            </a:ext>
                          </a:extLst>
                        </p:cNvPr>
                        <p:cNvSpPr>
                          <a:spLocks/>
                        </p:cNvSpPr>
                        <p:nvPr/>
                      </p:nvSpPr>
                      <p:spPr bwMode="auto">
                        <a:xfrm>
                          <a:off x="-3193925" y="5269699"/>
                          <a:ext cx="14754" cy="14754"/>
                        </a:xfrm>
                        <a:custGeom>
                          <a:avLst/>
                          <a:gdLst>
                            <a:gd name="T0" fmla="*/ 3 w 11"/>
                            <a:gd name="T1" fmla="*/ 0 h 11"/>
                            <a:gd name="T2" fmla="*/ 5 w 11"/>
                            <a:gd name="T3" fmla="*/ 2 h 11"/>
                            <a:gd name="T4" fmla="*/ 8 w 11"/>
                            <a:gd name="T5" fmla="*/ 3 h 11"/>
                            <a:gd name="T6" fmla="*/ 11 w 11"/>
                            <a:gd name="T7" fmla="*/ 6 h 11"/>
                            <a:gd name="T8" fmla="*/ 11 w 11"/>
                            <a:gd name="T9" fmla="*/ 8 h 11"/>
                            <a:gd name="T10" fmla="*/ 11 w 11"/>
                            <a:gd name="T11" fmla="*/ 11 h 11"/>
                            <a:gd name="T12" fmla="*/ 9 w 11"/>
                            <a:gd name="T13" fmla="*/ 11 h 11"/>
                            <a:gd name="T14" fmla="*/ 8 w 11"/>
                            <a:gd name="T15" fmla="*/ 11 h 11"/>
                            <a:gd name="T16" fmla="*/ 5 w 11"/>
                            <a:gd name="T17" fmla="*/ 10 h 11"/>
                            <a:gd name="T18" fmla="*/ 3 w 11"/>
                            <a:gd name="T19" fmla="*/ 8 h 11"/>
                            <a:gd name="T20" fmla="*/ 1 w 11"/>
                            <a:gd name="T21" fmla="*/ 6 h 11"/>
                            <a:gd name="T22" fmla="*/ 0 w 11"/>
                            <a:gd name="T23" fmla="*/ 4 h 11"/>
                            <a:gd name="T24" fmla="*/ 0 w 11"/>
                            <a:gd name="T25" fmla="*/ 2 h 11"/>
                            <a:gd name="T26" fmla="*/ 1 w 11"/>
                            <a:gd name="T27" fmla="*/ 0 h 11"/>
                            <a:gd name="T28" fmla="*/ 3 w 1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1">
                              <a:moveTo>
                                <a:pt x="3" y="0"/>
                              </a:moveTo>
                              <a:lnTo>
                                <a:pt x="5" y="2"/>
                              </a:lnTo>
                              <a:lnTo>
                                <a:pt x="8" y="3"/>
                              </a:lnTo>
                              <a:lnTo>
                                <a:pt x="11" y="6"/>
                              </a:lnTo>
                              <a:lnTo>
                                <a:pt x="11" y="8"/>
                              </a:lnTo>
                              <a:lnTo>
                                <a:pt x="11" y="11"/>
                              </a:lnTo>
                              <a:lnTo>
                                <a:pt x="9" y="11"/>
                              </a:lnTo>
                              <a:lnTo>
                                <a:pt x="8" y="11"/>
                              </a:lnTo>
                              <a:lnTo>
                                <a:pt x="5" y="10"/>
                              </a:lnTo>
                              <a:lnTo>
                                <a:pt x="3" y="8"/>
                              </a:lnTo>
                              <a:lnTo>
                                <a:pt x="1" y="6"/>
                              </a:lnTo>
                              <a:lnTo>
                                <a:pt x="0" y="4"/>
                              </a:lnTo>
                              <a:lnTo>
                                <a:pt x="0" y="2"/>
                              </a:lnTo>
                              <a:lnTo>
                                <a:pt x="1" y="0"/>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5" name="Freeform 71">
                          <a:extLst>
                            <a:ext uri="{FF2B5EF4-FFF2-40B4-BE49-F238E27FC236}">
                              <a16:creationId xmlns:a16="http://schemas.microsoft.com/office/drawing/2014/main" id="{3905CB50-2908-224E-4FED-40DFC50CD852}"/>
                            </a:ext>
                          </a:extLst>
                        </p:cNvPr>
                        <p:cNvSpPr>
                          <a:spLocks/>
                        </p:cNvSpPr>
                        <p:nvPr/>
                      </p:nvSpPr>
                      <p:spPr bwMode="auto">
                        <a:xfrm>
                          <a:off x="-3278424" y="5194588"/>
                          <a:ext cx="50968" cy="20119"/>
                        </a:xfrm>
                        <a:custGeom>
                          <a:avLst/>
                          <a:gdLst>
                            <a:gd name="T0" fmla="*/ 12 w 38"/>
                            <a:gd name="T1" fmla="*/ 0 h 15"/>
                            <a:gd name="T2" fmla="*/ 17 w 38"/>
                            <a:gd name="T3" fmla="*/ 0 h 15"/>
                            <a:gd name="T4" fmla="*/ 22 w 38"/>
                            <a:gd name="T5" fmla="*/ 2 h 15"/>
                            <a:gd name="T6" fmla="*/ 26 w 38"/>
                            <a:gd name="T7" fmla="*/ 3 h 15"/>
                            <a:gd name="T8" fmla="*/ 32 w 38"/>
                            <a:gd name="T9" fmla="*/ 5 h 15"/>
                            <a:gd name="T10" fmla="*/ 34 w 38"/>
                            <a:gd name="T11" fmla="*/ 7 h 15"/>
                            <a:gd name="T12" fmla="*/ 36 w 38"/>
                            <a:gd name="T13" fmla="*/ 9 h 15"/>
                            <a:gd name="T14" fmla="*/ 38 w 38"/>
                            <a:gd name="T15" fmla="*/ 11 h 15"/>
                            <a:gd name="T16" fmla="*/ 38 w 38"/>
                            <a:gd name="T17" fmla="*/ 12 h 15"/>
                            <a:gd name="T18" fmla="*/ 37 w 38"/>
                            <a:gd name="T19" fmla="*/ 13 h 15"/>
                            <a:gd name="T20" fmla="*/ 34 w 38"/>
                            <a:gd name="T21" fmla="*/ 15 h 15"/>
                            <a:gd name="T22" fmla="*/ 30 w 38"/>
                            <a:gd name="T23" fmla="*/ 15 h 15"/>
                            <a:gd name="T24" fmla="*/ 26 w 38"/>
                            <a:gd name="T25" fmla="*/ 15 h 15"/>
                            <a:gd name="T26" fmla="*/ 20 w 38"/>
                            <a:gd name="T27" fmla="*/ 13 h 15"/>
                            <a:gd name="T28" fmla="*/ 16 w 38"/>
                            <a:gd name="T29" fmla="*/ 12 h 15"/>
                            <a:gd name="T30" fmla="*/ 11 w 38"/>
                            <a:gd name="T31" fmla="*/ 11 h 15"/>
                            <a:gd name="T32" fmla="*/ 7 w 38"/>
                            <a:gd name="T33" fmla="*/ 8 h 15"/>
                            <a:gd name="T34" fmla="*/ 4 w 38"/>
                            <a:gd name="T35" fmla="*/ 7 h 15"/>
                            <a:gd name="T36" fmla="*/ 2 w 38"/>
                            <a:gd name="T37" fmla="*/ 4 h 15"/>
                            <a:gd name="T38" fmla="*/ 0 w 38"/>
                            <a:gd name="T39" fmla="*/ 3 h 15"/>
                            <a:gd name="T40" fmla="*/ 2 w 38"/>
                            <a:gd name="T41" fmla="*/ 2 h 15"/>
                            <a:gd name="T42" fmla="*/ 4 w 38"/>
                            <a:gd name="T43" fmla="*/ 2 h 15"/>
                            <a:gd name="T44" fmla="*/ 8 w 38"/>
                            <a:gd name="T45" fmla="*/ 0 h 15"/>
                            <a:gd name="T46" fmla="*/ 12 w 38"/>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5">
                              <a:moveTo>
                                <a:pt x="12" y="0"/>
                              </a:moveTo>
                              <a:lnTo>
                                <a:pt x="17" y="0"/>
                              </a:lnTo>
                              <a:lnTo>
                                <a:pt x="22" y="2"/>
                              </a:lnTo>
                              <a:lnTo>
                                <a:pt x="26" y="3"/>
                              </a:lnTo>
                              <a:lnTo>
                                <a:pt x="32" y="5"/>
                              </a:lnTo>
                              <a:lnTo>
                                <a:pt x="34" y="7"/>
                              </a:lnTo>
                              <a:lnTo>
                                <a:pt x="36" y="9"/>
                              </a:lnTo>
                              <a:lnTo>
                                <a:pt x="38" y="11"/>
                              </a:lnTo>
                              <a:lnTo>
                                <a:pt x="38" y="12"/>
                              </a:lnTo>
                              <a:lnTo>
                                <a:pt x="37" y="13"/>
                              </a:lnTo>
                              <a:lnTo>
                                <a:pt x="34" y="15"/>
                              </a:lnTo>
                              <a:lnTo>
                                <a:pt x="30" y="15"/>
                              </a:lnTo>
                              <a:lnTo>
                                <a:pt x="26" y="15"/>
                              </a:lnTo>
                              <a:lnTo>
                                <a:pt x="20" y="13"/>
                              </a:lnTo>
                              <a:lnTo>
                                <a:pt x="16" y="12"/>
                              </a:lnTo>
                              <a:lnTo>
                                <a:pt x="11" y="11"/>
                              </a:lnTo>
                              <a:lnTo>
                                <a:pt x="7" y="8"/>
                              </a:lnTo>
                              <a:lnTo>
                                <a:pt x="4" y="7"/>
                              </a:lnTo>
                              <a:lnTo>
                                <a:pt x="2" y="4"/>
                              </a:lnTo>
                              <a:lnTo>
                                <a:pt x="0" y="3"/>
                              </a:lnTo>
                              <a:lnTo>
                                <a:pt x="2" y="2"/>
                              </a:lnTo>
                              <a:lnTo>
                                <a:pt x="4" y="2"/>
                              </a:lnTo>
                              <a:lnTo>
                                <a:pt x="8" y="0"/>
                              </a:lnTo>
                              <a:lnTo>
                                <a:pt x="12"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6" name="Freeform 72">
                          <a:extLst>
                            <a:ext uri="{FF2B5EF4-FFF2-40B4-BE49-F238E27FC236}">
                              <a16:creationId xmlns:a16="http://schemas.microsoft.com/office/drawing/2014/main" id="{01D81D3B-81A1-FAA2-586E-E7DBCF74F10C}"/>
                            </a:ext>
                          </a:extLst>
                        </p:cNvPr>
                        <p:cNvSpPr>
                          <a:spLocks/>
                        </p:cNvSpPr>
                        <p:nvPr/>
                      </p:nvSpPr>
                      <p:spPr bwMode="auto">
                        <a:xfrm>
                          <a:off x="-2536706" y="4876709"/>
                          <a:ext cx="443959" cy="368848"/>
                        </a:xfrm>
                        <a:custGeom>
                          <a:avLst/>
                          <a:gdLst>
                            <a:gd name="T0" fmla="*/ 56 w 331"/>
                            <a:gd name="T1" fmla="*/ 2 h 275"/>
                            <a:gd name="T2" fmla="*/ 77 w 331"/>
                            <a:gd name="T3" fmla="*/ 5 h 275"/>
                            <a:gd name="T4" fmla="*/ 98 w 331"/>
                            <a:gd name="T5" fmla="*/ 9 h 275"/>
                            <a:gd name="T6" fmla="*/ 107 w 331"/>
                            <a:gd name="T7" fmla="*/ 11 h 275"/>
                            <a:gd name="T8" fmla="*/ 113 w 331"/>
                            <a:gd name="T9" fmla="*/ 13 h 275"/>
                            <a:gd name="T10" fmla="*/ 119 w 331"/>
                            <a:gd name="T11" fmla="*/ 15 h 275"/>
                            <a:gd name="T12" fmla="*/ 131 w 331"/>
                            <a:gd name="T13" fmla="*/ 16 h 275"/>
                            <a:gd name="T14" fmla="*/ 170 w 331"/>
                            <a:gd name="T15" fmla="*/ 25 h 275"/>
                            <a:gd name="T16" fmla="*/ 217 w 331"/>
                            <a:gd name="T17" fmla="*/ 36 h 275"/>
                            <a:gd name="T18" fmla="*/ 245 w 331"/>
                            <a:gd name="T19" fmla="*/ 40 h 275"/>
                            <a:gd name="T20" fmla="*/ 257 w 331"/>
                            <a:gd name="T21" fmla="*/ 42 h 275"/>
                            <a:gd name="T22" fmla="*/ 266 w 331"/>
                            <a:gd name="T23" fmla="*/ 43 h 275"/>
                            <a:gd name="T24" fmla="*/ 275 w 331"/>
                            <a:gd name="T25" fmla="*/ 45 h 275"/>
                            <a:gd name="T26" fmla="*/ 301 w 331"/>
                            <a:gd name="T27" fmla="*/ 49 h 275"/>
                            <a:gd name="T28" fmla="*/ 325 w 331"/>
                            <a:gd name="T29" fmla="*/ 54 h 275"/>
                            <a:gd name="T30" fmla="*/ 331 w 331"/>
                            <a:gd name="T31" fmla="*/ 58 h 275"/>
                            <a:gd name="T32" fmla="*/ 327 w 331"/>
                            <a:gd name="T33" fmla="*/ 80 h 275"/>
                            <a:gd name="T34" fmla="*/ 322 w 331"/>
                            <a:gd name="T35" fmla="*/ 115 h 275"/>
                            <a:gd name="T36" fmla="*/ 318 w 331"/>
                            <a:gd name="T37" fmla="*/ 147 h 275"/>
                            <a:gd name="T38" fmla="*/ 316 w 331"/>
                            <a:gd name="T39" fmla="*/ 165 h 275"/>
                            <a:gd name="T40" fmla="*/ 314 w 331"/>
                            <a:gd name="T41" fmla="*/ 174 h 275"/>
                            <a:gd name="T42" fmla="*/ 313 w 331"/>
                            <a:gd name="T43" fmla="*/ 182 h 275"/>
                            <a:gd name="T44" fmla="*/ 312 w 331"/>
                            <a:gd name="T45" fmla="*/ 191 h 275"/>
                            <a:gd name="T46" fmla="*/ 309 w 331"/>
                            <a:gd name="T47" fmla="*/ 214 h 275"/>
                            <a:gd name="T48" fmla="*/ 304 w 331"/>
                            <a:gd name="T49" fmla="*/ 248 h 275"/>
                            <a:gd name="T50" fmla="*/ 301 w 331"/>
                            <a:gd name="T51" fmla="*/ 269 h 275"/>
                            <a:gd name="T52" fmla="*/ 300 w 331"/>
                            <a:gd name="T53" fmla="*/ 274 h 275"/>
                            <a:gd name="T54" fmla="*/ 295 w 331"/>
                            <a:gd name="T55" fmla="*/ 275 h 275"/>
                            <a:gd name="T56" fmla="*/ 287 w 331"/>
                            <a:gd name="T57" fmla="*/ 275 h 275"/>
                            <a:gd name="T58" fmla="*/ 276 w 331"/>
                            <a:gd name="T59" fmla="*/ 273 h 275"/>
                            <a:gd name="T60" fmla="*/ 255 w 331"/>
                            <a:gd name="T61" fmla="*/ 269 h 275"/>
                            <a:gd name="T62" fmla="*/ 221 w 331"/>
                            <a:gd name="T63" fmla="*/ 261 h 275"/>
                            <a:gd name="T64" fmla="*/ 200 w 331"/>
                            <a:gd name="T65" fmla="*/ 257 h 275"/>
                            <a:gd name="T66" fmla="*/ 192 w 331"/>
                            <a:gd name="T67" fmla="*/ 256 h 275"/>
                            <a:gd name="T68" fmla="*/ 183 w 331"/>
                            <a:gd name="T69" fmla="*/ 254 h 275"/>
                            <a:gd name="T70" fmla="*/ 174 w 331"/>
                            <a:gd name="T71" fmla="*/ 252 h 275"/>
                            <a:gd name="T72" fmla="*/ 168 w 331"/>
                            <a:gd name="T73" fmla="*/ 250 h 275"/>
                            <a:gd name="T74" fmla="*/ 143 w 331"/>
                            <a:gd name="T75" fmla="*/ 246 h 275"/>
                            <a:gd name="T76" fmla="*/ 96 w 331"/>
                            <a:gd name="T77" fmla="*/ 237 h 275"/>
                            <a:gd name="T78" fmla="*/ 47 w 331"/>
                            <a:gd name="T79" fmla="*/ 228 h 275"/>
                            <a:gd name="T80" fmla="*/ 22 w 331"/>
                            <a:gd name="T81" fmla="*/ 223 h 275"/>
                            <a:gd name="T82" fmla="*/ 6 w 331"/>
                            <a:gd name="T83" fmla="*/ 220 h 275"/>
                            <a:gd name="T84" fmla="*/ 0 w 331"/>
                            <a:gd name="T85" fmla="*/ 218 h 275"/>
                            <a:gd name="T86" fmla="*/ 1 w 331"/>
                            <a:gd name="T87" fmla="*/ 211 h 275"/>
                            <a:gd name="T88" fmla="*/ 6 w 331"/>
                            <a:gd name="T89" fmla="*/ 182 h 275"/>
                            <a:gd name="T90" fmla="*/ 17 w 331"/>
                            <a:gd name="T91" fmla="*/ 138 h 275"/>
                            <a:gd name="T92" fmla="*/ 27 w 331"/>
                            <a:gd name="T93" fmla="*/ 93 h 275"/>
                            <a:gd name="T94" fmla="*/ 33 w 331"/>
                            <a:gd name="T95" fmla="*/ 63 h 275"/>
                            <a:gd name="T96" fmla="*/ 35 w 331"/>
                            <a:gd name="T97" fmla="*/ 53 h 275"/>
                            <a:gd name="T98" fmla="*/ 42 w 331"/>
                            <a:gd name="T99" fmla="*/ 26 h 275"/>
                            <a:gd name="T100" fmla="*/ 47 w 331"/>
                            <a:gd name="T101" fmla="*/ 4 h 275"/>
                            <a:gd name="T102" fmla="*/ 51 w 331"/>
                            <a:gd name="T10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1" h="275">
                              <a:moveTo>
                                <a:pt x="51" y="0"/>
                              </a:moveTo>
                              <a:lnTo>
                                <a:pt x="56" y="2"/>
                              </a:lnTo>
                              <a:lnTo>
                                <a:pt x="65" y="3"/>
                              </a:lnTo>
                              <a:lnTo>
                                <a:pt x="77" y="5"/>
                              </a:lnTo>
                              <a:lnTo>
                                <a:pt x="89" y="8"/>
                              </a:lnTo>
                              <a:lnTo>
                                <a:pt x="98" y="9"/>
                              </a:lnTo>
                              <a:lnTo>
                                <a:pt x="103" y="11"/>
                              </a:lnTo>
                              <a:lnTo>
                                <a:pt x="107" y="11"/>
                              </a:lnTo>
                              <a:lnTo>
                                <a:pt x="110" y="12"/>
                              </a:lnTo>
                              <a:lnTo>
                                <a:pt x="113" y="13"/>
                              </a:lnTo>
                              <a:lnTo>
                                <a:pt x="115" y="13"/>
                              </a:lnTo>
                              <a:lnTo>
                                <a:pt x="119" y="15"/>
                              </a:lnTo>
                              <a:lnTo>
                                <a:pt x="122" y="15"/>
                              </a:lnTo>
                              <a:lnTo>
                                <a:pt x="131" y="16"/>
                              </a:lnTo>
                              <a:lnTo>
                                <a:pt x="147" y="20"/>
                              </a:lnTo>
                              <a:lnTo>
                                <a:pt x="170" y="25"/>
                              </a:lnTo>
                              <a:lnTo>
                                <a:pt x="202" y="32"/>
                              </a:lnTo>
                              <a:lnTo>
                                <a:pt x="217" y="36"/>
                              </a:lnTo>
                              <a:lnTo>
                                <a:pt x="233" y="38"/>
                              </a:lnTo>
                              <a:lnTo>
                                <a:pt x="245" y="40"/>
                              </a:lnTo>
                              <a:lnTo>
                                <a:pt x="251" y="41"/>
                              </a:lnTo>
                              <a:lnTo>
                                <a:pt x="257" y="42"/>
                              </a:lnTo>
                              <a:lnTo>
                                <a:pt x="262" y="42"/>
                              </a:lnTo>
                              <a:lnTo>
                                <a:pt x="266" y="43"/>
                              </a:lnTo>
                              <a:lnTo>
                                <a:pt x="271" y="43"/>
                              </a:lnTo>
                              <a:lnTo>
                                <a:pt x="275" y="45"/>
                              </a:lnTo>
                              <a:lnTo>
                                <a:pt x="280" y="46"/>
                              </a:lnTo>
                              <a:lnTo>
                                <a:pt x="301" y="49"/>
                              </a:lnTo>
                              <a:lnTo>
                                <a:pt x="316" y="51"/>
                              </a:lnTo>
                              <a:lnTo>
                                <a:pt x="325" y="54"/>
                              </a:lnTo>
                              <a:lnTo>
                                <a:pt x="330" y="55"/>
                              </a:lnTo>
                              <a:lnTo>
                                <a:pt x="331" y="58"/>
                              </a:lnTo>
                              <a:lnTo>
                                <a:pt x="330" y="67"/>
                              </a:lnTo>
                              <a:lnTo>
                                <a:pt x="327" y="80"/>
                              </a:lnTo>
                              <a:lnTo>
                                <a:pt x="325" y="97"/>
                              </a:lnTo>
                              <a:lnTo>
                                <a:pt x="322" y="115"/>
                              </a:lnTo>
                              <a:lnTo>
                                <a:pt x="321" y="132"/>
                              </a:lnTo>
                              <a:lnTo>
                                <a:pt x="318" y="147"/>
                              </a:lnTo>
                              <a:lnTo>
                                <a:pt x="317" y="159"/>
                              </a:lnTo>
                              <a:lnTo>
                                <a:pt x="316" y="165"/>
                              </a:lnTo>
                              <a:lnTo>
                                <a:pt x="316" y="170"/>
                              </a:lnTo>
                              <a:lnTo>
                                <a:pt x="314" y="174"/>
                              </a:lnTo>
                              <a:lnTo>
                                <a:pt x="314" y="178"/>
                              </a:lnTo>
                              <a:lnTo>
                                <a:pt x="313" y="182"/>
                              </a:lnTo>
                              <a:lnTo>
                                <a:pt x="313" y="187"/>
                              </a:lnTo>
                              <a:lnTo>
                                <a:pt x="312" y="191"/>
                              </a:lnTo>
                              <a:lnTo>
                                <a:pt x="310" y="201"/>
                              </a:lnTo>
                              <a:lnTo>
                                <a:pt x="309" y="214"/>
                              </a:lnTo>
                              <a:lnTo>
                                <a:pt x="306" y="231"/>
                              </a:lnTo>
                              <a:lnTo>
                                <a:pt x="304" y="248"/>
                              </a:lnTo>
                              <a:lnTo>
                                <a:pt x="303" y="261"/>
                              </a:lnTo>
                              <a:lnTo>
                                <a:pt x="301" y="269"/>
                              </a:lnTo>
                              <a:lnTo>
                                <a:pt x="301" y="273"/>
                              </a:lnTo>
                              <a:lnTo>
                                <a:pt x="300" y="274"/>
                              </a:lnTo>
                              <a:lnTo>
                                <a:pt x="297" y="275"/>
                              </a:lnTo>
                              <a:lnTo>
                                <a:pt x="295" y="275"/>
                              </a:lnTo>
                              <a:lnTo>
                                <a:pt x="291" y="275"/>
                              </a:lnTo>
                              <a:lnTo>
                                <a:pt x="287" y="275"/>
                              </a:lnTo>
                              <a:lnTo>
                                <a:pt x="282" y="274"/>
                              </a:lnTo>
                              <a:lnTo>
                                <a:pt x="276" y="273"/>
                              </a:lnTo>
                              <a:lnTo>
                                <a:pt x="267" y="271"/>
                              </a:lnTo>
                              <a:lnTo>
                                <a:pt x="255" y="269"/>
                              </a:lnTo>
                              <a:lnTo>
                                <a:pt x="238" y="265"/>
                              </a:lnTo>
                              <a:lnTo>
                                <a:pt x="221" y="261"/>
                              </a:lnTo>
                              <a:lnTo>
                                <a:pt x="203" y="258"/>
                              </a:lnTo>
                              <a:lnTo>
                                <a:pt x="200" y="257"/>
                              </a:lnTo>
                              <a:lnTo>
                                <a:pt x="196" y="257"/>
                              </a:lnTo>
                              <a:lnTo>
                                <a:pt x="192" y="256"/>
                              </a:lnTo>
                              <a:lnTo>
                                <a:pt x="189" y="254"/>
                              </a:lnTo>
                              <a:lnTo>
                                <a:pt x="183" y="254"/>
                              </a:lnTo>
                              <a:lnTo>
                                <a:pt x="179" y="253"/>
                              </a:lnTo>
                              <a:lnTo>
                                <a:pt x="174" y="252"/>
                              </a:lnTo>
                              <a:lnTo>
                                <a:pt x="172" y="252"/>
                              </a:lnTo>
                              <a:lnTo>
                                <a:pt x="168" y="250"/>
                              </a:lnTo>
                              <a:lnTo>
                                <a:pt x="157" y="249"/>
                              </a:lnTo>
                              <a:lnTo>
                                <a:pt x="143" y="246"/>
                              </a:lnTo>
                              <a:lnTo>
                                <a:pt x="122" y="242"/>
                              </a:lnTo>
                              <a:lnTo>
                                <a:pt x="96" y="237"/>
                              </a:lnTo>
                              <a:lnTo>
                                <a:pt x="62" y="231"/>
                              </a:lnTo>
                              <a:lnTo>
                                <a:pt x="47" y="228"/>
                              </a:lnTo>
                              <a:lnTo>
                                <a:pt x="33" y="225"/>
                              </a:lnTo>
                              <a:lnTo>
                                <a:pt x="22" y="223"/>
                              </a:lnTo>
                              <a:lnTo>
                                <a:pt x="13" y="221"/>
                              </a:lnTo>
                              <a:lnTo>
                                <a:pt x="6" y="220"/>
                              </a:lnTo>
                              <a:lnTo>
                                <a:pt x="3" y="219"/>
                              </a:lnTo>
                              <a:lnTo>
                                <a:pt x="0" y="218"/>
                              </a:lnTo>
                              <a:lnTo>
                                <a:pt x="0" y="215"/>
                              </a:lnTo>
                              <a:lnTo>
                                <a:pt x="1" y="211"/>
                              </a:lnTo>
                              <a:lnTo>
                                <a:pt x="4" y="199"/>
                              </a:lnTo>
                              <a:lnTo>
                                <a:pt x="6" y="182"/>
                              </a:lnTo>
                              <a:lnTo>
                                <a:pt x="12" y="161"/>
                              </a:lnTo>
                              <a:lnTo>
                                <a:pt x="17" y="138"/>
                              </a:lnTo>
                              <a:lnTo>
                                <a:pt x="22" y="114"/>
                              </a:lnTo>
                              <a:lnTo>
                                <a:pt x="27" y="93"/>
                              </a:lnTo>
                              <a:lnTo>
                                <a:pt x="30" y="75"/>
                              </a:lnTo>
                              <a:lnTo>
                                <a:pt x="33" y="63"/>
                              </a:lnTo>
                              <a:lnTo>
                                <a:pt x="34" y="58"/>
                              </a:lnTo>
                              <a:lnTo>
                                <a:pt x="35" y="53"/>
                              </a:lnTo>
                              <a:lnTo>
                                <a:pt x="38" y="41"/>
                              </a:lnTo>
                              <a:lnTo>
                                <a:pt x="42" y="26"/>
                              </a:lnTo>
                              <a:lnTo>
                                <a:pt x="44" y="13"/>
                              </a:lnTo>
                              <a:lnTo>
                                <a:pt x="47" y="4"/>
                              </a:lnTo>
                              <a:lnTo>
                                <a:pt x="50" y="2"/>
                              </a:lnTo>
                              <a:lnTo>
                                <a:pt x="5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7" name="Freeform 85">
                          <a:extLst>
                            <a:ext uri="{FF2B5EF4-FFF2-40B4-BE49-F238E27FC236}">
                              <a16:creationId xmlns:a16="http://schemas.microsoft.com/office/drawing/2014/main" id="{17BB9042-1235-AD08-FCE6-76C035C7594B}"/>
                            </a:ext>
                          </a:extLst>
                        </p:cNvPr>
                        <p:cNvSpPr>
                          <a:spLocks/>
                        </p:cNvSpPr>
                        <p:nvPr/>
                      </p:nvSpPr>
                      <p:spPr bwMode="auto">
                        <a:xfrm>
                          <a:off x="-2886775" y="4171205"/>
                          <a:ext cx="350070" cy="591497"/>
                        </a:xfrm>
                        <a:custGeom>
                          <a:avLst/>
                          <a:gdLst>
                            <a:gd name="T0" fmla="*/ 127 w 261"/>
                            <a:gd name="T1" fmla="*/ 3 h 441"/>
                            <a:gd name="T2" fmla="*/ 144 w 261"/>
                            <a:gd name="T3" fmla="*/ 9 h 441"/>
                            <a:gd name="T4" fmla="*/ 139 w 261"/>
                            <a:gd name="T5" fmla="*/ 31 h 441"/>
                            <a:gd name="T6" fmla="*/ 134 w 261"/>
                            <a:gd name="T7" fmla="*/ 76 h 441"/>
                            <a:gd name="T8" fmla="*/ 134 w 261"/>
                            <a:gd name="T9" fmla="*/ 90 h 441"/>
                            <a:gd name="T10" fmla="*/ 137 w 261"/>
                            <a:gd name="T11" fmla="*/ 99 h 441"/>
                            <a:gd name="T12" fmla="*/ 147 w 261"/>
                            <a:gd name="T13" fmla="*/ 118 h 441"/>
                            <a:gd name="T14" fmla="*/ 155 w 261"/>
                            <a:gd name="T15" fmla="*/ 141 h 441"/>
                            <a:gd name="T16" fmla="*/ 165 w 261"/>
                            <a:gd name="T17" fmla="*/ 154 h 441"/>
                            <a:gd name="T18" fmla="*/ 165 w 261"/>
                            <a:gd name="T19" fmla="*/ 164 h 441"/>
                            <a:gd name="T20" fmla="*/ 160 w 261"/>
                            <a:gd name="T21" fmla="*/ 174 h 441"/>
                            <a:gd name="T22" fmla="*/ 157 w 261"/>
                            <a:gd name="T23" fmla="*/ 183 h 441"/>
                            <a:gd name="T24" fmla="*/ 155 w 261"/>
                            <a:gd name="T25" fmla="*/ 191 h 441"/>
                            <a:gd name="T26" fmla="*/ 148 w 261"/>
                            <a:gd name="T27" fmla="*/ 196 h 441"/>
                            <a:gd name="T28" fmla="*/ 144 w 261"/>
                            <a:gd name="T29" fmla="*/ 211 h 441"/>
                            <a:gd name="T30" fmla="*/ 148 w 261"/>
                            <a:gd name="T31" fmla="*/ 217 h 441"/>
                            <a:gd name="T32" fmla="*/ 160 w 261"/>
                            <a:gd name="T33" fmla="*/ 220 h 441"/>
                            <a:gd name="T34" fmla="*/ 169 w 261"/>
                            <a:gd name="T35" fmla="*/ 220 h 441"/>
                            <a:gd name="T36" fmla="*/ 173 w 261"/>
                            <a:gd name="T37" fmla="*/ 229 h 441"/>
                            <a:gd name="T38" fmla="*/ 176 w 261"/>
                            <a:gd name="T39" fmla="*/ 243 h 441"/>
                            <a:gd name="T40" fmla="*/ 177 w 261"/>
                            <a:gd name="T41" fmla="*/ 254 h 441"/>
                            <a:gd name="T42" fmla="*/ 180 w 261"/>
                            <a:gd name="T43" fmla="*/ 261 h 441"/>
                            <a:gd name="T44" fmla="*/ 186 w 261"/>
                            <a:gd name="T45" fmla="*/ 288 h 441"/>
                            <a:gd name="T46" fmla="*/ 194 w 261"/>
                            <a:gd name="T47" fmla="*/ 297 h 441"/>
                            <a:gd name="T48" fmla="*/ 207 w 261"/>
                            <a:gd name="T49" fmla="*/ 298 h 441"/>
                            <a:gd name="T50" fmla="*/ 239 w 261"/>
                            <a:gd name="T51" fmla="*/ 301 h 441"/>
                            <a:gd name="T52" fmla="*/ 250 w 261"/>
                            <a:gd name="T53" fmla="*/ 304 h 441"/>
                            <a:gd name="T54" fmla="*/ 258 w 261"/>
                            <a:gd name="T55" fmla="*/ 304 h 441"/>
                            <a:gd name="T56" fmla="*/ 261 w 261"/>
                            <a:gd name="T57" fmla="*/ 312 h 441"/>
                            <a:gd name="T58" fmla="*/ 253 w 261"/>
                            <a:gd name="T59" fmla="*/ 343 h 441"/>
                            <a:gd name="T60" fmla="*/ 241 w 261"/>
                            <a:gd name="T61" fmla="*/ 395 h 441"/>
                            <a:gd name="T62" fmla="*/ 230 w 261"/>
                            <a:gd name="T63" fmla="*/ 441 h 441"/>
                            <a:gd name="T64" fmla="*/ 203 w 261"/>
                            <a:gd name="T65" fmla="*/ 433 h 441"/>
                            <a:gd name="T66" fmla="*/ 148 w 261"/>
                            <a:gd name="T67" fmla="*/ 416 h 441"/>
                            <a:gd name="T68" fmla="*/ 88 w 261"/>
                            <a:gd name="T69" fmla="*/ 398 h 441"/>
                            <a:gd name="T70" fmla="*/ 50 w 261"/>
                            <a:gd name="T71" fmla="*/ 386 h 441"/>
                            <a:gd name="T72" fmla="*/ 11 w 261"/>
                            <a:gd name="T73" fmla="*/ 374 h 441"/>
                            <a:gd name="T74" fmla="*/ 2 w 261"/>
                            <a:gd name="T75" fmla="*/ 361 h 441"/>
                            <a:gd name="T76" fmla="*/ 16 w 261"/>
                            <a:gd name="T77" fmla="*/ 319 h 441"/>
                            <a:gd name="T78" fmla="*/ 23 w 261"/>
                            <a:gd name="T79" fmla="*/ 291 h 441"/>
                            <a:gd name="T80" fmla="*/ 29 w 261"/>
                            <a:gd name="T81" fmla="*/ 279 h 441"/>
                            <a:gd name="T82" fmla="*/ 36 w 261"/>
                            <a:gd name="T83" fmla="*/ 271 h 441"/>
                            <a:gd name="T84" fmla="*/ 34 w 261"/>
                            <a:gd name="T85" fmla="*/ 259 h 441"/>
                            <a:gd name="T86" fmla="*/ 33 w 261"/>
                            <a:gd name="T87" fmla="*/ 246 h 441"/>
                            <a:gd name="T88" fmla="*/ 34 w 261"/>
                            <a:gd name="T89" fmla="*/ 240 h 441"/>
                            <a:gd name="T90" fmla="*/ 45 w 261"/>
                            <a:gd name="T91" fmla="*/ 233 h 441"/>
                            <a:gd name="T92" fmla="*/ 55 w 261"/>
                            <a:gd name="T93" fmla="*/ 224 h 441"/>
                            <a:gd name="T94" fmla="*/ 59 w 261"/>
                            <a:gd name="T95" fmla="*/ 216 h 441"/>
                            <a:gd name="T96" fmla="*/ 63 w 261"/>
                            <a:gd name="T97" fmla="*/ 211 h 441"/>
                            <a:gd name="T98" fmla="*/ 76 w 261"/>
                            <a:gd name="T99" fmla="*/ 196 h 441"/>
                            <a:gd name="T100" fmla="*/ 71 w 261"/>
                            <a:gd name="T101" fmla="*/ 143 h 441"/>
                            <a:gd name="T102" fmla="*/ 84 w 261"/>
                            <a:gd name="T103" fmla="*/ 93 h 441"/>
                            <a:gd name="T104" fmla="*/ 102 w 261"/>
                            <a:gd name="T105" fmla="*/ 42 h 441"/>
                            <a:gd name="T106" fmla="*/ 116 w 261"/>
                            <a:gd name="T107"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441">
                              <a:moveTo>
                                <a:pt x="117" y="0"/>
                              </a:moveTo>
                              <a:lnTo>
                                <a:pt x="121" y="1"/>
                              </a:lnTo>
                              <a:lnTo>
                                <a:pt x="127" y="3"/>
                              </a:lnTo>
                              <a:lnTo>
                                <a:pt x="135" y="5"/>
                              </a:lnTo>
                              <a:lnTo>
                                <a:pt x="142" y="8"/>
                              </a:lnTo>
                              <a:lnTo>
                                <a:pt x="144" y="9"/>
                              </a:lnTo>
                              <a:lnTo>
                                <a:pt x="143" y="13"/>
                              </a:lnTo>
                              <a:lnTo>
                                <a:pt x="142" y="21"/>
                              </a:lnTo>
                              <a:lnTo>
                                <a:pt x="139" y="31"/>
                              </a:lnTo>
                              <a:lnTo>
                                <a:pt x="135" y="52"/>
                              </a:lnTo>
                              <a:lnTo>
                                <a:pt x="134" y="69"/>
                              </a:lnTo>
                              <a:lnTo>
                                <a:pt x="134" y="76"/>
                              </a:lnTo>
                              <a:lnTo>
                                <a:pt x="134" y="82"/>
                              </a:lnTo>
                              <a:lnTo>
                                <a:pt x="134" y="88"/>
                              </a:lnTo>
                              <a:lnTo>
                                <a:pt x="134" y="90"/>
                              </a:lnTo>
                              <a:lnTo>
                                <a:pt x="134" y="93"/>
                              </a:lnTo>
                              <a:lnTo>
                                <a:pt x="135" y="96"/>
                              </a:lnTo>
                              <a:lnTo>
                                <a:pt x="137" y="99"/>
                              </a:lnTo>
                              <a:lnTo>
                                <a:pt x="139" y="105"/>
                              </a:lnTo>
                              <a:lnTo>
                                <a:pt x="142" y="110"/>
                              </a:lnTo>
                              <a:lnTo>
                                <a:pt x="147" y="118"/>
                              </a:lnTo>
                              <a:lnTo>
                                <a:pt x="150" y="127"/>
                              </a:lnTo>
                              <a:lnTo>
                                <a:pt x="152" y="132"/>
                              </a:lnTo>
                              <a:lnTo>
                                <a:pt x="155" y="141"/>
                              </a:lnTo>
                              <a:lnTo>
                                <a:pt x="160" y="149"/>
                              </a:lnTo>
                              <a:lnTo>
                                <a:pt x="164" y="154"/>
                              </a:lnTo>
                              <a:lnTo>
                                <a:pt x="165" y="154"/>
                              </a:lnTo>
                              <a:lnTo>
                                <a:pt x="167" y="157"/>
                              </a:lnTo>
                              <a:lnTo>
                                <a:pt x="165" y="160"/>
                              </a:lnTo>
                              <a:lnTo>
                                <a:pt x="165" y="164"/>
                              </a:lnTo>
                              <a:lnTo>
                                <a:pt x="164" y="168"/>
                              </a:lnTo>
                              <a:lnTo>
                                <a:pt x="161" y="170"/>
                              </a:lnTo>
                              <a:lnTo>
                                <a:pt x="160" y="174"/>
                              </a:lnTo>
                              <a:lnTo>
                                <a:pt x="159" y="177"/>
                              </a:lnTo>
                              <a:lnTo>
                                <a:pt x="157" y="181"/>
                              </a:lnTo>
                              <a:lnTo>
                                <a:pt x="157" y="183"/>
                              </a:lnTo>
                              <a:lnTo>
                                <a:pt x="157" y="187"/>
                              </a:lnTo>
                              <a:lnTo>
                                <a:pt x="156" y="190"/>
                              </a:lnTo>
                              <a:lnTo>
                                <a:pt x="155" y="191"/>
                              </a:lnTo>
                              <a:lnTo>
                                <a:pt x="154" y="192"/>
                              </a:lnTo>
                              <a:lnTo>
                                <a:pt x="150" y="194"/>
                              </a:lnTo>
                              <a:lnTo>
                                <a:pt x="148" y="196"/>
                              </a:lnTo>
                              <a:lnTo>
                                <a:pt x="146" y="200"/>
                              </a:lnTo>
                              <a:lnTo>
                                <a:pt x="144" y="206"/>
                              </a:lnTo>
                              <a:lnTo>
                                <a:pt x="144" y="211"/>
                              </a:lnTo>
                              <a:lnTo>
                                <a:pt x="144" y="213"/>
                              </a:lnTo>
                              <a:lnTo>
                                <a:pt x="146" y="216"/>
                              </a:lnTo>
                              <a:lnTo>
                                <a:pt x="148" y="217"/>
                              </a:lnTo>
                              <a:lnTo>
                                <a:pt x="152" y="219"/>
                              </a:lnTo>
                              <a:lnTo>
                                <a:pt x="156" y="220"/>
                              </a:lnTo>
                              <a:lnTo>
                                <a:pt x="160" y="220"/>
                              </a:lnTo>
                              <a:lnTo>
                                <a:pt x="164" y="220"/>
                              </a:lnTo>
                              <a:lnTo>
                                <a:pt x="168" y="220"/>
                              </a:lnTo>
                              <a:lnTo>
                                <a:pt x="169" y="220"/>
                              </a:lnTo>
                              <a:lnTo>
                                <a:pt x="171" y="223"/>
                              </a:lnTo>
                              <a:lnTo>
                                <a:pt x="172" y="226"/>
                              </a:lnTo>
                              <a:lnTo>
                                <a:pt x="173" y="229"/>
                              </a:lnTo>
                              <a:lnTo>
                                <a:pt x="174" y="234"/>
                              </a:lnTo>
                              <a:lnTo>
                                <a:pt x="174" y="240"/>
                              </a:lnTo>
                              <a:lnTo>
                                <a:pt x="176" y="243"/>
                              </a:lnTo>
                              <a:lnTo>
                                <a:pt x="176" y="249"/>
                              </a:lnTo>
                              <a:lnTo>
                                <a:pt x="177" y="251"/>
                              </a:lnTo>
                              <a:lnTo>
                                <a:pt x="177" y="254"/>
                              </a:lnTo>
                              <a:lnTo>
                                <a:pt x="178" y="255"/>
                              </a:lnTo>
                              <a:lnTo>
                                <a:pt x="178" y="258"/>
                              </a:lnTo>
                              <a:lnTo>
                                <a:pt x="180" y="261"/>
                              </a:lnTo>
                              <a:lnTo>
                                <a:pt x="180" y="264"/>
                              </a:lnTo>
                              <a:lnTo>
                                <a:pt x="182" y="279"/>
                              </a:lnTo>
                              <a:lnTo>
                                <a:pt x="186" y="288"/>
                              </a:lnTo>
                              <a:lnTo>
                                <a:pt x="190" y="295"/>
                              </a:lnTo>
                              <a:lnTo>
                                <a:pt x="193" y="296"/>
                              </a:lnTo>
                              <a:lnTo>
                                <a:pt x="194" y="297"/>
                              </a:lnTo>
                              <a:lnTo>
                                <a:pt x="198" y="298"/>
                              </a:lnTo>
                              <a:lnTo>
                                <a:pt x="202" y="298"/>
                              </a:lnTo>
                              <a:lnTo>
                                <a:pt x="207" y="298"/>
                              </a:lnTo>
                              <a:lnTo>
                                <a:pt x="220" y="298"/>
                              </a:lnTo>
                              <a:lnTo>
                                <a:pt x="233" y="300"/>
                              </a:lnTo>
                              <a:lnTo>
                                <a:pt x="239" y="301"/>
                              </a:lnTo>
                              <a:lnTo>
                                <a:pt x="243" y="302"/>
                              </a:lnTo>
                              <a:lnTo>
                                <a:pt x="247" y="302"/>
                              </a:lnTo>
                              <a:lnTo>
                                <a:pt x="250" y="304"/>
                              </a:lnTo>
                              <a:lnTo>
                                <a:pt x="252" y="302"/>
                              </a:lnTo>
                              <a:lnTo>
                                <a:pt x="256" y="302"/>
                              </a:lnTo>
                              <a:lnTo>
                                <a:pt x="258" y="304"/>
                              </a:lnTo>
                              <a:lnTo>
                                <a:pt x="260" y="305"/>
                              </a:lnTo>
                              <a:lnTo>
                                <a:pt x="261" y="308"/>
                              </a:lnTo>
                              <a:lnTo>
                                <a:pt x="261" y="312"/>
                              </a:lnTo>
                              <a:lnTo>
                                <a:pt x="260" y="317"/>
                              </a:lnTo>
                              <a:lnTo>
                                <a:pt x="257" y="329"/>
                              </a:lnTo>
                              <a:lnTo>
                                <a:pt x="253" y="343"/>
                              </a:lnTo>
                              <a:lnTo>
                                <a:pt x="249" y="360"/>
                              </a:lnTo>
                              <a:lnTo>
                                <a:pt x="245" y="378"/>
                              </a:lnTo>
                              <a:lnTo>
                                <a:pt x="241" y="395"/>
                              </a:lnTo>
                              <a:lnTo>
                                <a:pt x="237" y="411"/>
                              </a:lnTo>
                              <a:lnTo>
                                <a:pt x="235" y="422"/>
                              </a:lnTo>
                              <a:lnTo>
                                <a:pt x="230" y="441"/>
                              </a:lnTo>
                              <a:lnTo>
                                <a:pt x="222" y="439"/>
                              </a:lnTo>
                              <a:lnTo>
                                <a:pt x="215" y="437"/>
                              </a:lnTo>
                              <a:lnTo>
                                <a:pt x="203" y="433"/>
                              </a:lnTo>
                              <a:lnTo>
                                <a:pt x="188" y="428"/>
                              </a:lnTo>
                              <a:lnTo>
                                <a:pt x="169" y="423"/>
                              </a:lnTo>
                              <a:lnTo>
                                <a:pt x="148" y="416"/>
                              </a:lnTo>
                              <a:lnTo>
                                <a:pt x="127" y="410"/>
                              </a:lnTo>
                              <a:lnTo>
                                <a:pt x="106" y="403"/>
                              </a:lnTo>
                              <a:lnTo>
                                <a:pt x="88" y="398"/>
                              </a:lnTo>
                              <a:lnTo>
                                <a:pt x="74" y="393"/>
                              </a:lnTo>
                              <a:lnTo>
                                <a:pt x="64" y="390"/>
                              </a:lnTo>
                              <a:lnTo>
                                <a:pt x="50" y="386"/>
                              </a:lnTo>
                              <a:lnTo>
                                <a:pt x="36" y="381"/>
                              </a:lnTo>
                              <a:lnTo>
                                <a:pt x="21" y="377"/>
                              </a:lnTo>
                              <a:lnTo>
                                <a:pt x="11" y="374"/>
                              </a:lnTo>
                              <a:lnTo>
                                <a:pt x="4" y="372"/>
                              </a:lnTo>
                              <a:lnTo>
                                <a:pt x="0" y="368"/>
                              </a:lnTo>
                              <a:lnTo>
                                <a:pt x="2" y="361"/>
                              </a:lnTo>
                              <a:lnTo>
                                <a:pt x="4" y="351"/>
                              </a:lnTo>
                              <a:lnTo>
                                <a:pt x="11" y="334"/>
                              </a:lnTo>
                              <a:lnTo>
                                <a:pt x="16" y="319"/>
                              </a:lnTo>
                              <a:lnTo>
                                <a:pt x="20" y="305"/>
                              </a:lnTo>
                              <a:lnTo>
                                <a:pt x="21" y="296"/>
                              </a:lnTo>
                              <a:lnTo>
                                <a:pt x="23" y="291"/>
                              </a:lnTo>
                              <a:lnTo>
                                <a:pt x="24" y="287"/>
                              </a:lnTo>
                              <a:lnTo>
                                <a:pt x="26" y="283"/>
                              </a:lnTo>
                              <a:lnTo>
                                <a:pt x="29" y="279"/>
                              </a:lnTo>
                              <a:lnTo>
                                <a:pt x="33" y="276"/>
                              </a:lnTo>
                              <a:lnTo>
                                <a:pt x="34" y="274"/>
                              </a:lnTo>
                              <a:lnTo>
                                <a:pt x="36" y="271"/>
                              </a:lnTo>
                              <a:lnTo>
                                <a:pt x="36" y="268"/>
                              </a:lnTo>
                              <a:lnTo>
                                <a:pt x="36" y="264"/>
                              </a:lnTo>
                              <a:lnTo>
                                <a:pt x="34" y="259"/>
                              </a:lnTo>
                              <a:lnTo>
                                <a:pt x="34" y="254"/>
                              </a:lnTo>
                              <a:lnTo>
                                <a:pt x="34" y="250"/>
                              </a:lnTo>
                              <a:lnTo>
                                <a:pt x="33" y="246"/>
                              </a:lnTo>
                              <a:lnTo>
                                <a:pt x="33" y="245"/>
                              </a:lnTo>
                              <a:lnTo>
                                <a:pt x="33" y="242"/>
                              </a:lnTo>
                              <a:lnTo>
                                <a:pt x="34" y="240"/>
                              </a:lnTo>
                              <a:lnTo>
                                <a:pt x="37" y="237"/>
                              </a:lnTo>
                              <a:lnTo>
                                <a:pt x="41" y="236"/>
                              </a:lnTo>
                              <a:lnTo>
                                <a:pt x="45" y="233"/>
                              </a:lnTo>
                              <a:lnTo>
                                <a:pt x="47" y="230"/>
                              </a:lnTo>
                              <a:lnTo>
                                <a:pt x="51" y="226"/>
                              </a:lnTo>
                              <a:lnTo>
                                <a:pt x="55" y="224"/>
                              </a:lnTo>
                              <a:lnTo>
                                <a:pt x="58" y="221"/>
                              </a:lnTo>
                              <a:lnTo>
                                <a:pt x="59" y="217"/>
                              </a:lnTo>
                              <a:lnTo>
                                <a:pt x="59" y="216"/>
                              </a:lnTo>
                              <a:lnTo>
                                <a:pt x="61" y="215"/>
                              </a:lnTo>
                              <a:lnTo>
                                <a:pt x="62" y="212"/>
                              </a:lnTo>
                              <a:lnTo>
                                <a:pt x="63" y="211"/>
                              </a:lnTo>
                              <a:lnTo>
                                <a:pt x="66" y="208"/>
                              </a:lnTo>
                              <a:lnTo>
                                <a:pt x="68" y="204"/>
                              </a:lnTo>
                              <a:lnTo>
                                <a:pt x="76" y="196"/>
                              </a:lnTo>
                              <a:lnTo>
                                <a:pt x="74" y="179"/>
                              </a:lnTo>
                              <a:lnTo>
                                <a:pt x="71" y="160"/>
                              </a:lnTo>
                              <a:lnTo>
                                <a:pt x="71" y="143"/>
                              </a:lnTo>
                              <a:lnTo>
                                <a:pt x="74" y="124"/>
                              </a:lnTo>
                              <a:lnTo>
                                <a:pt x="80" y="106"/>
                              </a:lnTo>
                              <a:lnTo>
                                <a:pt x="84" y="93"/>
                              </a:lnTo>
                              <a:lnTo>
                                <a:pt x="89" y="77"/>
                              </a:lnTo>
                              <a:lnTo>
                                <a:pt x="96" y="59"/>
                              </a:lnTo>
                              <a:lnTo>
                                <a:pt x="102" y="42"/>
                              </a:lnTo>
                              <a:lnTo>
                                <a:pt x="108" y="26"/>
                              </a:lnTo>
                              <a:lnTo>
                                <a:pt x="113" y="13"/>
                              </a:lnTo>
                              <a:lnTo>
                                <a:pt x="116" y="4"/>
                              </a:lnTo>
                              <a:lnTo>
                                <a:pt x="117"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 name="Freeform 88">
                          <a:extLst>
                            <a:ext uri="{FF2B5EF4-FFF2-40B4-BE49-F238E27FC236}">
                              <a16:creationId xmlns:a16="http://schemas.microsoft.com/office/drawing/2014/main" id="{074A18CC-DA10-FEBB-D305-07F098DBCDBC}"/>
                            </a:ext>
                          </a:extLst>
                        </p:cNvPr>
                        <p:cNvSpPr>
                          <a:spLocks/>
                        </p:cNvSpPr>
                        <p:nvPr/>
                      </p:nvSpPr>
                      <p:spPr bwMode="auto">
                        <a:xfrm>
                          <a:off x="-2126279" y="5026931"/>
                          <a:ext cx="438594" cy="261547"/>
                        </a:xfrm>
                        <a:custGeom>
                          <a:avLst/>
                          <a:gdLst>
                            <a:gd name="T0" fmla="*/ 53 w 327"/>
                            <a:gd name="T1" fmla="*/ 2 h 195"/>
                            <a:gd name="T2" fmla="*/ 103 w 327"/>
                            <a:gd name="T3" fmla="*/ 7 h 195"/>
                            <a:gd name="T4" fmla="*/ 130 w 327"/>
                            <a:gd name="T5" fmla="*/ 10 h 195"/>
                            <a:gd name="T6" fmla="*/ 143 w 327"/>
                            <a:gd name="T7" fmla="*/ 11 h 195"/>
                            <a:gd name="T8" fmla="*/ 158 w 327"/>
                            <a:gd name="T9" fmla="*/ 13 h 195"/>
                            <a:gd name="T10" fmla="*/ 175 w 327"/>
                            <a:gd name="T11" fmla="*/ 15 h 195"/>
                            <a:gd name="T12" fmla="*/ 188 w 327"/>
                            <a:gd name="T13" fmla="*/ 17 h 195"/>
                            <a:gd name="T14" fmla="*/ 210 w 327"/>
                            <a:gd name="T15" fmla="*/ 19 h 195"/>
                            <a:gd name="T16" fmla="*/ 222 w 327"/>
                            <a:gd name="T17" fmla="*/ 20 h 195"/>
                            <a:gd name="T18" fmla="*/ 228 w 327"/>
                            <a:gd name="T19" fmla="*/ 20 h 195"/>
                            <a:gd name="T20" fmla="*/ 243 w 327"/>
                            <a:gd name="T21" fmla="*/ 22 h 195"/>
                            <a:gd name="T22" fmla="*/ 258 w 327"/>
                            <a:gd name="T23" fmla="*/ 24 h 195"/>
                            <a:gd name="T24" fmla="*/ 268 w 327"/>
                            <a:gd name="T25" fmla="*/ 26 h 195"/>
                            <a:gd name="T26" fmla="*/ 299 w 327"/>
                            <a:gd name="T27" fmla="*/ 28 h 195"/>
                            <a:gd name="T28" fmla="*/ 313 w 327"/>
                            <a:gd name="T29" fmla="*/ 37 h 195"/>
                            <a:gd name="T30" fmla="*/ 316 w 327"/>
                            <a:gd name="T31" fmla="*/ 41 h 195"/>
                            <a:gd name="T32" fmla="*/ 312 w 327"/>
                            <a:gd name="T33" fmla="*/ 49 h 195"/>
                            <a:gd name="T34" fmla="*/ 311 w 327"/>
                            <a:gd name="T35" fmla="*/ 57 h 195"/>
                            <a:gd name="T36" fmla="*/ 315 w 327"/>
                            <a:gd name="T37" fmla="*/ 66 h 195"/>
                            <a:gd name="T38" fmla="*/ 320 w 327"/>
                            <a:gd name="T39" fmla="*/ 69 h 195"/>
                            <a:gd name="T40" fmla="*/ 325 w 327"/>
                            <a:gd name="T41" fmla="*/ 81 h 195"/>
                            <a:gd name="T42" fmla="*/ 327 w 327"/>
                            <a:gd name="T43" fmla="*/ 132 h 195"/>
                            <a:gd name="T44" fmla="*/ 323 w 327"/>
                            <a:gd name="T45" fmla="*/ 195 h 195"/>
                            <a:gd name="T46" fmla="*/ 311 w 327"/>
                            <a:gd name="T47" fmla="*/ 193 h 195"/>
                            <a:gd name="T48" fmla="*/ 299 w 327"/>
                            <a:gd name="T49" fmla="*/ 192 h 195"/>
                            <a:gd name="T50" fmla="*/ 268 w 327"/>
                            <a:gd name="T51" fmla="*/ 189 h 195"/>
                            <a:gd name="T52" fmla="*/ 249 w 327"/>
                            <a:gd name="T53" fmla="*/ 188 h 195"/>
                            <a:gd name="T54" fmla="*/ 219 w 327"/>
                            <a:gd name="T55" fmla="*/ 185 h 195"/>
                            <a:gd name="T56" fmla="*/ 201 w 327"/>
                            <a:gd name="T57" fmla="*/ 184 h 195"/>
                            <a:gd name="T58" fmla="*/ 169 w 327"/>
                            <a:gd name="T59" fmla="*/ 181 h 195"/>
                            <a:gd name="T60" fmla="*/ 152 w 327"/>
                            <a:gd name="T61" fmla="*/ 179 h 195"/>
                            <a:gd name="T62" fmla="*/ 122 w 327"/>
                            <a:gd name="T63" fmla="*/ 176 h 195"/>
                            <a:gd name="T64" fmla="*/ 104 w 327"/>
                            <a:gd name="T65" fmla="*/ 175 h 195"/>
                            <a:gd name="T66" fmla="*/ 74 w 327"/>
                            <a:gd name="T67" fmla="*/ 172 h 195"/>
                            <a:gd name="T68" fmla="*/ 55 w 327"/>
                            <a:gd name="T69" fmla="*/ 171 h 195"/>
                            <a:gd name="T70" fmla="*/ 24 w 327"/>
                            <a:gd name="T71" fmla="*/ 168 h 195"/>
                            <a:gd name="T72" fmla="*/ 14 w 327"/>
                            <a:gd name="T73" fmla="*/ 167 h 195"/>
                            <a:gd name="T74" fmla="*/ 4 w 327"/>
                            <a:gd name="T75" fmla="*/ 138 h 195"/>
                            <a:gd name="T76" fmla="*/ 10 w 327"/>
                            <a:gd name="T77" fmla="*/ 102 h 195"/>
                            <a:gd name="T78" fmla="*/ 12 w 327"/>
                            <a:gd name="T79" fmla="*/ 89 h 195"/>
                            <a:gd name="T80" fmla="*/ 14 w 327"/>
                            <a:gd name="T81" fmla="*/ 78 h 195"/>
                            <a:gd name="T82" fmla="*/ 16 w 327"/>
                            <a:gd name="T83" fmla="*/ 58 h 195"/>
                            <a:gd name="T84" fmla="*/ 20 w 327"/>
                            <a:gd name="T85" fmla="*/ 30 h 195"/>
                            <a:gd name="T86" fmla="*/ 23 w 327"/>
                            <a:gd name="T87" fmla="*/ 1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 h="195">
                              <a:moveTo>
                                <a:pt x="24" y="0"/>
                              </a:moveTo>
                              <a:lnTo>
                                <a:pt x="38" y="1"/>
                              </a:lnTo>
                              <a:lnTo>
                                <a:pt x="53" y="2"/>
                              </a:lnTo>
                              <a:lnTo>
                                <a:pt x="70" y="3"/>
                              </a:lnTo>
                              <a:lnTo>
                                <a:pt x="87" y="5"/>
                              </a:lnTo>
                              <a:lnTo>
                                <a:pt x="103" y="7"/>
                              </a:lnTo>
                              <a:lnTo>
                                <a:pt x="112" y="9"/>
                              </a:lnTo>
                              <a:lnTo>
                                <a:pt x="124" y="10"/>
                              </a:lnTo>
                              <a:lnTo>
                                <a:pt x="130" y="10"/>
                              </a:lnTo>
                              <a:lnTo>
                                <a:pt x="135" y="10"/>
                              </a:lnTo>
                              <a:lnTo>
                                <a:pt x="141" y="11"/>
                              </a:lnTo>
                              <a:lnTo>
                                <a:pt x="143" y="11"/>
                              </a:lnTo>
                              <a:lnTo>
                                <a:pt x="147" y="11"/>
                              </a:lnTo>
                              <a:lnTo>
                                <a:pt x="151" y="13"/>
                              </a:lnTo>
                              <a:lnTo>
                                <a:pt x="158" y="13"/>
                              </a:lnTo>
                              <a:lnTo>
                                <a:pt x="163" y="14"/>
                              </a:lnTo>
                              <a:lnTo>
                                <a:pt x="169" y="14"/>
                              </a:lnTo>
                              <a:lnTo>
                                <a:pt x="175" y="15"/>
                              </a:lnTo>
                              <a:lnTo>
                                <a:pt x="179" y="15"/>
                              </a:lnTo>
                              <a:lnTo>
                                <a:pt x="183" y="15"/>
                              </a:lnTo>
                              <a:lnTo>
                                <a:pt x="188" y="17"/>
                              </a:lnTo>
                              <a:lnTo>
                                <a:pt x="196" y="18"/>
                              </a:lnTo>
                              <a:lnTo>
                                <a:pt x="205" y="18"/>
                              </a:lnTo>
                              <a:lnTo>
                                <a:pt x="210" y="19"/>
                              </a:lnTo>
                              <a:lnTo>
                                <a:pt x="214" y="19"/>
                              </a:lnTo>
                              <a:lnTo>
                                <a:pt x="219" y="19"/>
                              </a:lnTo>
                              <a:lnTo>
                                <a:pt x="222" y="20"/>
                              </a:lnTo>
                              <a:lnTo>
                                <a:pt x="223" y="20"/>
                              </a:lnTo>
                              <a:lnTo>
                                <a:pt x="226" y="20"/>
                              </a:lnTo>
                              <a:lnTo>
                                <a:pt x="228" y="20"/>
                              </a:lnTo>
                              <a:lnTo>
                                <a:pt x="234" y="22"/>
                              </a:lnTo>
                              <a:lnTo>
                                <a:pt x="238" y="22"/>
                              </a:lnTo>
                              <a:lnTo>
                                <a:pt x="243" y="22"/>
                              </a:lnTo>
                              <a:lnTo>
                                <a:pt x="248" y="23"/>
                              </a:lnTo>
                              <a:lnTo>
                                <a:pt x="253" y="23"/>
                              </a:lnTo>
                              <a:lnTo>
                                <a:pt x="258" y="24"/>
                              </a:lnTo>
                              <a:lnTo>
                                <a:pt x="261" y="24"/>
                              </a:lnTo>
                              <a:lnTo>
                                <a:pt x="264" y="24"/>
                              </a:lnTo>
                              <a:lnTo>
                                <a:pt x="268" y="26"/>
                              </a:lnTo>
                              <a:lnTo>
                                <a:pt x="277" y="26"/>
                              </a:lnTo>
                              <a:lnTo>
                                <a:pt x="286" y="27"/>
                              </a:lnTo>
                              <a:lnTo>
                                <a:pt x="299" y="28"/>
                              </a:lnTo>
                              <a:lnTo>
                                <a:pt x="306" y="30"/>
                              </a:lnTo>
                              <a:lnTo>
                                <a:pt x="311" y="35"/>
                              </a:lnTo>
                              <a:lnTo>
                                <a:pt x="313" y="37"/>
                              </a:lnTo>
                              <a:lnTo>
                                <a:pt x="316" y="39"/>
                              </a:lnTo>
                              <a:lnTo>
                                <a:pt x="316" y="40"/>
                              </a:lnTo>
                              <a:lnTo>
                                <a:pt x="316" y="41"/>
                              </a:lnTo>
                              <a:lnTo>
                                <a:pt x="315" y="44"/>
                              </a:lnTo>
                              <a:lnTo>
                                <a:pt x="313" y="47"/>
                              </a:lnTo>
                              <a:lnTo>
                                <a:pt x="312" y="49"/>
                              </a:lnTo>
                              <a:lnTo>
                                <a:pt x="311" y="52"/>
                              </a:lnTo>
                              <a:lnTo>
                                <a:pt x="311" y="55"/>
                              </a:lnTo>
                              <a:lnTo>
                                <a:pt x="311" y="57"/>
                              </a:lnTo>
                              <a:lnTo>
                                <a:pt x="312" y="61"/>
                              </a:lnTo>
                              <a:lnTo>
                                <a:pt x="313" y="64"/>
                              </a:lnTo>
                              <a:lnTo>
                                <a:pt x="315" y="66"/>
                              </a:lnTo>
                              <a:lnTo>
                                <a:pt x="316" y="69"/>
                              </a:lnTo>
                              <a:lnTo>
                                <a:pt x="317" y="69"/>
                              </a:lnTo>
                              <a:lnTo>
                                <a:pt x="320" y="69"/>
                              </a:lnTo>
                              <a:lnTo>
                                <a:pt x="321" y="72"/>
                              </a:lnTo>
                              <a:lnTo>
                                <a:pt x="323" y="73"/>
                              </a:lnTo>
                              <a:lnTo>
                                <a:pt x="325" y="81"/>
                              </a:lnTo>
                              <a:lnTo>
                                <a:pt x="327" y="94"/>
                              </a:lnTo>
                              <a:lnTo>
                                <a:pt x="327" y="112"/>
                              </a:lnTo>
                              <a:lnTo>
                                <a:pt x="327" y="132"/>
                              </a:lnTo>
                              <a:lnTo>
                                <a:pt x="327" y="151"/>
                              </a:lnTo>
                              <a:lnTo>
                                <a:pt x="325" y="168"/>
                              </a:lnTo>
                              <a:lnTo>
                                <a:pt x="323" y="195"/>
                              </a:lnTo>
                              <a:lnTo>
                                <a:pt x="316" y="195"/>
                              </a:lnTo>
                              <a:lnTo>
                                <a:pt x="313" y="193"/>
                              </a:lnTo>
                              <a:lnTo>
                                <a:pt x="311" y="193"/>
                              </a:lnTo>
                              <a:lnTo>
                                <a:pt x="310" y="193"/>
                              </a:lnTo>
                              <a:lnTo>
                                <a:pt x="307" y="193"/>
                              </a:lnTo>
                              <a:lnTo>
                                <a:pt x="299" y="192"/>
                              </a:lnTo>
                              <a:lnTo>
                                <a:pt x="287" y="192"/>
                              </a:lnTo>
                              <a:lnTo>
                                <a:pt x="277" y="191"/>
                              </a:lnTo>
                              <a:lnTo>
                                <a:pt x="268" y="189"/>
                              </a:lnTo>
                              <a:lnTo>
                                <a:pt x="262" y="189"/>
                              </a:lnTo>
                              <a:lnTo>
                                <a:pt x="258" y="188"/>
                              </a:lnTo>
                              <a:lnTo>
                                <a:pt x="249" y="188"/>
                              </a:lnTo>
                              <a:lnTo>
                                <a:pt x="239" y="187"/>
                              </a:lnTo>
                              <a:lnTo>
                                <a:pt x="228" y="187"/>
                              </a:lnTo>
                              <a:lnTo>
                                <a:pt x="219" y="185"/>
                              </a:lnTo>
                              <a:lnTo>
                                <a:pt x="215" y="185"/>
                              </a:lnTo>
                              <a:lnTo>
                                <a:pt x="210" y="184"/>
                              </a:lnTo>
                              <a:lnTo>
                                <a:pt x="201" y="184"/>
                              </a:lnTo>
                              <a:lnTo>
                                <a:pt x="190" y="183"/>
                              </a:lnTo>
                              <a:lnTo>
                                <a:pt x="179" y="181"/>
                              </a:lnTo>
                              <a:lnTo>
                                <a:pt x="169" y="181"/>
                              </a:lnTo>
                              <a:lnTo>
                                <a:pt x="165" y="180"/>
                              </a:lnTo>
                              <a:lnTo>
                                <a:pt x="160" y="180"/>
                              </a:lnTo>
                              <a:lnTo>
                                <a:pt x="152" y="179"/>
                              </a:lnTo>
                              <a:lnTo>
                                <a:pt x="141" y="179"/>
                              </a:lnTo>
                              <a:lnTo>
                                <a:pt x="130" y="178"/>
                              </a:lnTo>
                              <a:lnTo>
                                <a:pt x="122" y="176"/>
                              </a:lnTo>
                              <a:lnTo>
                                <a:pt x="117" y="176"/>
                              </a:lnTo>
                              <a:lnTo>
                                <a:pt x="113" y="176"/>
                              </a:lnTo>
                              <a:lnTo>
                                <a:pt x="104" y="175"/>
                              </a:lnTo>
                              <a:lnTo>
                                <a:pt x="93" y="174"/>
                              </a:lnTo>
                              <a:lnTo>
                                <a:pt x="83" y="174"/>
                              </a:lnTo>
                              <a:lnTo>
                                <a:pt x="74" y="172"/>
                              </a:lnTo>
                              <a:lnTo>
                                <a:pt x="70" y="172"/>
                              </a:lnTo>
                              <a:lnTo>
                                <a:pt x="65" y="171"/>
                              </a:lnTo>
                              <a:lnTo>
                                <a:pt x="55" y="171"/>
                              </a:lnTo>
                              <a:lnTo>
                                <a:pt x="45" y="170"/>
                              </a:lnTo>
                              <a:lnTo>
                                <a:pt x="33" y="168"/>
                              </a:lnTo>
                              <a:lnTo>
                                <a:pt x="24" y="168"/>
                              </a:lnTo>
                              <a:lnTo>
                                <a:pt x="20" y="167"/>
                              </a:lnTo>
                              <a:lnTo>
                                <a:pt x="17" y="167"/>
                              </a:lnTo>
                              <a:lnTo>
                                <a:pt x="14" y="167"/>
                              </a:lnTo>
                              <a:lnTo>
                                <a:pt x="8" y="167"/>
                              </a:lnTo>
                              <a:lnTo>
                                <a:pt x="0" y="167"/>
                              </a:lnTo>
                              <a:lnTo>
                                <a:pt x="4" y="138"/>
                              </a:lnTo>
                              <a:lnTo>
                                <a:pt x="7" y="124"/>
                              </a:lnTo>
                              <a:lnTo>
                                <a:pt x="8" y="111"/>
                              </a:lnTo>
                              <a:lnTo>
                                <a:pt x="10" y="102"/>
                              </a:lnTo>
                              <a:lnTo>
                                <a:pt x="11" y="98"/>
                              </a:lnTo>
                              <a:lnTo>
                                <a:pt x="11" y="92"/>
                              </a:lnTo>
                              <a:lnTo>
                                <a:pt x="12" y="89"/>
                              </a:lnTo>
                              <a:lnTo>
                                <a:pt x="12" y="86"/>
                              </a:lnTo>
                              <a:lnTo>
                                <a:pt x="14" y="82"/>
                              </a:lnTo>
                              <a:lnTo>
                                <a:pt x="14" y="78"/>
                              </a:lnTo>
                              <a:lnTo>
                                <a:pt x="15" y="73"/>
                              </a:lnTo>
                              <a:lnTo>
                                <a:pt x="15" y="68"/>
                              </a:lnTo>
                              <a:lnTo>
                                <a:pt x="16" y="58"/>
                              </a:lnTo>
                              <a:lnTo>
                                <a:pt x="17" y="48"/>
                              </a:lnTo>
                              <a:lnTo>
                                <a:pt x="19" y="39"/>
                              </a:lnTo>
                              <a:lnTo>
                                <a:pt x="20" y="30"/>
                              </a:lnTo>
                              <a:lnTo>
                                <a:pt x="21" y="23"/>
                              </a:lnTo>
                              <a:lnTo>
                                <a:pt x="21" y="18"/>
                              </a:lnTo>
                              <a:lnTo>
                                <a:pt x="23" y="13"/>
                              </a:lnTo>
                              <a:lnTo>
                                <a:pt x="23" y="7"/>
                              </a:lnTo>
                              <a:lnTo>
                                <a:pt x="24"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9" name="Freeform 101">
                          <a:extLst>
                            <a:ext uri="{FF2B5EF4-FFF2-40B4-BE49-F238E27FC236}">
                              <a16:creationId xmlns:a16="http://schemas.microsoft.com/office/drawing/2014/main" id="{1F9C371C-EDA1-A44D-35DC-C0161C7F2E05}"/>
                            </a:ext>
                          </a:extLst>
                        </p:cNvPr>
                        <p:cNvSpPr>
                          <a:spLocks/>
                        </p:cNvSpPr>
                        <p:nvPr/>
                      </p:nvSpPr>
                      <p:spPr bwMode="auto">
                        <a:xfrm>
                          <a:off x="-2698998" y="4183276"/>
                          <a:ext cx="592838" cy="434569"/>
                        </a:xfrm>
                        <a:custGeom>
                          <a:avLst/>
                          <a:gdLst>
                            <a:gd name="T0" fmla="*/ 49 w 442"/>
                            <a:gd name="T1" fmla="*/ 12 h 324"/>
                            <a:gd name="T2" fmla="*/ 101 w 442"/>
                            <a:gd name="T3" fmla="*/ 28 h 324"/>
                            <a:gd name="T4" fmla="*/ 158 w 442"/>
                            <a:gd name="T5" fmla="*/ 43 h 324"/>
                            <a:gd name="T6" fmla="*/ 185 w 442"/>
                            <a:gd name="T7" fmla="*/ 50 h 324"/>
                            <a:gd name="T8" fmla="*/ 220 w 442"/>
                            <a:gd name="T9" fmla="*/ 59 h 324"/>
                            <a:gd name="T10" fmla="*/ 278 w 442"/>
                            <a:gd name="T11" fmla="*/ 72 h 324"/>
                            <a:gd name="T12" fmla="*/ 351 w 442"/>
                            <a:gd name="T13" fmla="*/ 89 h 324"/>
                            <a:gd name="T14" fmla="*/ 401 w 442"/>
                            <a:gd name="T15" fmla="*/ 100 h 324"/>
                            <a:gd name="T16" fmla="*/ 410 w 442"/>
                            <a:gd name="T17" fmla="*/ 102 h 324"/>
                            <a:gd name="T18" fmla="*/ 417 w 442"/>
                            <a:gd name="T19" fmla="*/ 104 h 324"/>
                            <a:gd name="T20" fmla="*/ 433 w 442"/>
                            <a:gd name="T21" fmla="*/ 106 h 324"/>
                            <a:gd name="T22" fmla="*/ 442 w 442"/>
                            <a:gd name="T23" fmla="*/ 108 h 324"/>
                            <a:gd name="T24" fmla="*/ 441 w 442"/>
                            <a:gd name="T25" fmla="*/ 115 h 324"/>
                            <a:gd name="T26" fmla="*/ 437 w 442"/>
                            <a:gd name="T27" fmla="*/ 140 h 324"/>
                            <a:gd name="T28" fmla="*/ 433 w 442"/>
                            <a:gd name="T29" fmla="*/ 162 h 324"/>
                            <a:gd name="T30" fmla="*/ 430 w 442"/>
                            <a:gd name="T31" fmla="*/ 178 h 324"/>
                            <a:gd name="T32" fmla="*/ 424 w 442"/>
                            <a:gd name="T33" fmla="*/ 219 h 324"/>
                            <a:gd name="T34" fmla="*/ 413 w 442"/>
                            <a:gd name="T35" fmla="*/ 280 h 324"/>
                            <a:gd name="T36" fmla="*/ 406 w 442"/>
                            <a:gd name="T37" fmla="*/ 317 h 324"/>
                            <a:gd name="T38" fmla="*/ 401 w 442"/>
                            <a:gd name="T39" fmla="*/ 324 h 324"/>
                            <a:gd name="T40" fmla="*/ 395 w 442"/>
                            <a:gd name="T41" fmla="*/ 321 h 324"/>
                            <a:gd name="T42" fmla="*/ 368 w 442"/>
                            <a:gd name="T43" fmla="*/ 316 h 324"/>
                            <a:gd name="T44" fmla="*/ 279 w 442"/>
                            <a:gd name="T45" fmla="*/ 297 h 324"/>
                            <a:gd name="T46" fmla="*/ 217 w 442"/>
                            <a:gd name="T47" fmla="*/ 283 h 324"/>
                            <a:gd name="T48" fmla="*/ 167 w 442"/>
                            <a:gd name="T49" fmla="*/ 272 h 324"/>
                            <a:gd name="T50" fmla="*/ 142 w 442"/>
                            <a:gd name="T51" fmla="*/ 267 h 324"/>
                            <a:gd name="T52" fmla="*/ 133 w 442"/>
                            <a:gd name="T53" fmla="*/ 269 h 324"/>
                            <a:gd name="T54" fmla="*/ 127 w 442"/>
                            <a:gd name="T55" fmla="*/ 276 h 324"/>
                            <a:gd name="T56" fmla="*/ 122 w 442"/>
                            <a:gd name="T57" fmla="*/ 286 h 324"/>
                            <a:gd name="T58" fmla="*/ 114 w 442"/>
                            <a:gd name="T59" fmla="*/ 287 h 324"/>
                            <a:gd name="T60" fmla="*/ 97 w 442"/>
                            <a:gd name="T61" fmla="*/ 284 h 324"/>
                            <a:gd name="T62" fmla="*/ 62 w 442"/>
                            <a:gd name="T63" fmla="*/ 280 h 324"/>
                            <a:gd name="T64" fmla="*/ 49 w 442"/>
                            <a:gd name="T65" fmla="*/ 263 h 324"/>
                            <a:gd name="T66" fmla="*/ 38 w 442"/>
                            <a:gd name="T67" fmla="*/ 214 h 324"/>
                            <a:gd name="T68" fmla="*/ 32 w 442"/>
                            <a:gd name="T69" fmla="*/ 203 h 324"/>
                            <a:gd name="T70" fmla="*/ 21 w 442"/>
                            <a:gd name="T71" fmla="*/ 203 h 324"/>
                            <a:gd name="T72" fmla="*/ 11 w 442"/>
                            <a:gd name="T73" fmla="*/ 203 h 324"/>
                            <a:gd name="T74" fmla="*/ 14 w 442"/>
                            <a:gd name="T75" fmla="*/ 195 h 324"/>
                            <a:gd name="T76" fmla="*/ 20 w 442"/>
                            <a:gd name="T77" fmla="*/ 187 h 324"/>
                            <a:gd name="T78" fmla="*/ 24 w 442"/>
                            <a:gd name="T79" fmla="*/ 182 h 324"/>
                            <a:gd name="T80" fmla="*/ 25 w 442"/>
                            <a:gd name="T81" fmla="*/ 169 h 324"/>
                            <a:gd name="T82" fmla="*/ 32 w 442"/>
                            <a:gd name="T83" fmla="*/ 145 h 324"/>
                            <a:gd name="T84" fmla="*/ 23 w 442"/>
                            <a:gd name="T85" fmla="*/ 130 h 324"/>
                            <a:gd name="T86" fmla="*/ 14 w 442"/>
                            <a:gd name="T87" fmla="*/ 108 h 324"/>
                            <a:gd name="T88" fmla="*/ 0 w 442"/>
                            <a:gd name="T89" fmla="*/ 68 h 324"/>
                            <a:gd name="T90" fmla="*/ 11 w 442"/>
                            <a:gd name="T9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2" h="324">
                              <a:moveTo>
                                <a:pt x="11" y="0"/>
                              </a:moveTo>
                              <a:lnTo>
                                <a:pt x="37" y="9"/>
                              </a:lnTo>
                              <a:lnTo>
                                <a:pt x="49" y="12"/>
                              </a:lnTo>
                              <a:lnTo>
                                <a:pt x="63" y="17"/>
                              </a:lnTo>
                              <a:lnTo>
                                <a:pt x="82" y="22"/>
                              </a:lnTo>
                              <a:lnTo>
                                <a:pt x="101" y="28"/>
                              </a:lnTo>
                              <a:lnTo>
                                <a:pt x="122" y="33"/>
                              </a:lnTo>
                              <a:lnTo>
                                <a:pt x="142" y="38"/>
                              </a:lnTo>
                              <a:lnTo>
                                <a:pt x="158" y="43"/>
                              </a:lnTo>
                              <a:lnTo>
                                <a:pt x="171" y="46"/>
                              </a:lnTo>
                              <a:lnTo>
                                <a:pt x="179" y="49"/>
                              </a:lnTo>
                              <a:lnTo>
                                <a:pt x="185" y="50"/>
                              </a:lnTo>
                              <a:lnTo>
                                <a:pt x="197" y="53"/>
                              </a:lnTo>
                              <a:lnTo>
                                <a:pt x="210" y="56"/>
                              </a:lnTo>
                              <a:lnTo>
                                <a:pt x="220" y="59"/>
                              </a:lnTo>
                              <a:lnTo>
                                <a:pt x="236" y="63"/>
                              </a:lnTo>
                              <a:lnTo>
                                <a:pt x="256" y="67"/>
                              </a:lnTo>
                              <a:lnTo>
                                <a:pt x="278" y="72"/>
                              </a:lnTo>
                              <a:lnTo>
                                <a:pt x="303" y="79"/>
                              </a:lnTo>
                              <a:lnTo>
                                <a:pt x="328" y="84"/>
                              </a:lnTo>
                              <a:lnTo>
                                <a:pt x="351" y="89"/>
                              </a:lnTo>
                              <a:lnTo>
                                <a:pt x="372" y="94"/>
                              </a:lnTo>
                              <a:lnTo>
                                <a:pt x="389" y="97"/>
                              </a:lnTo>
                              <a:lnTo>
                                <a:pt x="401" y="100"/>
                              </a:lnTo>
                              <a:lnTo>
                                <a:pt x="405" y="101"/>
                              </a:lnTo>
                              <a:lnTo>
                                <a:pt x="408" y="101"/>
                              </a:lnTo>
                              <a:lnTo>
                                <a:pt x="410" y="102"/>
                              </a:lnTo>
                              <a:lnTo>
                                <a:pt x="412" y="102"/>
                              </a:lnTo>
                              <a:lnTo>
                                <a:pt x="413" y="104"/>
                              </a:lnTo>
                              <a:lnTo>
                                <a:pt x="417" y="104"/>
                              </a:lnTo>
                              <a:lnTo>
                                <a:pt x="422" y="105"/>
                              </a:lnTo>
                              <a:lnTo>
                                <a:pt x="427" y="105"/>
                              </a:lnTo>
                              <a:lnTo>
                                <a:pt x="433" y="106"/>
                              </a:lnTo>
                              <a:lnTo>
                                <a:pt x="438" y="106"/>
                              </a:lnTo>
                              <a:lnTo>
                                <a:pt x="441" y="106"/>
                              </a:lnTo>
                              <a:lnTo>
                                <a:pt x="442" y="108"/>
                              </a:lnTo>
                              <a:lnTo>
                                <a:pt x="442" y="109"/>
                              </a:lnTo>
                              <a:lnTo>
                                <a:pt x="442" y="111"/>
                              </a:lnTo>
                              <a:lnTo>
                                <a:pt x="441" y="115"/>
                              </a:lnTo>
                              <a:lnTo>
                                <a:pt x="441" y="119"/>
                              </a:lnTo>
                              <a:lnTo>
                                <a:pt x="438" y="131"/>
                              </a:lnTo>
                              <a:lnTo>
                                <a:pt x="437" y="140"/>
                              </a:lnTo>
                              <a:lnTo>
                                <a:pt x="435" y="152"/>
                              </a:lnTo>
                              <a:lnTo>
                                <a:pt x="434" y="157"/>
                              </a:lnTo>
                              <a:lnTo>
                                <a:pt x="433" y="162"/>
                              </a:lnTo>
                              <a:lnTo>
                                <a:pt x="433" y="165"/>
                              </a:lnTo>
                              <a:lnTo>
                                <a:pt x="431" y="170"/>
                              </a:lnTo>
                              <a:lnTo>
                                <a:pt x="430" y="178"/>
                              </a:lnTo>
                              <a:lnTo>
                                <a:pt x="429" y="190"/>
                              </a:lnTo>
                              <a:lnTo>
                                <a:pt x="426" y="202"/>
                              </a:lnTo>
                              <a:lnTo>
                                <a:pt x="424" y="219"/>
                              </a:lnTo>
                              <a:lnTo>
                                <a:pt x="420" y="238"/>
                              </a:lnTo>
                              <a:lnTo>
                                <a:pt x="416" y="261"/>
                              </a:lnTo>
                              <a:lnTo>
                                <a:pt x="413" y="280"/>
                              </a:lnTo>
                              <a:lnTo>
                                <a:pt x="409" y="299"/>
                              </a:lnTo>
                              <a:lnTo>
                                <a:pt x="408" y="312"/>
                              </a:lnTo>
                              <a:lnTo>
                                <a:pt x="406" y="317"/>
                              </a:lnTo>
                              <a:lnTo>
                                <a:pt x="405" y="321"/>
                              </a:lnTo>
                              <a:lnTo>
                                <a:pt x="404" y="322"/>
                              </a:lnTo>
                              <a:lnTo>
                                <a:pt x="401" y="324"/>
                              </a:lnTo>
                              <a:lnTo>
                                <a:pt x="399" y="322"/>
                              </a:lnTo>
                              <a:lnTo>
                                <a:pt x="397" y="321"/>
                              </a:lnTo>
                              <a:lnTo>
                                <a:pt x="395" y="321"/>
                              </a:lnTo>
                              <a:lnTo>
                                <a:pt x="392" y="320"/>
                              </a:lnTo>
                              <a:lnTo>
                                <a:pt x="384" y="318"/>
                              </a:lnTo>
                              <a:lnTo>
                                <a:pt x="368" y="316"/>
                              </a:lnTo>
                              <a:lnTo>
                                <a:pt x="346" y="310"/>
                              </a:lnTo>
                              <a:lnTo>
                                <a:pt x="317" y="305"/>
                              </a:lnTo>
                              <a:lnTo>
                                <a:pt x="279" y="297"/>
                              </a:lnTo>
                              <a:lnTo>
                                <a:pt x="260" y="293"/>
                              </a:lnTo>
                              <a:lnTo>
                                <a:pt x="238" y="288"/>
                              </a:lnTo>
                              <a:lnTo>
                                <a:pt x="217" y="283"/>
                              </a:lnTo>
                              <a:lnTo>
                                <a:pt x="197" y="279"/>
                              </a:lnTo>
                              <a:lnTo>
                                <a:pt x="181" y="276"/>
                              </a:lnTo>
                              <a:lnTo>
                                <a:pt x="167" y="272"/>
                              </a:lnTo>
                              <a:lnTo>
                                <a:pt x="155" y="271"/>
                              </a:lnTo>
                              <a:lnTo>
                                <a:pt x="147" y="269"/>
                              </a:lnTo>
                              <a:lnTo>
                                <a:pt x="142" y="267"/>
                              </a:lnTo>
                              <a:lnTo>
                                <a:pt x="138" y="267"/>
                              </a:lnTo>
                              <a:lnTo>
                                <a:pt x="135" y="267"/>
                              </a:lnTo>
                              <a:lnTo>
                                <a:pt x="133" y="269"/>
                              </a:lnTo>
                              <a:lnTo>
                                <a:pt x="131" y="270"/>
                              </a:lnTo>
                              <a:lnTo>
                                <a:pt x="130" y="272"/>
                              </a:lnTo>
                              <a:lnTo>
                                <a:pt x="127" y="276"/>
                              </a:lnTo>
                              <a:lnTo>
                                <a:pt x="126" y="282"/>
                              </a:lnTo>
                              <a:lnTo>
                                <a:pt x="125" y="284"/>
                              </a:lnTo>
                              <a:lnTo>
                                <a:pt x="122" y="286"/>
                              </a:lnTo>
                              <a:lnTo>
                                <a:pt x="121" y="287"/>
                              </a:lnTo>
                              <a:lnTo>
                                <a:pt x="118" y="287"/>
                              </a:lnTo>
                              <a:lnTo>
                                <a:pt x="114" y="287"/>
                              </a:lnTo>
                              <a:lnTo>
                                <a:pt x="108" y="287"/>
                              </a:lnTo>
                              <a:lnTo>
                                <a:pt x="101" y="286"/>
                              </a:lnTo>
                              <a:lnTo>
                                <a:pt x="97" y="284"/>
                              </a:lnTo>
                              <a:lnTo>
                                <a:pt x="87" y="282"/>
                              </a:lnTo>
                              <a:lnTo>
                                <a:pt x="72" y="282"/>
                              </a:lnTo>
                              <a:lnTo>
                                <a:pt x="62" y="280"/>
                              </a:lnTo>
                              <a:lnTo>
                                <a:pt x="55" y="279"/>
                              </a:lnTo>
                              <a:lnTo>
                                <a:pt x="52" y="274"/>
                              </a:lnTo>
                              <a:lnTo>
                                <a:pt x="49" y="263"/>
                              </a:lnTo>
                              <a:lnTo>
                                <a:pt x="45" y="248"/>
                              </a:lnTo>
                              <a:lnTo>
                                <a:pt x="41" y="227"/>
                              </a:lnTo>
                              <a:lnTo>
                                <a:pt x="38" y="214"/>
                              </a:lnTo>
                              <a:lnTo>
                                <a:pt x="36" y="206"/>
                              </a:lnTo>
                              <a:lnTo>
                                <a:pt x="34" y="203"/>
                              </a:lnTo>
                              <a:lnTo>
                                <a:pt x="32" y="203"/>
                              </a:lnTo>
                              <a:lnTo>
                                <a:pt x="29" y="203"/>
                              </a:lnTo>
                              <a:lnTo>
                                <a:pt x="25" y="203"/>
                              </a:lnTo>
                              <a:lnTo>
                                <a:pt x="21" y="203"/>
                              </a:lnTo>
                              <a:lnTo>
                                <a:pt x="16" y="204"/>
                              </a:lnTo>
                              <a:lnTo>
                                <a:pt x="12" y="203"/>
                              </a:lnTo>
                              <a:lnTo>
                                <a:pt x="11" y="203"/>
                              </a:lnTo>
                              <a:lnTo>
                                <a:pt x="11" y="200"/>
                              </a:lnTo>
                              <a:lnTo>
                                <a:pt x="12" y="198"/>
                              </a:lnTo>
                              <a:lnTo>
                                <a:pt x="14" y="195"/>
                              </a:lnTo>
                              <a:lnTo>
                                <a:pt x="15" y="191"/>
                              </a:lnTo>
                              <a:lnTo>
                                <a:pt x="17" y="189"/>
                              </a:lnTo>
                              <a:lnTo>
                                <a:pt x="20" y="187"/>
                              </a:lnTo>
                              <a:lnTo>
                                <a:pt x="23" y="186"/>
                              </a:lnTo>
                              <a:lnTo>
                                <a:pt x="23" y="185"/>
                              </a:lnTo>
                              <a:lnTo>
                                <a:pt x="24" y="182"/>
                              </a:lnTo>
                              <a:lnTo>
                                <a:pt x="24" y="178"/>
                              </a:lnTo>
                              <a:lnTo>
                                <a:pt x="24" y="174"/>
                              </a:lnTo>
                              <a:lnTo>
                                <a:pt x="25" y="169"/>
                              </a:lnTo>
                              <a:lnTo>
                                <a:pt x="28" y="165"/>
                              </a:lnTo>
                              <a:lnTo>
                                <a:pt x="32" y="156"/>
                              </a:lnTo>
                              <a:lnTo>
                                <a:pt x="32" y="145"/>
                              </a:lnTo>
                              <a:lnTo>
                                <a:pt x="28" y="138"/>
                              </a:lnTo>
                              <a:lnTo>
                                <a:pt x="25" y="135"/>
                              </a:lnTo>
                              <a:lnTo>
                                <a:pt x="23" y="130"/>
                              </a:lnTo>
                              <a:lnTo>
                                <a:pt x="20" y="125"/>
                              </a:lnTo>
                              <a:lnTo>
                                <a:pt x="19" y="119"/>
                              </a:lnTo>
                              <a:lnTo>
                                <a:pt x="14" y="108"/>
                              </a:lnTo>
                              <a:lnTo>
                                <a:pt x="8" y="97"/>
                              </a:lnTo>
                              <a:lnTo>
                                <a:pt x="3" y="84"/>
                              </a:lnTo>
                              <a:lnTo>
                                <a:pt x="0" y="68"/>
                              </a:lnTo>
                              <a:lnTo>
                                <a:pt x="2" y="49"/>
                              </a:lnTo>
                              <a:lnTo>
                                <a:pt x="6" y="26"/>
                              </a:lnTo>
                              <a:lnTo>
                                <a:pt x="1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0" name="Freeform 103">
                          <a:extLst>
                            <a:ext uri="{FF2B5EF4-FFF2-40B4-BE49-F238E27FC236}">
                              <a16:creationId xmlns:a16="http://schemas.microsoft.com/office/drawing/2014/main" id="{9487C74A-F60F-6995-7718-FFE4C1F76848}"/>
                            </a:ext>
                          </a:extLst>
                        </p:cNvPr>
                        <p:cNvSpPr>
                          <a:spLocks/>
                        </p:cNvSpPr>
                        <p:nvPr/>
                      </p:nvSpPr>
                      <p:spPr bwMode="auto">
                        <a:xfrm>
                          <a:off x="-2134327" y="4329474"/>
                          <a:ext cx="372871" cy="264229"/>
                        </a:xfrm>
                        <a:custGeom>
                          <a:avLst/>
                          <a:gdLst>
                            <a:gd name="T0" fmla="*/ 38 w 278"/>
                            <a:gd name="T1" fmla="*/ 0 h 197"/>
                            <a:gd name="T2" fmla="*/ 59 w 278"/>
                            <a:gd name="T3" fmla="*/ 1 h 197"/>
                            <a:gd name="T4" fmla="*/ 68 w 278"/>
                            <a:gd name="T5" fmla="*/ 2 h 197"/>
                            <a:gd name="T6" fmla="*/ 76 w 278"/>
                            <a:gd name="T7" fmla="*/ 4 h 197"/>
                            <a:gd name="T8" fmla="*/ 85 w 278"/>
                            <a:gd name="T9" fmla="*/ 5 h 197"/>
                            <a:gd name="T10" fmla="*/ 98 w 278"/>
                            <a:gd name="T11" fmla="*/ 6 h 197"/>
                            <a:gd name="T12" fmla="*/ 106 w 278"/>
                            <a:gd name="T13" fmla="*/ 6 h 197"/>
                            <a:gd name="T14" fmla="*/ 114 w 278"/>
                            <a:gd name="T15" fmla="*/ 8 h 197"/>
                            <a:gd name="T16" fmla="*/ 124 w 278"/>
                            <a:gd name="T17" fmla="*/ 9 h 197"/>
                            <a:gd name="T18" fmla="*/ 136 w 278"/>
                            <a:gd name="T19" fmla="*/ 10 h 197"/>
                            <a:gd name="T20" fmla="*/ 145 w 278"/>
                            <a:gd name="T21" fmla="*/ 12 h 197"/>
                            <a:gd name="T22" fmla="*/ 168 w 278"/>
                            <a:gd name="T23" fmla="*/ 14 h 197"/>
                            <a:gd name="T24" fmla="*/ 199 w 278"/>
                            <a:gd name="T25" fmla="*/ 18 h 197"/>
                            <a:gd name="T26" fmla="*/ 220 w 278"/>
                            <a:gd name="T27" fmla="*/ 19 h 197"/>
                            <a:gd name="T28" fmla="*/ 230 w 278"/>
                            <a:gd name="T29" fmla="*/ 21 h 197"/>
                            <a:gd name="T30" fmla="*/ 238 w 278"/>
                            <a:gd name="T31" fmla="*/ 22 h 197"/>
                            <a:gd name="T32" fmla="*/ 247 w 278"/>
                            <a:gd name="T33" fmla="*/ 23 h 197"/>
                            <a:gd name="T34" fmla="*/ 258 w 278"/>
                            <a:gd name="T35" fmla="*/ 25 h 197"/>
                            <a:gd name="T36" fmla="*/ 267 w 278"/>
                            <a:gd name="T37" fmla="*/ 26 h 197"/>
                            <a:gd name="T38" fmla="*/ 271 w 278"/>
                            <a:gd name="T39" fmla="*/ 27 h 197"/>
                            <a:gd name="T40" fmla="*/ 272 w 278"/>
                            <a:gd name="T41" fmla="*/ 39 h 197"/>
                            <a:gd name="T42" fmla="*/ 272 w 278"/>
                            <a:gd name="T43" fmla="*/ 65 h 197"/>
                            <a:gd name="T44" fmla="*/ 274 w 278"/>
                            <a:gd name="T45" fmla="*/ 99 h 197"/>
                            <a:gd name="T46" fmla="*/ 275 w 278"/>
                            <a:gd name="T47" fmla="*/ 115 h 197"/>
                            <a:gd name="T48" fmla="*/ 276 w 278"/>
                            <a:gd name="T49" fmla="*/ 143 h 197"/>
                            <a:gd name="T50" fmla="*/ 278 w 278"/>
                            <a:gd name="T51" fmla="*/ 177 h 197"/>
                            <a:gd name="T52" fmla="*/ 278 w 278"/>
                            <a:gd name="T53" fmla="*/ 194 h 197"/>
                            <a:gd name="T54" fmla="*/ 276 w 278"/>
                            <a:gd name="T55" fmla="*/ 197 h 197"/>
                            <a:gd name="T56" fmla="*/ 271 w 278"/>
                            <a:gd name="T57" fmla="*/ 197 h 197"/>
                            <a:gd name="T58" fmla="*/ 264 w 278"/>
                            <a:gd name="T59" fmla="*/ 197 h 197"/>
                            <a:gd name="T60" fmla="*/ 263 w 278"/>
                            <a:gd name="T61" fmla="*/ 197 h 197"/>
                            <a:gd name="T62" fmla="*/ 255 w 278"/>
                            <a:gd name="T63" fmla="*/ 196 h 197"/>
                            <a:gd name="T64" fmla="*/ 245 w 278"/>
                            <a:gd name="T65" fmla="*/ 195 h 197"/>
                            <a:gd name="T66" fmla="*/ 234 w 278"/>
                            <a:gd name="T67" fmla="*/ 194 h 197"/>
                            <a:gd name="T68" fmla="*/ 229 w 278"/>
                            <a:gd name="T69" fmla="*/ 192 h 197"/>
                            <a:gd name="T70" fmla="*/ 221 w 278"/>
                            <a:gd name="T71" fmla="*/ 192 h 197"/>
                            <a:gd name="T72" fmla="*/ 212 w 278"/>
                            <a:gd name="T73" fmla="*/ 191 h 197"/>
                            <a:gd name="T74" fmla="*/ 203 w 278"/>
                            <a:gd name="T75" fmla="*/ 190 h 197"/>
                            <a:gd name="T76" fmla="*/ 182 w 278"/>
                            <a:gd name="T77" fmla="*/ 187 h 197"/>
                            <a:gd name="T78" fmla="*/ 160 w 278"/>
                            <a:gd name="T79" fmla="*/ 184 h 197"/>
                            <a:gd name="T80" fmla="*/ 151 w 278"/>
                            <a:gd name="T81" fmla="*/ 183 h 197"/>
                            <a:gd name="T82" fmla="*/ 141 w 278"/>
                            <a:gd name="T83" fmla="*/ 182 h 197"/>
                            <a:gd name="T84" fmla="*/ 115 w 278"/>
                            <a:gd name="T85" fmla="*/ 178 h 197"/>
                            <a:gd name="T86" fmla="*/ 81 w 278"/>
                            <a:gd name="T87" fmla="*/ 174 h 197"/>
                            <a:gd name="T88" fmla="*/ 55 w 278"/>
                            <a:gd name="T89" fmla="*/ 170 h 197"/>
                            <a:gd name="T90" fmla="*/ 34 w 278"/>
                            <a:gd name="T91" fmla="*/ 167 h 197"/>
                            <a:gd name="T92" fmla="*/ 0 w 278"/>
                            <a:gd name="T93" fmla="*/ 163 h 197"/>
                            <a:gd name="T94" fmla="*/ 9 w 278"/>
                            <a:gd name="T95" fmla="*/ 115 h 197"/>
                            <a:gd name="T96" fmla="*/ 13 w 278"/>
                            <a:gd name="T97" fmla="*/ 91 h 197"/>
                            <a:gd name="T98" fmla="*/ 14 w 278"/>
                            <a:gd name="T99" fmla="*/ 82 h 197"/>
                            <a:gd name="T100" fmla="*/ 16 w 278"/>
                            <a:gd name="T101" fmla="*/ 73 h 197"/>
                            <a:gd name="T102" fmla="*/ 18 w 278"/>
                            <a:gd name="T103" fmla="*/ 60 h 197"/>
                            <a:gd name="T104" fmla="*/ 22 w 278"/>
                            <a:gd name="T105" fmla="*/ 35 h 197"/>
                            <a:gd name="T106" fmla="*/ 26 w 278"/>
                            <a:gd name="T107" fmla="*/ 12 h 197"/>
                            <a:gd name="T108" fmla="*/ 27 w 278"/>
                            <a:gd name="T10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197">
                              <a:moveTo>
                                <a:pt x="31" y="0"/>
                              </a:moveTo>
                              <a:lnTo>
                                <a:pt x="38" y="0"/>
                              </a:lnTo>
                              <a:lnTo>
                                <a:pt x="48" y="1"/>
                              </a:lnTo>
                              <a:lnTo>
                                <a:pt x="59" y="1"/>
                              </a:lnTo>
                              <a:lnTo>
                                <a:pt x="67" y="2"/>
                              </a:lnTo>
                              <a:lnTo>
                                <a:pt x="68" y="2"/>
                              </a:lnTo>
                              <a:lnTo>
                                <a:pt x="72" y="4"/>
                              </a:lnTo>
                              <a:lnTo>
                                <a:pt x="76" y="4"/>
                              </a:lnTo>
                              <a:lnTo>
                                <a:pt x="80" y="4"/>
                              </a:lnTo>
                              <a:lnTo>
                                <a:pt x="85" y="5"/>
                              </a:lnTo>
                              <a:lnTo>
                                <a:pt x="92" y="5"/>
                              </a:lnTo>
                              <a:lnTo>
                                <a:pt x="98" y="6"/>
                              </a:lnTo>
                              <a:lnTo>
                                <a:pt x="103" y="6"/>
                              </a:lnTo>
                              <a:lnTo>
                                <a:pt x="106" y="6"/>
                              </a:lnTo>
                              <a:lnTo>
                                <a:pt x="109" y="8"/>
                              </a:lnTo>
                              <a:lnTo>
                                <a:pt x="114" y="8"/>
                              </a:lnTo>
                              <a:lnTo>
                                <a:pt x="119" y="9"/>
                              </a:lnTo>
                              <a:lnTo>
                                <a:pt x="124" y="9"/>
                              </a:lnTo>
                              <a:lnTo>
                                <a:pt x="130" y="9"/>
                              </a:lnTo>
                              <a:lnTo>
                                <a:pt x="136" y="10"/>
                              </a:lnTo>
                              <a:lnTo>
                                <a:pt x="141" y="10"/>
                              </a:lnTo>
                              <a:lnTo>
                                <a:pt x="145" y="12"/>
                              </a:lnTo>
                              <a:lnTo>
                                <a:pt x="154" y="13"/>
                              </a:lnTo>
                              <a:lnTo>
                                <a:pt x="168" y="14"/>
                              </a:lnTo>
                              <a:lnTo>
                                <a:pt x="183" y="16"/>
                              </a:lnTo>
                              <a:lnTo>
                                <a:pt x="199" y="18"/>
                              </a:lnTo>
                              <a:lnTo>
                                <a:pt x="211" y="19"/>
                              </a:lnTo>
                              <a:lnTo>
                                <a:pt x="220" y="19"/>
                              </a:lnTo>
                              <a:lnTo>
                                <a:pt x="225" y="21"/>
                              </a:lnTo>
                              <a:lnTo>
                                <a:pt x="230" y="21"/>
                              </a:lnTo>
                              <a:lnTo>
                                <a:pt x="234" y="22"/>
                              </a:lnTo>
                              <a:lnTo>
                                <a:pt x="238" y="22"/>
                              </a:lnTo>
                              <a:lnTo>
                                <a:pt x="242" y="22"/>
                              </a:lnTo>
                              <a:lnTo>
                                <a:pt x="247" y="23"/>
                              </a:lnTo>
                              <a:lnTo>
                                <a:pt x="253" y="23"/>
                              </a:lnTo>
                              <a:lnTo>
                                <a:pt x="258" y="25"/>
                              </a:lnTo>
                              <a:lnTo>
                                <a:pt x="263" y="25"/>
                              </a:lnTo>
                              <a:lnTo>
                                <a:pt x="267" y="26"/>
                              </a:lnTo>
                              <a:lnTo>
                                <a:pt x="270" y="27"/>
                              </a:lnTo>
                              <a:lnTo>
                                <a:pt x="271" y="27"/>
                              </a:lnTo>
                              <a:lnTo>
                                <a:pt x="271" y="31"/>
                              </a:lnTo>
                              <a:lnTo>
                                <a:pt x="272" y="39"/>
                              </a:lnTo>
                              <a:lnTo>
                                <a:pt x="272" y="51"/>
                              </a:lnTo>
                              <a:lnTo>
                                <a:pt x="272" y="65"/>
                              </a:lnTo>
                              <a:lnTo>
                                <a:pt x="274" y="84"/>
                              </a:lnTo>
                              <a:lnTo>
                                <a:pt x="274" y="99"/>
                              </a:lnTo>
                              <a:lnTo>
                                <a:pt x="274" y="107"/>
                              </a:lnTo>
                              <a:lnTo>
                                <a:pt x="275" y="115"/>
                              </a:lnTo>
                              <a:lnTo>
                                <a:pt x="275" y="127"/>
                              </a:lnTo>
                              <a:lnTo>
                                <a:pt x="276" y="143"/>
                              </a:lnTo>
                              <a:lnTo>
                                <a:pt x="276" y="161"/>
                              </a:lnTo>
                              <a:lnTo>
                                <a:pt x="278" y="177"/>
                              </a:lnTo>
                              <a:lnTo>
                                <a:pt x="278" y="190"/>
                              </a:lnTo>
                              <a:lnTo>
                                <a:pt x="278" y="194"/>
                              </a:lnTo>
                              <a:lnTo>
                                <a:pt x="278" y="196"/>
                              </a:lnTo>
                              <a:lnTo>
                                <a:pt x="276" y="197"/>
                              </a:lnTo>
                              <a:lnTo>
                                <a:pt x="275" y="197"/>
                              </a:lnTo>
                              <a:lnTo>
                                <a:pt x="271" y="197"/>
                              </a:lnTo>
                              <a:lnTo>
                                <a:pt x="268" y="197"/>
                              </a:lnTo>
                              <a:lnTo>
                                <a:pt x="264" y="197"/>
                              </a:lnTo>
                              <a:lnTo>
                                <a:pt x="264" y="197"/>
                              </a:lnTo>
                              <a:lnTo>
                                <a:pt x="263" y="197"/>
                              </a:lnTo>
                              <a:lnTo>
                                <a:pt x="259" y="196"/>
                              </a:lnTo>
                              <a:lnTo>
                                <a:pt x="255" y="196"/>
                              </a:lnTo>
                              <a:lnTo>
                                <a:pt x="250" y="196"/>
                              </a:lnTo>
                              <a:lnTo>
                                <a:pt x="245" y="195"/>
                              </a:lnTo>
                              <a:lnTo>
                                <a:pt x="240" y="195"/>
                              </a:lnTo>
                              <a:lnTo>
                                <a:pt x="234" y="194"/>
                              </a:lnTo>
                              <a:lnTo>
                                <a:pt x="232" y="194"/>
                              </a:lnTo>
                              <a:lnTo>
                                <a:pt x="229" y="192"/>
                              </a:lnTo>
                              <a:lnTo>
                                <a:pt x="225" y="192"/>
                              </a:lnTo>
                              <a:lnTo>
                                <a:pt x="221" y="192"/>
                              </a:lnTo>
                              <a:lnTo>
                                <a:pt x="216" y="191"/>
                              </a:lnTo>
                              <a:lnTo>
                                <a:pt x="212" y="191"/>
                              </a:lnTo>
                              <a:lnTo>
                                <a:pt x="208" y="190"/>
                              </a:lnTo>
                              <a:lnTo>
                                <a:pt x="203" y="190"/>
                              </a:lnTo>
                              <a:lnTo>
                                <a:pt x="199" y="190"/>
                              </a:lnTo>
                              <a:lnTo>
                                <a:pt x="182" y="187"/>
                              </a:lnTo>
                              <a:lnTo>
                                <a:pt x="165" y="184"/>
                              </a:lnTo>
                              <a:lnTo>
                                <a:pt x="160" y="184"/>
                              </a:lnTo>
                              <a:lnTo>
                                <a:pt x="154" y="183"/>
                              </a:lnTo>
                              <a:lnTo>
                                <a:pt x="151" y="183"/>
                              </a:lnTo>
                              <a:lnTo>
                                <a:pt x="147" y="182"/>
                              </a:lnTo>
                              <a:lnTo>
                                <a:pt x="141" y="182"/>
                              </a:lnTo>
                              <a:lnTo>
                                <a:pt x="131" y="180"/>
                              </a:lnTo>
                              <a:lnTo>
                                <a:pt x="115" y="178"/>
                              </a:lnTo>
                              <a:lnTo>
                                <a:pt x="98" y="177"/>
                              </a:lnTo>
                              <a:lnTo>
                                <a:pt x="81" y="174"/>
                              </a:lnTo>
                              <a:lnTo>
                                <a:pt x="65" y="171"/>
                              </a:lnTo>
                              <a:lnTo>
                                <a:pt x="55" y="170"/>
                              </a:lnTo>
                              <a:lnTo>
                                <a:pt x="48" y="170"/>
                              </a:lnTo>
                              <a:lnTo>
                                <a:pt x="34" y="167"/>
                              </a:lnTo>
                              <a:lnTo>
                                <a:pt x="14" y="165"/>
                              </a:lnTo>
                              <a:lnTo>
                                <a:pt x="0" y="163"/>
                              </a:lnTo>
                              <a:lnTo>
                                <a:pt x="6" y="128"/>
                              </a:lnTo>
                              <a:lnTo>
                                <a:pt x="9" y="115"/>
                              </a:lnTo>
                              <a:lnTo>
                                <a:pt x="12" y="102"/>
                              </a:lnTo>
                              <a:lnTo>
                                <a:pt x="13" y="91"/>
                              </a:lnTo>
                              <a:lnTo>
                                <a:pt x="14" y="86"/>
                              </a:lnTo>
                              <a:lnTo>
                                <a:pt x="14" y="82"/>
                              </a:lnTo>
                              <a:lnTo>
                                <a:pt x="16" y="77"/>
                              </a:lnTo>
                              <a:lnTo>
                                <a:pt x="16" y="73"/>
                              </a:lnTo>
                              <a:lnTo>
                                <a:pt x="17" y="69"/>
                              </a:lnTo>
                              <a:lnTo>
                                <a:pt x="18" y="60"/>
                              </a:lnTo>
                              <a:lnTo>
                                <a:pt x="21" y="48"/>
                              </a:lnTo>
                              <a:lnTo>
                                <a:pt x="22" y="35"/>
                              </a:lnTo>
                              <a:lnTo>
                                <a:pt x="25" y="22"/>
                              </a:lnTo>
                              <a:lnTo>
                                <a:pt x="26" y="12"/>
                              </a:lnTo>
                              <a:lnTo>
                                <a:pt x="27" y="4"/>
                              </a:lnTo>
                              <a:lnTo>
                                <a:pt x="27" y="0"/>
                              </a:lnTo>
                              <a:lnTo>
                                <a:pt x="3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1" name="Freeform 104">
                          <a:extLst>
                            <a:ext uri="{FF2B5EF4-FFF2-40B4-BE49-F238E27FC236}">
                              <a16:creationId xmlns:a16="http://schemas.microsoft.com/office/drawing/2014/main" id="{FB7E2622-75F3-B2B2-D1FC-E402062EE18E}"/>
                            </a:ext>
                          </a:extLst>
                        </p:cNvPr>
                        <p:cNvSpPr>
                          <a:spLocks/>
                        </p:cNvSpPr>
                        <p:nvPr/>
                      </p:nvSpPr>
                      <p:spPr bwMode="auto">
                        <a:xfrm>
                          <a:off x="-2197366" y="4782821"/>
                          <a:ext cx="476149" cy="270935"/>
                        </a:xfrm>
                        <a:custGeom>
                          <a:avLst/>
                          <a:gdLst>
                            <a:gd name="T0" fmla="*/ 22 w 355"/>
                            <a:gd name="T1" fmla="*/ 0 h 202"/>
                            <a:gd name="T2" fmla="*/ 47 w 355"/>
                            <a:gd name="T3" fmla="*/ 2 h 202"/>
                            <a:gd name="T4" fmla="*/ 82 w 355"/>
                            <a:gd name="T5" fmla="*/ 7 h 202"/>
                            <a:gd name="T6" fmla="*/ 105 w 355"/>
                            <a:gd name="T7" fmla="*/ 10 h 202"/>
                            <a:gd name="T8" fmla="*/ 132 w 355"/>
                            <a:gd name="T9" fmla="*/ 14 h 202"/>
                            <a:gd name="T10" fmla="*/ 160 w 355"/>
                            <a:gd name="T11" fmla="*/ 17 h 202"/>
                            <a:gd name="T12" fmla="*/ 169 w 355"/>
                            <a:gd name="T13" fmla="*/ 18 h 202"/>
                            <a:gd name="T14" fmla="*/ 178 w 355"/>
                            <a:gd name="T15" fmla="*/ 19 h 202"/>
                            <a:gd name="T16" fmla="*/ 188 w 355"/>
                            <a:gd name="T17" fmla="*/ 21 h 202"/>
                            <a:gd name="T18" fmla="*/ 196 w 355"/>
                            <a:gd name="T19" fmla="*/ 22 h 202"/>
                            <a:gd name="T20" fmla="*/ 201 w 355"/>
                            <a:gd name="T21" fmla="*/ 23 h 202"/>
                            <a:gd name="T22" fmla="*/ 211 w 355"/>
                            <a:gd name="T23" fmla="*/ 23 h 202"/>
                            <a:gd name="T24" fmla="*/ 233 w 355"/>
                            <a:gd name="T25" fmla="*/ 27 h 202"/>
                            <a:gd name="T26" fmla="*/ 251 w 355"/>
                            <a:gd name="T27" fmla="*/ 36 h 202"/>
                            <a:gd name="T28" fmla="*/ 263 w 355"/>
                            <a:gd name="T29" fmla="*/ 43 h 202"/>
                            <a:gd name="T30" fmla="*/ 283 w 355"/>
                            <a:gd name="T31" fmla="*/ 41 h 202"/>
                            <a:gd name="T32" fmla="*/ 297 w 355"/>
                            <a:gd name="T33" fmla="*/ 45 h 202"/>
                            <a:gd name="T34" fmla="*/ 305 w 355"/>
                            <a:gd name="T35" fmla="*/ 49 h 202"/>
                            <a:gd name="T36" fmla="*/ 311 w 355"/>
                            <a:gd name="T37" fmla="*/ 52 h 202"/>
                            <a:gd name="T38" fmla="*/ 315 w 355"/>
                            <a:gd name="T39" fmla="*/ 55 h 202"/>
                            <a:gd name="T40" fmla="*/ 317 w 355"/>
                            <a:gd name="T41" fmla="*/ 61 h 202"/>
                            <a:gd name="T42" fmla="*/ 319 w 355"/>
                            <a:gd name="T43" fmla="*/ 70 h 202"/>
                            <a:gd name="T44" fmla="*/ 323 w 355"/>
                            <a:gd name="T45" fmla="*/ 81 h 202"/>
                            <a:gd name="T46" fmla="*/ 330 w 355"/>
                            <a:gd name="T47" fmla="*/ 106 h 202"/>
                            <a:gd name="T48" fmla="*/ 331 w 355"/>
                            <a:gd name="T49" fmla="*/ 116 h 202"/>
                            <a:gd name="T50" fmla="*/ 332 w 355"/>
                            <a:gd name="T51" fmla="*/ 123 h 202"/>
                            <a:gd name="T52" fmla="*/ 332 w 355"/>
                            <a:gd name="T53" fmla="*/ 128 h 202"/>
                            <a:gd name="T54" fmla="*/ 334 w 355"/>
                            <a:gd name="T55" fmla="*/ 137 h 202"/>
                            <a:gd name="T56" fmla="*/ 336 w 355"/>
                            <a:gd name="T57" fmla="*/ 155 h 202"/>
                            <a:gd name="T58" fmla="*/ 344 w 355"/>
                            <a:gd name="T59" fmla="*/ 174 h 202"/>
                            <a:gd name="T60" fmla="*/ 351 w 355"/>
                            <a:gd name="T61" fmla="*/ 191 h 202"/>
                            <a:gd name="T62" fmla="*/ 355 w 355"/>
                            <a:gd name="T63" fmla="*/ 202 h 202"/>
                            <a:gd name="T64" fmla="*/ 352 w 355"/>
                            <a:gd name="T65" fmla="*/ 202 h 202"/>
                            <a:gd name="T66" fmla="*/ 332 w 355"/>
                            <a:gd name="T67" fmla="*/ 201 h 202"/>
                            <a:gd name="T68" fmla="*/ 304 w 355"/>
                            <a:gd name="T69" fmla="*/ 199 h 202"/>
                            <a:gd name="T70" fmla="*/ 277 w 355"/>
                            <a:gd name="T71" fmla="*/ 195 h 202"/>
                            <a:gd name="T72" fmla="*/ 245 w 355"/>
                            <a:gd name="T73" fmla="*/ 192 h 202"/>
                            <a:gd name="T74" fmla="*/ 221 w 355"/>
                            <a:gd name="T75" fmla="*/ 189 h 202"/>
                            <a:gd name="T76" fmla="*/ 212 w 355"/>
                            <a:gd name="T77" fmla="*/ 188 h 202"/>
                            <a:gd name="T78" fmla="*/ 203 w 355"/>
                            <a:gd name="T79" fmla="*/ 187 h 202"/>
                            <a:gd name="T80" fmla="*/ 184 w 355"/>
                            <a:gd name="T81" fmla="*/ 185 h 202"/>
                            <a:gd name="T82" fmla="*/ 153 w 355"/>
                            <a:gd name="T83" fmla="*/ 182 h 202"/>
                            <a:gd name="T84" fmla="*/ 131 w 355"/>
                            <a:gd name="T85" fmla="*/ 179 h 202"/>
                            <a:gd name="T86" fmla="*/ 119 w 355"/>
                            <a:gd name="T87" fmla="*/ 178 h 202"/>
                            <a:gd name="T88" fmla="*/ 99 w 355"/>
                            <a:gd name="T89" fmla="*/ 175 h 202"/>
                            <a:gd name="T90" fmla="*/ 82 w 355"/>
                            <a:gd name="T91" fmla="*/ 174 h 202"/>
                            <a:gd name="T92" fmla="*/ 81 w 355"/>
                            <a:gd name="T93" fmla="*/ 162 h 202"/>
                            <a:gd name="T94" fmla="*/ 85 w 355"/>
                            <a:gd name="T95" fmla="*/ 128 h 202"/>
                            <a:gd name="T96" fmla="*/ 85 w 355"/>
                            <a:gd name="T97" fmla="*/ 123 h 202"/>
                            <a:gd name="T98" fmla="*/ 78 w 355"/>
                            <a:gd name="T99" fmla="*/ 117 h 202"/>
                            <a:gd name="T100" fmla="*/ 59 w 355"/>
                            <a:gd name="T101" fmla="*/ 113 h 202"/>
                            <a:gd name="T102" fmla="*/ 17 w 355"/>
                            <a:gd name="T103" fmla="*/ 107 h 202"/>
                            <a:gd name="T104" fmla="*/ 9 w 355"/>
                            <a:gd name="T105" fmla="*/ 106 h 202"/>
                            <a:gd name="T106" fmla="*/ 0 w 355"/>
                            <a:gd name="T107" fmla="*/ 103 h 202"/>
                            <a:gd name="T108" fmla="*/ 12 w 355"/>
                            <a:gd name="T109" fmla="*/ 32 h 202"/>
                            <a:gd name="T110" fmla="*/ 17 w 355"/>
                            <a:gd name="T111" fmla="*/ 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202">
                              <a:moveTo>
                                <a:pt x="18" y="0"/>
                              </a:moveTo>
                              <a:lnTo>
                                <a:pt x="22" y="0"/>
                              </a:lnTo>
                              <a:lnTo>
                                <a:pt x="32" y="1"/>
                              </a:lnTo>
                              <a:lnTo>
                                <a:pt x="47" y="2"/>
                              </a:lnTo>
                              <a:lnTo>
                                <a:pt x="64" y="5"/>
                              </a:lnTo>
                              <a:lnTo>
                                <a:pt x="82" y="7"/>
                              </a:lnTo>
                              <a:lnTo>
                                <a:pt x="98" y="9"/>
                              </a:lnTo>
                              <a:lnTo>
                                <a:pt x="105" y="10"/>
                              </a:lnTo>
                              <a:lnTo>
                                <a:pt x="118" y="11"/>
                              </a:lnTo>
                              <a:lnTo>
                                <a:pt x="132" y="14"/>
                              </a:lnTo>
                              <a:lnTo>
                                <a:pt x="148" y="15"/>
                              </a:lnTo>
                              <a:lnTo>
                                <a:pt x="160" y="17"/>
                              </a:lnTo>
                              <a:lnTo>
                                <a:pt x="166" y="18"/>
                              </a:lnTo>
                              <a:lnTo>
                                <a:pt x="169" y="18"/>
                              </a:lnTo>
                              <a:lnTo>
                                <a:pt x="174" y="19"/>
                              </a:lnTo>
                              <a:lnTo>
                                <a:pt x="178" y="19"/>
                              </a:lnTo>
                              <a:lnTo>
                                <a:pt x="183" y="21"/>
                              </a:lnTo>
                              <a:lnTo>
                                <a:pt x="188" y="21"/>
                              </a:lnTo>
                              <a:lnTo>
                                <a:pt x="192" y="22"/>
                              </a:lnTo>
                              <a:lnTo>
                                <a:pt x="196" y="22"/>
                              </a:lnTo>
                              <a:lnTo>
                                <a:pt x="199" y="22"/>
                              </a:lnTo>
                              <a:lnTo>
                                <a:pt x="201" y="23"/>
                              </a:lnTo>
                              <a:lnTo>
                                <a:pt x="205" y="23"/>
                              </a:lnTo>
                              <a:lnTo>
                                <a:pt x="211" y="23"/>
                              </a:lnTo>
                              <a:lnTo>
                                <a:pt x="216" y="24"/>
                              </a:lnTo>
                              <a:lnTo>
                                <a:pt x="233" y="27"/>
                              </a:lnTo>
                              <a:lnTo>
                                <a:pt x="245" y="31"/>
                              </a:lnTo>
                              <a:lnTo>
                                <a:pt x="251" y="36"/>
                              </a:lnTo>
                              <a:lnTo>
                                <a:pt x="256" y="41"/>
                              </a:lnTo>
                              <a:lnTo>
                                <a:pt x="263" y="43"/>
                              </a:lnTo>
                              <a:lnTo>
                                <a:pt x="273" y="41"/>
                              </a:lnTo>
                              <a:lnTo>
                                <a:pt x="283" y="41"/>
                              </a:lnTo>
                              <a:lnTo>
                                <a:pt x="291" y="43"/>
                              </a:lnTo>
                              <a:lnTo>
                                <a:pt x="297" y="45"/>
                              </a:lnTo>
                              <a:lnTo>
                                <a:pt x="301" y="47"/>
                              </a:lnTo>
                              <a:lnTo>
                                <a:pt x="305" y="49"/>
                              </a:lnTo>
                              <a:lnTo>
                                <a:pt x="309" y="51"/>
                              </a:lnTo>
                              <a:lnTo>
                                <a:pt x="311" y="52"/>
                              </a:lnTo>
                              <a:lnTo>
                                <a:pt x="314" y="52"/>
                              </a:lnTo>
                              <a:lnTo>
                                <a:pt x="315" y="55"/>
                              </a:lnTo>
                              <a:lnTo>
                                <a:pt x="317" y="57"/>
                              </a:lnTo>
                              <a:lnTo>
                                <a:pt x="317" y="61"/>
                              </a:lnTo>
                              <a:lnTo>
                                <a:pt x="318" y="66"/>
                              </a:lnTo>
                              <a:lnTo>
                                <a:pt x="319" y="70"/>
                              </a:lnTo>
                              <a:lnTo>
                                <a:pt x="321" y="77"/>
                              </a:lnTo>
                              <a:lnTo>
                                <a:pt x="323" y="81"/>
                              </a:lnTo>
                              <a:lnTo>
                                <a:pt x="327" y="93"/>
                              </a:lnTo>
                              <a:lnTo>
                                <a:pt x="330" y="106"/>
                              </a:lnTo>
                              <a:lnTo>
                                <a:pt x="330" y="112"/>
                              </a:lnTo>
                              <a:lnTo>
                                <a:pt x="331" y="116"/>
                              </a:lnTo>
                              <a:lnTo>
                                <a:pt x="331" y="121"/>
                              </a:lnTo>
                              <a:lnTo>
                                <a:pt x="332" y="123"/>
                              </a:lnTo>
                              <a:lnTo>
                                <a:pt x="332" y="125"/>
                              </a:lnTo>
                              <a:lnTo>
                                <a:pt x="332" y="128"/>
                              </a:lnTo>
                              <a:lnTo>
                                <a:pt x="334" y="132"/>
                              </a:lnTo>
                              <a:lnTo>
                                <a:pt x="334" y="137"/>
                              </a:lnTo>
                              <a:lnTo>
                                <a:pt x="334" y="141"/>
                              </a:lnTo>
                              <a:lnTo>
                                <a:pt x="336" y="155"/>
                              </a:lnTo>
                              <a:lnTo>
                                <a:pt x="342" y="167"/>
                              </a:lnTo>
                              <a:lnTo>
                                <a:pt x="344" y="174"/>
                              </a:lnTo>
                              <a:lnTo>
                                <a:pt x="348" y="183"/>
                              </a:lnTo>
                              <a:lnTo>
                                <a:pt x="351" y="191"/>
                              </a:lnTo>
                              <a:lnTo>
                                <a:pt x="353" y="199"/>
                              </a:lnTo>
                              <a:lnTo>
                                <a:pt x="355" y="202"/>
                              </a:lnTo>
                              <a:lnTo>
                                <a:pt x="355" y="202"/>
                              </a:lnTo>
                              <a:lnTo>
                                <a:pt x="352" y="202"/>
                              </a:lnTo>
                              <a:lnTo>
                                <a:pt x="346" y="202"/>
                              </a:lnTo>
                              <a:lnTo>
                                <a:pt x="332" y="201"/>
                              </a:lnTo>
                              <a:lnTo>
                                <a:pt x="318" y="200"/>
                              </a:lnTo>
                              <a:lnTo>
                                <a:pt x="304" y="199"/>
                              </a:lnTo>
                              <a:lnTo>
                                <a:pt x="293" y="197"/>
                              </a:lnTo>
                              <a:lnTo>
                                <a:pt x="277" y="195"/>
                              </a:lnTo>
                              <a:lnTo>
                                <a:pt x="262" y="193"/>
                              </a:lnTo>
                              <a:lnTo>
                                <a:pt x="245" y="192"/>
                              </a:lnTo>
                              <a:lnTo>
                                <a:pt x="230" y="191"/>
                              </a:lnTo>
                              <a:lnTo>
                                <a:pt x="221" y="189"/>
                              </a:lnTo>
                              <a:lnTo>
                                <a:pt x="217" y="188"/>
                              </a:lnTo>
                              <a:lnTo>
                                <a:pt x="212" y="188"/>
                              </a:lnTo>
                              <a:lnTo>
                                <a:pt x="207" y="188"/>
                              </a:lnTo>
                              <a:lnTo>
                                <a:pt x="203" y="187"/>
                              </a:lnTo>
                              <a:lnTo>
                                <a:pt x="195" y="185"/>
                              </a:lnTo>
                              <a:lnTo>
                                <a:pt x="184" y="185"/>
                              </a:lnTo>
                              <a:lnTo>
                                <a:pt x="171" y="183"/>
                              </a:lnTo>
                              <a:lnTo>
                                <a:pt x="153" y="182"/>
                              </a:lnTo>
                              <a:lnTo>
                                <a:pt x="141" y="180"/>
                              </a:lnTo>
                              <a:lnTo>
                                <a:pt x="131" y="179"/>
                              </a:lnTo>
                              <a:lnTo>
                                <a:pt x="125" y="179"/>
                              </a:lnTo>
                              <a:lnTo>
                                <a:pt x="119" y="178"/>
                              </a:lnTo>
                              <a:lnTo>
                                <a:pt x="110" y="176"/>
                              </a:lnTo>
                              <a:lnTo>
                                <a:pt x="99" y="175"/>
                              </a:lnTo>
                              <a:lnTo>
                                <a:pt x="89" y="175"/>
                              </a:lnTo>
                              <a:lnTo>
                                <a:pt x="82" y="174"/>
                              </a:lnTo>
                              <a:lnTo>
                                <a:pt x="81" y="171"/>
                              </a:lnTo>
                              <a:lnTo>
                                <a:pt x="81" y="162"/>
                              </a:lnTo>
                              <a:lnTo>
                                <a:pt x="82" y="147"/>
                              </a:lnTo>
                              <a:lnTo>
                                <a:pt x="85" y="128"/>
                              </a:lnTo>
                              <a:lnTo>
                                <a:pt x="85" y="125"/>
                              </a:lnTo>
                              <a:lnTo>
                                <a:pt x="85" y="123"/>
                              </a:lnTo>
                              <a:lnTo>
                                <a:pt x="84" y="120"/>
                              </a:lnTo>
                              <a:lnTo>
                                <a:pt x="78" y="117"/>
                              </a:lnTo>
                              <a:lnTo>
                                <a:pt x="70" y="116"/>
                              </a:lnTo>
                              <a:lnTo>
                                <a:pt x="59" y="113"/>
                              </a:lnTo>
                              <a:lnTo>
                                <a:pt x="40" y="111"/>
                              </a:lnTo>
                              <a:lnTo>
                                <a:pt x="17" y="107"/>
                              </a:lnTo>
                              <a:lnTo>
                                <a:pt x="13" y="106"/>
                              </a:lnTo>
                              <a:lnTo>
                                <a:pt x="9" y="106"/>
                              </a:lnTo>
                              <a:lnTo>
                                <a:pt x="5" y="104"/>
                              </a:lnTo>
                              <a:lnTo>
                                <a:pt x="0" y="103"/>
                              </a:lnTo>
                              <a:lnTo>
                                <a:pt x="9" y="52"/>
                              </a:lnTo>
                              <a:lnTo>
                                <a:pt x="12" y="32"/>
                              </a:lnTo>
                              <a:lnTo>
                                <a:pt x="15" y="15"/>
                              </a:lnTo>
                              <a:lnTo>
                                <a:pt x="17" y="3"/>
                              </a:lnTo>
                              <a:lnTo>
                                <a:pt x="18"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2" name="Freeform 107">
                          <a:extLst>
                            <a:ext uri="{FF2B5EF4-FFF2-40B4-BE49-F238E27FC236}">
                              <a16:creationId xmlns:a16="http://schemas.microsoft.com/office/drawing/2014/main" id="{34798EF8-73A6-792A-B7DF-D01CEE585C30}"/>
                            </a:ext>
                          </a:extLst>
                        </p:cNvPr>
                        <p:cNvSpPr>
                          <a:spLocks/>
                        </p:cNvSpPr>
                        <p:nvPr/>
                      </p:nvSpPr>
                      <p:spPr bwMode="auto">
                        <a:xfrm>
                          <a:off x="-2638641" y="5182517"/>
                          <a:ext cx="452006" cy="442617"/>
                        </a:xfrm>
                        <a:custGeom>
                          <a:avLst/>
                          <a:gdLst>
                            <a:gd name="T0" fmla="*/ 77 w 337"/>
                            <a:gd name="T1" fmla="*/ 0 h 330"/>
                            <a:gd name="T2" fmla="*/ 86 w 337"/>
                            <a:gd name="T3" fmla="*/ 0 h 330"/>
                            <a:gd name="T4" fmla="*/ 102 w 337"/>
                            <a:gd name="T5" fmla="*/ 3 h 330"/>
                            <a:gd name="T6" fmla="*/ 135 w 337"/>
                            <a:gd name="T7" fmla="*/ 9 h 330"/>
                            <a:gd name="T8" fmla="*/ 173 w 337"/>
                            <a:gd name="T9" fmla="*/ 17 h 330"/>
                            <a:gd name="T10" fmla="*/ 203 w 337"/>
                            <a:gd name="T11" fmla="*/ 22 h 330"/>
                            <a:gd name="T12" fmla="*/ 217 w 337"/>
                            <a:gd name="T13" fmla="*/ 25 h 330"/>
                            <a:gd name="T14" fmla="*/ 224 w 337"/>
                            <a:gd name="T15" fmla="*/ 26 h 330"/>
                            <a:gd name="T16" fmla="*/ 236 w 337"/>
                            <a:gd name="T17" fmla="*/ 29 h 330"/>
                            <a:gd name="T18" fmla="*/ 267 w 337"/>
                            <a:gd name="T19" fmla="*/ 34 h 330"/>
                            <a:gd name="T20" fmla="*/ 303 w 337"/>
                            <a:gd name="T21" fmla="*/ 42 h 330"/>
                            <a:gd name="T22" fmla="*/ 326 w 337"/>
                            <a:gd name="T23" fmla="*/ 46 h 330"/>
                            <a:gd name="T24" fmla="*/ 334 w 337"/>
                            <a:gd name="T25" fmla="*/ 48 h 330"/>
                            <a:gd name="T26" fmla="*/ 337 w 337"/>
                            <a:gd name="T27" fmla="*/ 51 h 330"/>
                            <a:gd name="T28" fmla="*/ 335 w 337"/>
                            <a:gd name="T29" fmla="*/ 55 h 330"/>
                            <a:gd name="T30" fmla="*/ 334 w 337"/>
                            <a:gd name="T31" fmla="*/ 64 h 330"/>
                            <a:gd name="T32" fmla="*/ 333 w 337"/>
                            <a:gd name="T33" fmla="*/ 72 h 330"/>
                            <a:gd name="T34" fmla="*/ 331 w 337"/>
                            <a:gd name="T35" fmla="*/ 81 h 330"/>
                            <a:gd name="T36" fmla="*/ 327 w 337"/>
                            <a:gd name="T37" fmla="*/ 102 h 330"/>
                            <a:gd name="T38" fmla="*/ 323 w 337"/>
                            <a:gd name="T39" fmla="*/ 130 h 330"/>
                            <a:gd name="T40" fmla="*/ 321 w 337"/>
                            <a:gd name="T41" fmla="*/ 147 h 330"/>
                            <a:gd name="T42" fmla="*/ 317 w 337"/>
                            <a:gd name="T43" fmla="*/ 166 h 330"/>
                            <a:gd name="T44" fmla="*/ 310 w 337"/>
                            <a:gd name="T45" fmla="*/ 207 h 330"/>
                            <a:gd name="T46" fmla="*/ 301 w 337"/>
                            <a:gd name="T47" fmla="*/ 262 h 330"/>
                            <a:gd name="T48" fmla="*/ 295 w 337"/>
                            <a:gd name="T49" fmla="*/ 301 h 330"/>
                            <a:gd name="T50" fmla="*/ 292 w 337"/>
                            <a:gd name="T51" fmla="*/ 319 h 330"/>
                            <a:gd name="T52" fmla="*/ 291 w 337"/>
                            <a:gd name="T53" fmla="*/ 325 h 330"/>
                            <a:gd name="T54" fmla="*/ 289 w 337"/>
                            <a:gd name="T55" fmla="*/ 326 h 330"/>
                            <a:gd name="T56" fmla="*/ 278 w 337"/>
                            <a:gd name="T57" fmla="*/ 323 h 330"/>
                            <a:gd name="T58" fmla="*/ 254 w 337"/>
                            <a:gd name="T59" fmla="*/ 319 h 330"/>
                            <a:gd name="T60" fmla="*/ 237 w 337"/>
                            <a:gd name="T61" fmla="*/ 316 h 330"/>
                            <a:gd name="T62" fmla="*/ 212 w 337"/>
                            <a:gd name="T63" fmla="*/ 312 h 330"/>
                            <a:gd name="T64" fmla="*/ 181 w 337"/>
                            <a:gd name="T65" fmla="*/ 306 h 330"/>
                            <a:gd name="T66" fmla="*/ 165 w 337"/>
                            <a:gd name="T67" fmla="*/ 304 h 330"/>
                            <a:gd name="T68" fmla="*/ 143 w 337"/>
                            <a:gd name="T69" fmla="*/ 302 h 330"/>
                            <a:gd name="T70" fmla="*/ 120 w 337"/>
                            <a:gd name="T71" fmla="*/ 316 h 330"/>
                            <a:gd name="T72" fmla="*/ 119 w 337"/>
                            <a:gd name="T73" fmla="*/ 318 h 330"/>
                            <a:gd name="T74" fmla="*/ 117 w 337"/>
                            <a:gd name="T75" fmla="*/ 318 h 330"/>
                            <a:gd name="T76" fmla="*/ 109 w 337"/>
                            <a:gd name="T77" fmla="*/ 316 h 330"/>
                            <a:gd name="T78" fmla="*/ 89 w 337"/>
                            <a:gd name="T79" fmla="*/ 313 h 330"/>
                            <a:gd name="T80" fmla="*/ 68 w 337"/>
                            <a:gd name="T81" fmla="*/ 310 h 330"/>
                            <a:gd name="T82" fmla="*/ 55 w 337"/>
                            <a:gd name="T83" fmla="*/ 308 h 330"/>
                            <a:gd name="T84" fmla="*/ 48 w 337"/>
                            <a:gd name="T85" fmla="*/ 305 h 330"/>
                            <a:gd name="T86" fmla="*/ 42 w 337"/>
                            <a:gd name="T87" fmla="*/ 304 h 330"/>
                            <a:gd name="T88" fmla="*/ 38 w 337"/>
                            <a:gd name="T89" fmla="*/ 305 h 330"/>
                            <a:gd name="T90" fmla="*/ 35 w 337"/>
                            <a:gd name="T91" fmla="*/ 314 h 330"/>
                            <a:gd name="T92" fmla="*/ 31 w 337"/>
                            <a:gd name="T93" fmla="*/ 327 h 330"/>
                            <a:gd name="T94" fmla="*/ 17 w 337"/>
                            <a:gd name="T95" fmla="*/ 329 h 330"/>
                            <a:gd name="T96" fmla="*/ 1 w 337"/>
                            <a:gd name="T97" fmla="*/ 322 h 330"/>
                            <a:gd name="T98" fmla="*/ 1 w 337"/>
                            <a:gd name="T99" fmla="*/ 310 h 330"/>
                            <a:gd name="T100" fmla="*/ 8 w 337"/>
                            <a:gd name="T101" fmla="*/ 284 h 330"/>
                            <a:gd name="T102" fmla="*/ 17 w 337"/>
                            <a:gd name="T103" fmla="*/ 242 h 330"/>
                            <a:gd name="T104" fmla="*/ 27 w 337"/>
                            <a:gd name="T105" fmla="*/ 196 h 330"/>
                            <a:gd name="T106" fmla="*/ 33 w 337"/>
                            <a:gd name="T107" fmla="*/ 170 h 330"/>
                            <a:gd name="T108" fmla="*/ 35 w 337"/>
                            <a:gd name="T109" fmla="*/ 161 h 330"/>
                            <a:gd name="T110" fmla="*/ 37 w 337"/>
                            <a:gd name="T111" fmla="*/ 153 h 330"/>
                            <a:gd name="T112" fmla="*/ 39 w 337"/>
                            <a:gd name="T113" fmla="*/ 144 h 330"/>
                            <a:gd name="T114" fmla="*/ 41 w 337"/>
                            <a:gd name="T115" fmla="*/ 135 h 330"/>
                            <a:gd name="T116" fmla="*/ 43 w 337"/>
                            <a:gd name="T117" fmla="*/ 127 h 330"/>
                            <a:gd name="T118" fmla="*/ 45 w 337"/>
                            <a:gd name="T119" fmla="*/ 120 h 330"/>
                            <a:gd name="T120" fmla="*/ 50 w 337"/>
                            <a:gd name="T121" fmla="*/ 97 h 330"/>
                            <a:gd name="T122" fmla="*/ 58 w 337"/>
                            <a:gd name="T123" fmla="*/ 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30">
                              <a:moveTo>
                                <a:pt x="72" y="0"/>
                              </a:moveTo>
                              <a:lnTo>
                                <a:pt x="77" y="0"/>
                              </a:lnTo>
                              <a:lnTo>
                                <a:pt x="82" y="0"/>
                              </a:lnTo>
                              <a:lnTo>
                                <a:pt x="86" y="0"/>
                              </a:lnTo>
                              <a:lnTo>
                                <a:pt x="92" y="1"/>
                              </a:lnTo>
                              <a:lnTo>
                                <a:pt x="102" y="3"/>
                              </a:lnTo>
                              <a:lnTo>
                                <a:pt x="118" y="7"/>
                              </a:lnTo>
                              <a:lnTo>
                                <a:pt x="135" y="9"/>
                              </a:lnTo>
                              <a:lnTo>
                                <a:pt x="153" y="13"/>
                              </a:lnTo>
                              <a:lnTo>
                                <a:pt x="173" y="17"/>
                              </a:lnTo>
                              <a:lnTo>
                                <a:pt x="190" y="20"/>
                              </a:lnTo>
                              <a:lnTo>
                                <a:pt x="203" y="22"/>
                              </a:lnTo>
                              <a:lnTo>
                                <a:pt x="213" y="25"/>
                              </a:lnTo>
                              <a:lnTo>
                                <a:pt x="217" y="25"/>
                              </a:lnTo>
                              <a:lnTo>
                                <a:pt x="220" y="26"/>
                              </a:lnTo>
                              <a:lnTo>
                                <a:pt x="224" y="26"/>
                              </a:lnTo>
                              <a:lnTo>
                                <a:pt x="228" y="28"/>
                              </a:lnTo>
                              <a:lnTo>
                                <a:pt x="236" y="29"/>
                              </a:lnTo>
                              <a:lnTo>
                                <a:pt x="250" y="31"/>
                              </a:lnTo>
                              <a:lnTo>
                                <a:pt x="267" y="34"/>
                              </a:lnTo>
                              <a:lnTo>
                                <a:pt x="286" y="38"/>
                              </a:lnTo>
                              <a:lnTo>
                                <a:pt x="303" y="42"/>
                              </a:lnTo>
                              <a:lnTo>
                                <a:pt x="317" y="45"/>
                              </a:lnTo>
                              <a:lnTo>
                                <a:pt x="326" y="46"/>
                              </a:lnTo>
                              <a:lnTo>
                                <a:pt x="331" y="47"/>
                              </a:lnTo>
                              <a:lnTo>
                                <a:pt x="334" y="48"/>
                              </a:lnTo>
                              <a:lnTo>
                                <a:pt x="335" y="50"/>
                              </a:lnTo>
                              <a:lnTo>
                                <a:pt x="337" y="51"/>
                              </a:lnTo>
                              <a:lnTo>
                                <a:pt x="337" y="52"/>
                              </a:lnTo>
                              <a:lnTo>
                                <a:pt x="335" y="55"/>
                              </a:lnTo>
                              <a:lnTo>
                                <a:pt x="335" y="60"/>
                              </a:lnTo>
                              <a:lnTo>
                                <a:pt x="334" y="64"/>
                              </a:lnTo>
                              <a:lnTo>
                                <a:pt x="334" y="68"/>
                              </a:lnTo>
                              <a:lnTo>
                                <a:pt x="333" y="72"/>
                              </a:lnTo>
                              <a:lnTo>
                                <a:pt x="333" y="76"/>
                              </a:lnTo>
                              <a:lnTo>
                                <a:pt x="331" y="81"/>
                              </a:lnTo>
                              <a:lnTo>
                                <a:pt x="330" y="92"/>
                              </a:lnTo>
                              <a:lnTo>
                                <a:pt x="327" y="102"/>
                              </a:lnTo>
                              <a:lnTo>
                                <a:pt x="326" y="115"/>
                              </a:lnTo>
                              <a:lnTo>
                                <a:pt x="323" y="130"/>
                              </a:lnTo>
                              <a:lnTo>
                                <a:pt x="322" y="139"/>
                              </a:lnTo>
                              <a:lnTo>
                                <a:pt x="321" y="147"/>
                              </a:lnTo>
                              <a:lnTo>
                                <a:pt x="320" y="153"/>
                              </a:lnTo>
                              <a:lnTo>
                                <a:pt x="317" y="166"/>
                              </a:lnTo>
                              <a:lnTo>
                                <a:pt x="314" y="185"/>
                              </a:lnTo>
                              <a:lnTo>
                                <a:pt x="310" y="207"/>
                              </a:lnTo>
                              <a:lnTo>
                                <a:pt x="306" y="233"/>
                              </a:lnTo>
                              <a:lnTo>
                                <a:pt x="301" y="262"/>
                              </a:lnTo>
                              <a:lnTo>
                                <a:pt x="299" y="284"/>
                              </a:lnTo>
                              <a:lnTo>
                                <a:pt x="295" y="301"/>
                              </a:lnTo>
                              <a:lnTo>
                                <a:pt x="293" y="312"/>
                              </a:lnTo>
                              <a:lnTo>
                                <a:pt x="292" y="319"/>
                              </a:lnTo>
                              <a:lnTo>
                                <a:pt x="291" y="323"/>
                              </a:lnTo>
                              <a:lnTo>
                                <a:pt x="291" y="325"/>
                              </a:lnTo>
                              <a:lnTo>
                                <a:pt x="289" y="326"/>
                              </a:lnTo>
                              <a:lnTo>
                                <a:pt x="289" y="326"/>
                              </a:lnTo>
                              <a:lnTo>
                                <a:pt x="286" y="325"/>
                              </a:lnTo>
                              <a:lnTo>
                                <a:pt x="278" y="323"/>
                              </a:lnTo>
                              <a:lnTo>
                                <a:pt x="266" y="321"/>
                              </a:lnTo>
                              <a:lnTo>
                                <a:pt x="254" y="319"/>
                              </a:lnTo>
                              <a:lnTo>
                                <a:pt x="244" y="317"/>
                              </a:lnTo>
                              <a:lnTo>
                                <a:pt x="237" y="316"/>
                              </a:lnTo>
                              <a:lnTo>
                                <a:pt x="227" y="314"/>
                              </a:lnTo>
                              <a:lnTo>
                                <a:pt x="212" y="312"/>
                              </a:lnTo>
                              <a:lnTo>
                                <a:pt x="195" y="309"/>
                              </a:lnTo>
                              <a:lnTo>
                                <a:pt x="181" y="306"/>
                              </a:lnTo>
                              <a:lnTo>
                                <a:pt x="172" y="305"/>
                              </a:lnTo>
                              <a:lnTo>
                                <a:pt x="165" y="304"/>
                              </a:lnTo>
                              <a:lnTo>
                                <a:pt x="155" y="304"/>
                              </a:lnTo>
                              <a:lnTo>
                                <a:pt x="143" y="302"/>
                              </a:lnTo>
                              <a:lnTo>
                                <a:pt x="124" y="302"/>
                              </a:lnTo>
                              <a:lnTo>
                                <a:pt x="120" y="316"/>
                              </a:lnTo>
                              <a:lnTo>
                                <a:pt x="120" y="318"/>
                              </a:lnTo>
                              <a:lnTo>
                                <a:pt x="119" y="318"/>
                              </a:lnTo>
                              <a:lnTo>
                                <a:pt x="118" y="318"/>
                              </a:lnTo>
                              <a:lnTo>
                                <a:pt x="117" y="318"/>
                              </a:lnTo>
                              <a:lnTo>
                                <a:pt x="113" y="317"/>
                              </a:lnTo>
                              <a:lnTo>
                                <a:pt x="109" y="316"/>
                              </a:lnTo>
                              <a:lnTo>
                                <a:pt x="102" y="316"/>
                              </a:lnTo>
                              <a:lnTo>
                                <a:pt x="89" y="313"/>
                              </a:lnTo>
                              <a:lnTo>
                                <a:pt x="76" y="312"/>
                              </a:lnTo>
                              <a:lnTo>
                                <a:pt x="68" y="310"/>
                              </a:lnTo>
                              <a:lnTo>
                                <a:pt x="60" y="309"/>
                              </a:lnTo>
                              <a:lnTo>
                                <a:pt x="55" y="308"/>
                              </a:lnTo>
                              <a:lnTo>
                                <a:pt x="51" y="306"/>
                              </a:lnTo>
                              <a:lnTo>
                                <a:pt x="48" y="305"/>
                              </a:lnTo>
                              <a:lnTo>
                                <a:pt x="45" y="304"/>
                              </a:lnTo>
                              <a:lnTo>
                                <a:pt x="42" y="304"/>
                              </a:lnTo>
                              <a:lnTo>
                                <a:pt x="41" y="304"/>
                              </a:lnTo>
                              <a:lnTo>
                                <a:pt x="38" y="305"/>
                              </a:lnTo>
                              <a:lnTo>
                                <a:pt x="37" y="308"/>
                              </a:lnTo>
                              <a:lnTo>
                                <a:pt x="35" y="314"/>
                              </a:lnTo>
                              <a:lnTo>
                                <a:pt x="34" y="322"/>
                              </a:lnTo>
                              <a:lnTo>
                                <a:pt x="31" y="327"/>
                              </a:lnTo>
                              <a:lnTo>
                                <a:pt x="26" y="330"/>
                              </a:lnTo>
                              <a:lnTo>
                                <a:pt x="17" y="329"/>
                              </a:lnTo>
                              <a:lnTo>
                                <a:pt x="8" y="326"/>
                              </a:lnTo>
                              <a:lnTo>
                                <a:pt x="1" y="322"/>
                              </a:lnTo>
                              <a:lnTo>
                                <a:pt x="0" y="316"/>
                              </a:lnTo>
                              <a:lnTo>
                                <a:pt x="1" y="310"/>
                              </a:lnTo>
                              <a:lnTo>
                                <a:pt x="4" y="300"/>
                              </a:lnTo>
                              <a:lnTo>
                                <a:pt x="8" y="284"/>
                              </a:lnTo>
                              <a:lnTo>
                                <a:pt x="12" y="264"/>
                              </a:lnTo>
                              <a:lnTo>
                                <a:pt x="17" y="242"/>
                              </a:lnTo>
                              <a:lnTo>
                                <a:pt x="22" y="219"/>
                              </a:lnTo>
                              <a:lnTo>
                                <a:pt x="27" y="196"/>
                              </a:lnTo>
                              <a:lnTo>
                                <a:pt x="30" y="182"/>
                              </a:lnTo>
                              <a:lnTo>
                                <a:pt x="33" y="170"/>
                              </a:lnTo>
                              <a:lnTo>
                                <a:pt x="34" y="164"/>
                              </a:lnTo>
                              <a:lnTo>
                                <a:pt x="35" y="161"/>
                              </a:lnTo>
                              <a:lnTo>
                                <a:pt x="35" y="157"/>
                              </a:lnTo>
                              <a:lnTo>
                                <a:pt x="37" y="153"/>
                              </a:lnTo>
                              <a:lnTo>
                                <a:pt x="38" y="149"/>
                              </a:lnTo>
                              <a:lnTo>
                                <a:pt x="39" y="144"/>
                              </a:lnTo>
                              <a:lnTo>
                                <a:pt x="39" y="139"/>
                              </a:lnTo>
                              <a:lnTo>
                                <a:pt x="41" y="135"/>
                              </a:lnTo>
                              <a:lnTo>
                                <a:pt x="42" y="131"/>
                              </a:lnTo>
                              <a:lnTo>
                                <a:pt x="43" y="127"/>
                              </a:lnTo>
                              <a:lnTo>
                                <a:pt x="43" y="126"/>
                              </a:lnTo>
                              <a:lnTo>
                                <a:pt x="45" y="120"/>
                              </a:lnTo>
                              <a:lnTo>
                                <a:pt x="46" y="111"/>
                              </a:lnTo>
                              <a:lnTo>
                                <a:pt x="50" y="97"/>
                              </a:lnTo>
                              <a:lnTo>
                                <a:pt x="54" y="80"/>
                              </a:lnTo>
                              <a:lnTo>
                                <a:pt x="58" y="60"/>
                              </a:lnTo>
                              <a:lnTo>
                                <a:pt x="72"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3" name="Freeform 108">
                          <a:extLst>
                            <a:ext uri="{FF2B5EF4-FFF2-40B4-BE49-F238E27FC236}">
                              <a16:creationId xmlns:a16="http://schemas.microsoft.com/office/drawing/2014/main" id="{5E358A46-D9E7-A84C-8A3C-80C3F3860CDC}"/>
                            </a:ext>
                          </a:extLst>
                        </p:cNvPr>
                        <p:cNvSpPr>
                          <a:spLocks/>
                        </p:cNvSpPr>
                        <p:nvPr/>
                      </p:nvSpPr>
                      <p:spPr bwMode="auto">
                        <a:xfrm>
                          <a:off x="-3116132" y="4624552"/>
                          <a:ext cx="376895" cy="592838"/>
                        </a:xfrm>
                        <a:custGeom>
                          <a:avLst/>
                          <a:gdLst>
                            <a:gd name="T0" fmla="*/ 61 w 281"/>
                            <a:gd name="T1" fmla="*/ 1 h 442"/>
                            <a:gd name="T2" fmla="*/ 86 w 281"/>
                            <a:gd name="T3" fmla="*/ 9 h 442"/>
                            <a:gd name="T4" fmla="*/ 135 w 281"/>
                            <a:gd name="T5" fmla="*/ 26 h 442"/>
                            <a:gd name="T6" fmla="*/ 166 w 281"/>
                            <a:gd name="T7" fmla="*/ 38 h 442"/>
                            <a:gd name="T8" fmla="*/ 199 w 281"/>
                            <a:gd name="T9" fmla="*/ 48 h 442"/>
                            <a:gd name="T10" fmla="*/ 230 w 281"/>
                            <a:gd name="T11" fmla="*/ 59 h 442"/>
                            <a:gd name="T12" fmla="*/ 258 w 281"/>
                            <a:gd name="T13" fmla="*/ 67 h 442"/>
                            <a:gd name="T14" fmla="*/ 279 w 281"/>
                            <a:gd name="T15" fmla="*/ 73 h 442"/>
                            <a:gd name="T16" fmla="*/ 281 w 281"/>
                            <a:gd name="T17" fmla="*/ 78 h 442"/>
                            <a:gd name="T18" fmla="*/ 273 w 281"/>
                            <a:gd name="T19" fmla="*/ 104 h 442"/>
                            <a:gd name="T20" fmla="*/ 262 w 281"/>
                            <a:gd name="T21" fmla="*/ 148 h 442"/>
                            <a:gd name="T22" fmla="*/ 246 w 281"/>
                            <a:gd name="T23" fmla="*/ 201 h 442"/>
                            <a:gd name="T24" fmla="*/ 230 w 281"/>
                            <a:gd name="T25" fmla="*/ 256 h 442"/>
                            <a:gd name="T26" fmla="*/ 217 w 281"/>
                            <a:gd name="T27" fmla="*/ 303 h 442"/>
                            <a:gd name="T28" fmla="*/ 207 w 281"/>
                            <a:gd name="T29" fmla="*/ 335 h 442"/>
                            <a:gd name="T30" fmla="*/ 204 w 281"/>
                            <a:gd name="T31" fmla="*/ 345 h 442"/>
                            <a:gd name="T32" fmla="*/ 201 w 281"/>
                            <a:gd name="T33" fmla="*/ 353 h 442"/>
                            <a:gd name="T34" fmla="*/ 197 w 281"/>
                            <a:gd name="T35" fmla="*/ 366 h 442"/>
                            <a:gd name="T36" fmla="*/ 191 w 281"/>
                            <a:gd name="T37" fmla="*/ 386 h 442"/>
                            <a:gd name="T38" fmla="*/ 182 w 281"/>
                            <a:gd name="T39" fmla="*/ 391 h 442"/>
                            <a:gd name="T40" fmla="*/ 165 w 281"/>
                            <a:gd name="T41" fmla="*/ 392 h 442"/>
                            <a:gd name="T42" fmla="*/ 153 w 281"/>
                            <a:gd name="T43" fmla="*/ 413 h 442"/>
                            <a:gd name="T44" fmla="*/ 150 w 281"/>
                            <a:gd name="T45" fmla="*/ 436 h 442"/>
                            <a:gd name="T46" fmla="*/ 149 w 281"/>
                            <a:gd name="T47" fmla="*/ 442 h 442"/>
                            <a:gd name="T48" fmla="*/ 145 w 281"/>
                            <a:gd name="T49" fmla="*/ 440 h 442"/>
                            <a:gd name="T50" fmla="*/ 140 w 281"/>
                            <a:gd name="T51" fmla="*/ 432 h 442"/>
                            <a:gd name="T52" fmla="*/ 129 w 281"/>
                            <a:gd name="T53" fmla="*/ 409 h 442"/>
                            <a:gd name="T54" fmla="*/ 118 w 281"/>
                            <a:gd name="T55" fmla="*/ 389 h 442"/>
                            <a:gd name="T56" fmla="*/ 103 w 281"/>
                            <a:gd name="T57" fmla="*/ 361 h 442"/>
                            <a:gd name="T58" fmla="*/ 90 w 281"/>
                            <a:gd name="T59" fmla="*/ 336 h 442"/>
                            <a:gd name="T60" fmla="*/ 81 w 281"/>
                            <a:gd name="T61" fmla="*/ 319 h 442"/>
                            <a:gd name="T62" fmla="*/ 77 w 281"/>
                            <a:gd name="T63" fmla="*/ 313 h 442"/>
                            <a:gd name="T64" fmla="*/ 69 w 281"/>
                            <a:gd name="T65" fmla="*/ 298 h 442"/>
                            <a:gd name="T66" fmla="*/ 57 w 281"/>
                            <a:gd name="T67" fmla="*/ 276 h 442"/>
                            <a:gd name="T68" fmla="*/ 47 w 281"/>
                            <a:gd name="T69" fmla="*/ 256 h 442"/>
                            <a:gd name="T70" fmla="*/ 39 w 281"/>
                            <a:gd name="T71" fmla="*/ 241 h 442"/>
                            <a:gd name="T72" fmla="*/ 27 w 281"/>
                            <a:gd name="T73" fmla="*/ 220 h 442"/>
                            <a:gd name="T74" fmla="*/ 14 w 281"/>
                            <a:gd name="T75" fmla="*/ 195 h 442"/>
                            <a:gd name="T76" fmla="*/ 5 w 281"/>
                            <a:gd name="T77" fmla="*/ 176 h 442"/>
                            <a:gd name="T78" fmla="*/ 0 w 281"/>
                            <a:gd name="T79" fmla="*/ 163 h 442"/>
                            <a:gd name="T80" fmla="*/ 0 w 281"/>
                            <a:gd name="T81" fmla="*/ 149 h 442"/>
                            <a:gd name="T82" fmla="*/ 8 w 281"/>
                            <a:gd name="T83" fmla="*/ 123 h 442"/>
                            <a:gd name="T84" fmla="*/ 23 w 281"/>
                            <a:gd name="T85" fmla="*/ 78 h 442"/>
                            <a:gd name="T86" fmla="*/ 38 w 281"/>
                            <a:gd name="T87" fmla="*/ 39 h 442"/>
                            <a:gd name="T88" fmla="*/ 48 w 281"/>
                            <a:gd name="T89" fmla="*/ 12 h 442"/>
                            <a:gd name="T90" fmla="*/ 52 w 281"/>
                            <a:gd name="T9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1" h="442">
                              <a:moveTo>
                                <a:pt x="55" y="0"/>
                              </a:moveTo>
                              <a:lnTo>
                                <a:pt x="61" y="1"/>
                              </a:lnTo>
                              <a:lnTo>
                                <a:pt x="72" y="4"/>
                              </a:lnTo>
                              <a:lnTo>
                                <a:pt x="86" y="9"/>
                              </a:lnTo>
                              <a:lnTo>
                                <a:pt x="107" y="17"/>
                              </a:lnTo>
                              <a:lnTo>
                                <a:pt x="135" y="26"/>
                              </a:lnTo>
                              <a:lnTo>
                                <a:pt x="149" y="31"/>
                              </a:lnTo>
                              <a:lnTo>
                                <a:pt x="166" y="38"/>
                              </a:lnTo>
                              <a:lnTo>
                                <a:pt x="183" y="43"/>
                              </a:lnTo>
                              <a:lnTo>
                                <a:pt x="199" y="48"/>
                              </a:lnTo>
                              <a:lnTo>
                                <a:pt x="215" y="53"/>
                              </a:lnTo>
                              <a:lnTo>
                                <a:pt x="230" y="59"/>
                              </a:lnTo>
                              <a:lnTo>
                                <a:pt x="246" y="63"/>
                              </a:lnTo>
                              <a:lnTo>
                                <a:pt x="258" y="67"/>
                              </a:lnTo>
                              <a:lnTo>
                                <a:pt x="270" y="70"/>
                              </a:lnTo>
                              <a:lnTo>
                                <a:pt x="279" y="73"/>
                              </a:lnTo>
                              <a:lnTo>
                                <a:pt x="281" y="74"/>
                              </a:lnTo>
                              <a:lnTo>
                                <a:pt x="281" y="78"/>
                              </a:lnTo>
                              <a:lnTo>
                                <a:pt x="279" y="89"/>
                              </a:lnTo>
                              <a:lnTo>
                                <a:pt x="273" y="104"/>
                              </a:lnTo>
                              <a:lnTo>
                                <a:pt x="268" y="124"/>
                              </a:lnTo>
                              <a:lnTo>
                                <a:pt x="262" y="148"/>
                              </a:lnTo>
                              <a:lnTo>
                                <a:pt x="254" y="174"/>
                              </a:lnTo>
                              <a:lnTo>
                                <a:pt x="246" y="201"/>
                              </a:lnTo>
                              <a:lnTo>
                                <a:pt x="238" y="229"/>
                              </a:lnTo>
                              <a:lnTo>
                                <a:pt x="230" y="256"/>
                              </a:lnTo>
                              <a:lnTo>
                                <a:pt x="222" y="281"/>
                              </a:lnTo>
                              <a:lnTo>
                                <a:pt x="217" y="303"/>
                              </a:lnTo>
                              <a:lnTo>
                                <a:pt x="211" y="322"/>
                              </a:lnTo>
                              <a:lnTo>
                                <a:pt x="207" y="335"/>
                              </a:lnTo>
                              <a:lnTo>
                                <a:pt x="205" y="341"/>
                              </a:lnTo>
                              <a:lnTo>
                                <a:pt x="204" y="345"/>
                              </a:lnTo>
                              <a:lnTo>
                                <a:pt x="203" y="351"/>
                              </a:lnTo>
                              <a:lnTo>
                                <a:pt x="201" y="353"/>
                              </a:lnTo>
                              <a:lnTo>
                                <a:pt x="200" y="358"/>
                              </a:lnTo>
                              <a:lnTo>
                                <a:pt x="197" y="366"/>
                              </a:lnTo>
                              <a:lnTo>
                                <a:pt x="195" y="375"/>
                              </a:lnTo>
                              <a:lnTo>
                                <a:pt x="191" y="386"/>
                              </a:lnTo>
                              <a:lnTo>
                                <a:pt x="187" y="390"/>
                              </a:lnTo>
                              <a:lnTo>
                                <a:pt x="182" y="391"/>
                              </a:lnTo>
                              <a:lnTo>
                                <a:pt x="173" y="390"/>
                              </a:lnTo>
                              <a:lnTo>
                                <a:pt x="165" y="392"/>
                              </a:lnTo>
                              <a:lnTo>
                                <a:pt x="157" y="400"/>
                              </a:lnTo>
                              <a:lnTo>
                                <a:pt x="153" y="413"/>
                              </a:lnTo>
                              <a:lnTo>
                                <a:pt x="150" y="430"/>
                              </a:lnTo>
                              <a:lnTo>
                                <a:pt x="150" y="436"/>
                              </a:lnTo>
                              <a:lnTo>
                                <a:pt x="150" y="440"/>
                              </a:lnTo>
                              <a:lnTo>
                                <a:pt x="149" y="442"/>
                              </a:lnTo>
                              <a:lnTo>
                                <a:pt x="148" y="442"/>
                              </a:lnTo>
                              <a:lnTo>
                                <a:pt x="145" y="440"/>
                              </a:lnTo>
                              <a:lnTo>
                                <a:pt x="142" y="437"/>
                              </a:lnTo>
                              <a:lnTo>
                                <a:pt x="140" y="432"/>
                              </a:lnTo>
                              <a:lnTo>
                                <a:pt x="135" y="421"/>
                              </a:lnTo>
                              <a:lnTo>
                                <a:pt x="129" y="409"/>
                              </a:lnTo>
                              <a:lnTo>
                                <a:pt x="123" y="398"/>
                              </a:lnTo>
                              <a:lnTo>
                                <a:pt x="118" y="389"/>
                              </a:lnTo>
                              <a:lnTo>
                                <a:pt x="111" y="375"/>
                              </a:lnTo>
                              <a:lnTo>
                                <a:pt x="103" y="361"/>
                              </a:lnTo>
                              <a:lnTo>
                                <a:pt x="97" y="348"/>
                              </a:lnTo>
                              <a:lnTo>
                                <a:pt x="90" y="336"/>
                              </a:lnTo>
                              <a:lnTo>
                                <a:pt x="85" y="326"/>
                              </a:lnTo>
                              <a:lnTo>
                                <a:pt x="81" y="319"/>
                              </a:lnTo>
                              <a:lnTo>
                                <a:pt x="78" y="315"/>
                              </a:lnTo>
                              <a:lnTo>
                                <a:pt x="77" y="313"/>
                              </a:lnTo>
                              <a:lnTo>
                                <a:pt x="74" y="306"/>
                              </a:lnTo>
                              <a:lnTo>
                                <a:pt x="69" y="298"/>
                              </a:lnTo>
                              <a:lnTo>
                                <a:pt x="64" y="288"/>
                              </a:lnTo>
                              <a:lnTo>
                                <a:pt x="57" y="276"/>
                              </a:lnTo>
                              <a:lnTo>
                                <a:pt x="52" y="265"/>
                              </a:lnTo>
                              <a:lnTo>
                                <a:pt x="47" y="256"/>
                              </a:lnTo>
                              <a:lnTo>
                                <a:pt x="44" y="250"/>
                              </a:lnTo>
                              <a:lnTo>
                                <a:pt x="39" y="241"/>
                              </a:lnTo>
                              <a:lnTo>
                                <a:pt x="34" y="230"/>
                              </a:lnTo>
                              <a:lnTo>
                                <a:pt x="27" y="220"/>
                              </a:lnTo>
                              <a:lnTo>
                                <a:pt x="21" y="208"/>
                              </a:lnTo>
                              <a:lnTo>
                                <a:pt x="14" y="195"/>
                              </a:lnTo>
                              <a:lnTo>
                                <a:pt x="9" y="184"/>
                              </a:lnTo>
                              <a:lnTo>
                                <a:pt x="5" y="176"/>
                              </a:lnTo>
                              <a:lnTo>
                                <a:pt x="1" y="170"/>
                              </a:lnTo>
                              <a:lnTo>
                                <a:pt x="0" y="163"/>
                              </a:lnTo>
                              <a:lnTo>
                                <a:pt x="0" y="157"/>
                              </a:lnTo>
                              <a:lnTo>
                                <a:pt x="0" y="149"/>
                              </a:lnTo>
                              <a:lnTo>
                                <a:pt x="4" y="137"/>
                              </a:lnTo>
                              <a:lnTo>
                                <a:pt x="8" y="123"/>
                              </a:lnTo>
                              <a:lnTo>
                                <a:pt x="15" y="103"/>
                              </a:lnTo>
                              <a:lnTo>
                                <a:pt x="23" y="78"/>
                              </a:lnTo>
                              <a:lnTo>
                                <a:pt x="31" y="57"/>
                              </a:lnTo>
                              <a:lnTo>
                                <a:pt x="38" y="39"/>
                              </a:lnTo>
                              <a:lnTo>
                                <a:pt x="43" y="23"/>
                              </a:lnTo>
                              <a:lnTo>
                                <a:pt x="48" y="12"/>
                              </a:lnTo>
                              <a:lnTo>
                                <a:pt x="51" y="4"/>
                              </a:lnTo>
                              <a:lnTo>
                                <a:pt x="52" y="0"/>
                              </a:lnTo>
                              <a:lnTo>
                                <a:pt x="55"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4" name="Freeform 111">
                          <a:extLst>
                            <a:ext uri="{FF2B5EF4-FFF2-40B4-BE49-F238E27FC236}">
                              <a16:creationId xmlns:a16="http://schemas.microsoft.com/office/drawing/2014/main" id="{E3D84241-0D59-46B1-BE66-54644EFA2542}"/>
                            </a:ext>
                          </a:extLst>
                        </p:cNvPr>
                        <p:cNvSpPr>
                          <a:spLocks/>
                        </p:cNvSpPr>
                        <p:nvPr/>
                      </p:nvSpPr>
                      <p:spPr bwMode="auto">
                        <a:xfrm>
                          <a:off x="-2181271" y="5250921"/>
                          <a:ext cx="490902" cy="296420"/>
                        </a:xfrm>
                        <a:custGeom>
                          <a:avLst/>
                          <a:gdLst>
                            <a:gd name="T0" fmla="*/ 6 w 366"/>
                            <a:gd name="T1" fmla="*/ 0 h 221"/>
                            <a:gd name="T2" fmla="*/ 14 w 366"/>
                            <a:gd name="T3" fmla="*/ 1 h 221"/>
                            <a:gd name="T4" fmla="*/ 35 w 366"/>
                            <a:gd name="T5" fmla="*/ 5 h 221"/>
                            <a:gd name="T6" fmla="*/ 61 w 366"/>
                            <a:gd name="T7" fmla="*/ 8 h 221"/>
                            <a:gd name="T8" fmla="*/ 78 w 366"/>
                            <a:gd name="T9" fmla="*/ 9 h 221"/>
                            <a:gd name="T10" fmla="*/ 102 w 366"/>
                            <a:gd name="T11" fmla="*/ 12 h 221"/>
                            <a:gd name="T12" fmla="*/ 125 w 366"/>
                            <a:gd name="T13" fmla="*/ 13 h 221"/>
                            <a:gd name="T14" fmla="*/ 150 w 366"/>
                            <a:gd name="T15" fmla="*/ 16 h 221"/>
                            <a:gd name="T16" fmla="*/ 174 w 366"/>
                            <a:gd name="T17" fmla="*/ 18 h 221"/>
                            <a:gd name="T18" fmla="*/ 200 w 366"/>
                            <a:gd name="T19" fmla="*/ 20 h 221"/>
                            <a:gd name="T20" fmla="*/ 217 w 366"/>
                            <a:gd name="T21" fmla="*/ 21 h 221"/>
                            <a:gd name="T22" fmla="*/ 230 w 366"/>
                            <a:gd name="T23" fmla="*/ 22 h 221"/>
                            <a:gd name="T24" fmla="*/ 247 w 366"/>
                            <a:gd name="T25" fmla="*/ 25 h 221"/>
                            <a:gd name="T26" fmla="*/ 265 w 366"/>
                            <a:gd name="T27" fmla="*/ 26 h 221"/>
                            <a:gd name="T28" fmla="*/ 277 w 366"/>
                            <a:gd name="T29" fmla="*/ 28 h 221"/>
                            <a:gd name="T30" fmla="*/ 297 w 366"/>
                            <a:gd name="T31" fmla="*/ 29 h 221"/>
                            <a:gd name="T32" fmla="*/ 315 w 366"/>
                            <a:gd name="T33" fmla="*/ 30 h 221"/>
                            <a:gd name="T34" fmla="*/ 326 w 366"/>
                            <a:gd name="T35" fmla="*/ 32 h 221"/>
                            <a:gd name="T36" fmla="*/ 345 w 366"/>
                            <a:gd name="T37" fmla="*/ 33 h 221"/>
                            <a:gd name="T38" fmla="*/ 356 w 366"/>
                            <a:gd name="T39" fmla="*/ 34 h 221"/>
                            <a:gd name="T40" fmla="*/ 362 w 366"/>
                            <a:gd name="T41" fmla="*/ 34 h 221"/>
                            <a:gd name="T42" fmla="*/ 364 w 366"/>
                            <a:gd name="T43" fmla="*/ 39 h 221"/>
                            <a:gd name="T44" fmla="*/ 365 w 366"/>
                            <a:gd name="T45" fmla="*/ 63 h 221"/>
                            <a:gd name="T46" fmla="*/ 366 w 366"/>
                            <a:gd name="T47" fmla="*/ 96 h 221"/>
                            <a:gd name="T48" fmla="*/ 366 w 366"/>
                            <a:gd name="T49" fmla="*/ 123 h 221"/>
                            <a:gd name="T50" fmla="*/ 366 w 366"/>
                            <a:gd name="T51" fmla="*/ 182 h 221"/>
                            <a:gd name="T52" fmla="*/ 365 w 366"/>
                            <a:gd name="T53" fmla="*/ 216 h 221"/>
                            <a:gd name="T54" fmla="*/ 364 w 366"/>
                            <a:gd name="T55" fmla="*/ 221 h 221"/>
                            <a:gd name="T56" fmla="*/ 357 w 366"/>
                            <a:gd name="T57" fmla="*/ 219 h 221"/>
                            <a:gd name="T58" fmla="*/ 348 w 366"/>
                            <a:gd name="T59" fmla="*/ 213 h 221"/>
                            <a:gd name="T60" fmla="*/ 331 w 366"/>
                            <a:gd name="T61" fmla="*/ 207 h 221"/>
                            <a:gd name="T62" fmla="*/ 316 w 366"/>
                            <a:gd name="T63" fmla="*/ 206 h 221"/>
                            <a:gd name="T64" fmla="*/ 282 w 366"/>
                            <a:gd name="T65" fmla="*/ 207 h 221"/>
                            <a:gd name="T66" fmla="*/ 252 w 366"/>
                            <a:gd name="T67" fmla="*/ 207 h 221"/>
                            <a:gd name="T68" fmla="*/ 239 w 366"/>
                            <a:gd name="T69" fmla="*/ 204 h 221"/>
                            <a:gd name="T70" fmla="*/ 230 w 366"/>
                            <a:gd name="T71" fmla="*/ 202 h 221"/>
                            <a:gd name="T72" fmla="*/ 221 w 366"/>
                            <a:gd name="T73" fmla="*/ 199 h 221"/>
                            <a:gd name="T74" fmla="*/ 213 w 366"/>
                            <a:gd name="T75" fmla="*/ 196 h 221"/>
                            <a:gd name="T76" fmla="*/ 204 w 366"/>
                            <a:gd name="T77" fmla="*/ 190 h 221"/>
                            <a:gd name="T78" fmla="*/ 195 w 366"/>
                            <a:gd name="T79" fmla="*/ 183 h 221"/>
                            <a:gd name="T80" fmla="*/ 184 w 366"/>
                            <a:gd name="T81" fmla="*/ 181 h 221"/>
                            <a:gd name="T82" fmla="*/ 157 w 366"/>
                            <a:gd name="T83" fmla="*/ 174 h 221"/>
                            <a:gd name="T84" fmla="*/ 146 w 366"/>
                            <a:gd name="T85" fmla="*/ 166 h 221"/>
                            <a:gd name="T86" fmla="*/ 137 w 366"/>
                            <a:gd name="T87" fmla="*/ 161 h 221"/>
                            <a:gd name="T88" fmla="*/ 119 w 366"/>
                            <a:gd name="T89" fmla="*/ 155 h 221"/>
                            <a:gd name="T90" fmla="*/ 121 w 366"/>
                            <a:gd name="T91" fmla="*/ 131 h 221"/>
                            <a:gd name="T92" fmla="*/ 124 w 366"/>
                            <a:gd name="T93" fmla="*/ 105 h 221"/>
                            <a:gd name="T94" fmla="*/ 125 w 366"/>
                            <a:gd name="T95" fmla="*/ 89 h 221"/>
                            <a:gd name="T96" fmla="*/ 127 w 366"/>
                            <a:gd name="T97" fmla="*/ 69 h 221"/>
                            <a:gd name="T98" fmla="*/ 129 w 366"/>
                            <a:gd name="T99" fmla="*/ 52 h 221"/>
                            <a:gd name="T100" fmla="*/ 129 w 366"/>
                            <a:gd name="T101" fmla="*/ 43 h 221"/>
                            <a:gd name="T102" fmla="*/ 128 w 366"/>
                            <a:gd name="T103" fmla="*/ 39 h 221"/>
                            <a:gd name="T104" fmla="*/ 119 w 366"/>
                            <a:gd name="T105" fmla="*/ 38 h 221"/>
                            <a:gd name="T106" fmla="*/ 94 w 366"/>
                            <a:gd name="T107" fmla="*/ 34 h 221"/>
                            <a:gd name="T108" fmla="*/ 56 w 366"/>
                            <a:gd name="T109" fmla="*/ 29 h 221"/>
                            <a:gd name="T110" fmla="*/ 24 w 366"/>
                            <a:gd name="T111" fmla="*/ 25 h 221"/>
                            <a:gd name="T112" fmla="*/ 5 w 366"/>
                            <a:gd name="T113" fmla="*/ 22 h 221"/>
                            <a:gd name="T114" fmla="*/ 0 w 366"/>
                            <a:gd name="T115" fmla="*/ 17 h 221"/>
                            <a:gd name="T116" fmla="*/ 1 w 366"/>
                            <a:gd name="T117" fmla="*/ 7 h 221"/>
                            <a:gd name="T118" fmla="*/ 2 w 366"/>
                            <a:gd name="T119" fmla="*/ 1 h 221"/>
                            <a:gd name="T120" fmla="*/ 3 w 366"/>
                            <a:gd name="T1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 h="221">
                              <a:moveTo>
                                <a:pt x="3" y="0"/>
                              </a:moveTo>
                              <a:lnTo>
                                <a:pt x="6" y="0"/>
                              </a:lnTo>
                              <a:lnTo>
                                <a:pt x="10" y="1"/>
                              </a:lnTo>
                              <a:lnTo>
                                <a:pt x="14" y="1"/>
                              </a:lnTo>
                              <a:lnTo>
                                <a:pt x="19" y="3"/>
                              </a:lnTo>
                              <a:lnTo>
                                <a:pt x="35" y="5"/>
                              </a:lnTo>
                              <a:lnTo>
                                <a:pt x="51" y="7"/>
                              </a:lnTo>
                              <a:lnTo>
                                <a:pt x="61" y="8"/>
                              </a:lnTo>
                              <a:lnTo>
                                <a:pt x="70" y="8"/>
                              </a:lnTo>
                              <a:lnTo>
                                <a:pt x="78" y="9"/>
                              </a:lnTo>
                              <a:lnTo>
                                <a:pt x="89" y="11"/>
                              </a:lnTo>
                              <a:lnTo>
                                <a:pt x="102" y="12"/>
                              </a:lnTo>
                              <a:lnTo>
                                <a:pt x="115" y="12"/>
                              </a:lnTo>
                              <a:lnTo>
                                <a:pt x="125" y="13"/>
                              </a:lnTo>
                              <a:lnTo>
                                <a:pt x="137" y="14"/>
                              </a:lnTo>
                              <a:lnTo>
                                <a:pt x="150" y="16"/>
                              </a:lnTo>
                              <a:lnTo>
                                <a:pt x="162" y="17"/>
                              </a:lnTo>
                              <a:lnTo>
                                <a:pt x="174" y="18"/>
                              </a:lnTo>
                              <a:lnTo>
                                <a:pt x="186" y="18"/>
                              </a:lnTo>
                              <a:lnTo>
                                <a:pt x="200" y="20"/>
                              </a:lnTo>
                              <a:lnTo>
                                <a:pt x="209" y="21"/>
                              </a:lnTo>
                              <a:lnTo>
                                <a:pt x="217" y="21"/>
                              </a:lnTo>
                              <a:lnTo>
                                <a:pt x="224" y="22"/>
                              </a:lnTo>
                              <a:lnTo>
                                <a:pt x="230" y="22"/>
                              </a:lnTo>
                              <a:lnTo>
                                <a:pt x="238" y="24"/>
                              </a:lnTo>
                              <a:lnTo>
                                <a:pt x="247" y="25"/>
                              </a:lnTo>
                              <a:lnTo>
                                <a:pt x="256" y="25"/>
                              </a:lnTo>
                              <a:lnTo>
                                <a:pt x="265" y="26"/>
                              </a:lnTo>
                              <a:lnTo>
                                <a:pt x="271" y="26"/>
                              </a:lnTo>
                              <a:lnTo>
                                <a:pt x="277" y="28"/>
                              </a:lnTo>
                              <a:lnTo>
                                <a:pt x="286" y="28"/>
                              </a:lnTo>
                              <a:lnTo>
                                <a:pt x="297" y="29"/>
                              </a:lnTo>
                              <a:lnTo>
                                <a:pt x="307" y="30"/>
                              </a:lnTo>
                              <a:lnTo>
                                <a:pt x="315" y="30"/>
                              </a:lnTo>
                              <a:lnTo>
                                <a:pt x="320" y="32"/>
                              </a:lnTo>
                              <a:lnTo>
                                <a:pt x="326" y="32"/>
                              </a:lnTo>
                              <a:lnTo>
                                <a:pt x="335" y="33"/>
                              </a:lnTo>
                              <a:lnTo>
                                <a:pt x="345" y="33"/>
                              </a:lnTo>
                              <a:lnTo>
                                <a:pt x="351" y="34"/>
                              </a:lnTo>
                              <a:lnTo>
                                <a:pt x="356" y="34"/>
                              </a:lnTo>
                              <a:lnTo>
                                <a:pt x="360" y="34"/>
                              </a:lnTo>
                              <a:lnTo>
                                <a:pt x="362" y="34"/>
                              </a:lnTo>
                              <a:lnTo>
                                <a:pt x="364" y="35"/>
                              </a:lnTo>
                              <a:lnTo>
                                <a:pt x="364" y="39"/>
                              </a:lnTo>
                              <a:lnTo>
                                <a:pt x="365" y="49"/>
                              </a:lnTo>
                              <a:lnTo>
                                <a:pt x="365" y="63"/>
                              </a:lnTo>
                              <a:lnTo>
                                <a:pt x="366" y="79"/>
                              </a:lnTo>
                              <a:lnTo>
                                <a:pt x="366" y="96"/>
                              </a:lnTo>
                              <a:lnTo>
                                <a:pt x="366" y="111"/>
                              </a:lnTo>
                              <a:lnTo>
                                <a:pt x="366" y="123"/>
                              </a:lnTo>
                              <a:lnTo>
                                <a:pt x="366" y="156"/>
                              </a:lnTo>
                              <a:lnTo>
                                <a:pt x="366" y="182"/>
                              </a:lnTo>
                              <a:lnTo>
                                <a:pt x="365" y="203"/>
                              </a:lnTo>
                              <a:lnTo>
                                <a:pt x="365" y="216"/>
                              </a:lnTo>
                              <a:lnTo>
                                <a:pt x="364" y="221"/>
                              </a:lnTo>
                              <a:lnTo>
                                <a:pt x="364" y="221"/>
                              </a:lnTo>
                              <a:lnTo>
                                <a:pt x="361" y="220"/>
                              </a:lnTo>
                              <a:lnTo>
                                <a:pt x="357" y="219"/>
                              </a:lnTo>
                              <a:lnTo>
                                <a:pt x="353" y="216"/>
                              </a:lnTo>
                              <a:lnTo>
                                <a:pt x="348" y="213"/>
                              </a:lnTo>
                              <a:lnTo>
                                <a:pt x="339" y="210"/>
                              </a:lnTo>
                              <a:lnTo>
                                <a:pt x="331" y="207"/>
                              </a:lnTo>
                              <a:lnTo>
                                <a:pt x="326" y="206"/>
                              </a:lnTo>
                              <a:lnTo>
                                <a:pt x="316" y="206"/>
                              </a:lnTo>
                              <a:lnTo>
                                <a:pt x="302" y="206"/>
                              </a:lnTo>
                              <a:lnTo>
                                <a:pt x="282" y="207"/>
                              </a:lnTo>
                              <a:lnTo>
                                <a:pt x="265" y="207"/>
                              </a:lnTo>
                              <a:lnTo>
                                <a:pt x="252" y="207"/>
                              </a:lnTo>
                              <a:lnTo>
                                <a:pt x="244" y="206"/>
                              </a:lnTo>
                              <a:lnTo>
                                <a:pt x="239" y="204"/>
                              </a:lnTo>
                              <a:lnTo>
                                <a:pt x="234" y="203"/>
                              </a:lnTo>
                              <a:lnTo>
                                <a:pt x="230" y="202"/>
                              </a:lnTo>
                              <a:lnTo>
                                <a:pt x="225" y="200"/>
                              </a:lnTo>
                              <a:lnTo>
                                <a:pt x="221" y="199"/>
                              </a:lnTo>
                              <a:lnTo>
                                <a:pt x="217" y="198"/>
                              </a:lnTo>
                              <a:lnTo>
                                <a:pt x="213" y="196"/>
                              </a:lnTo>
                              <a:lnTo>
                                <a:pt x="209" y="194"/>
                              </a:lnTo>
                              <a:lnTo>
                                <a:pt x="204" y="190"/>
                              </a:lnTo>
                              <a:lnTo>
                                <a:pt x="200" y="186"/>
                              </a:lnTo>
                              <a:lnTo>
                                <a:pt x="195" y="183"/>
                              </a:lnTo>
                              <a:lnTo>
                                <a:pt x="189" y="182"/>
                              </a:lnTo>
                              <a:lnTo>
                                <a:pt x="184" y="181"/>
                              </a:lnTo>
                              <a:lnTo>
                                <a:pt x="168" y="178"/>
                              </a:lnTo>
                              <a:lnTo>
                                <a:pt x="157" y="174"/>
                              </a:lnTo>
                              <a:lnTo>
                                <a:pt x="149" y="169"/>
                              </a:lnTo>
                              <a:lnTo>
                                <a:pt x="146" y="166"/>
                              </a:lnTo>
                              <a:lnTo>
                                <a:pt x="142" y="162"/>
                              </a:lnTo>
                              <a:lnTo>
                                <a:pt x="137" y="161"/>
                              </a:lnTo>
                              <a:lnTo>
                                <a:pt x="132" y="158"/>
                              </a:lnTo>
                              <a:lnTo>
                                <a:pt x="119" y="155"/>
                              </a:lnTo>
                              <a:lnTo>
                                <a:pt x="120" y="144"/>
                              </a:lnTo>
                              <a:lnTo>
                                <a:pt x="121" y="131"/>
                              </a:lnTo>
                              <a:lnTo>
                                <a:pt x="123" y="118"/>
                              </a:lnTo>
                              <a:lnTo>
                                <a:pt x="124" y="105"/>
                              </a:lnTo>
                              <a:lnTo>
                                <a:pt x="125" y="94"/>
                              </a:lnTo>
                              <a:lnTo>
                                <a:pt x="125" y="89"/>
                              </a:lnTo>
                              <a:lnTo>
                                <a:pt x="127" y="80"/>
                              </a:lnTo>
                              <a:lnTo>
                                <a:pt x="127" y="69"/>
                              </a:lnTo>
                              <a:lnTo>
                                <a:pt x="128" y="60"/>
                              </a:lnTo>
                              <a:lnTo>
                                <a:pt x="129" y="52"/>
                              </a:lnTo>
                              <a:lnTo>
                                <a:pt x="129" y="47"/>
                              </a:lnTo>
                              <a:lnTo>
                                <a:pt x="129" y="43"/>
                              </a:lnTo>
                              <a:lnTo>
                                <a:pt x="129" y="41"/>
                              </a:lnTo>
                              <a:lnTo>
                                <a:pt x="128" y="39"/>
                              </a:lnTo>
                              <a:lnTo>
                                <a:pt x="124" y="38"/>
                              </a:lnTo>
                              <a:lnTo>
                                <a:pt x="119" y="38"/>
                              </a:lnTo>
                              <a:lnTo>
                                <a:pt x="110" y="37"/>
                              </a:lnTo>
                              <a:lnTo>
                                <a:pt x="94" y="34"/>
                              </a:lnTo>
                              <a:lnTo>
                                <a:pt x="75" y="32"/>
                              </a:lnTo>
                              <a:lnTo>
                                <a:pt x="56" y="29"/>
                              </a:lnTo>
                              <a:lnTo>
                                <a:pt x="39" y="26"/>
                              </a:lnTo>
                              <a:lnTo>
                                <a:pt x="24" y="25"/>
                              </a:lnTo>
                              <a:lnTo>
                                <a:pt x="11" y="24"/>
                              </a:lnTo>
                              <a:lnTo>
                                <a:pt x="5" y="22"/>
                              </a:lnTo>
                              <a:lnTo>
                                <a:pt x="1" y="20"/>
                              </a:lnTo>
                              <a:lnTo>
                                <a:pt x="0" y="17"/>
                              </a:lnTo>
                              <a:lnTo>
                                <a:pt x="1" y="11"/>
                              </a:lnTo>
                              <a:lnTo>
                                <a:pt x="1" y="7"/>
                              </a:lnTo>
                              <a:lnTo>
                                <a:pt x="2" y="4"/>
                              </a:lnTo>
                              <a:lnTo>
                                <a:pt x="2" y="1"/>
                              </a:lnTo>
                              <a:lnTo>
                                <a:pt x="3" y="0"/>
                              </a:lnTo>
                              <a:lnTo>
                                <a:pt x="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5" name="Freeform 112">
                          <a:extLst>
                            <a:ext uri="{FF2B5EF4-FFF2-40B4-BE49-F238E27FC236}">
                              <a16:creationId xmlns:a16="http://schemas.microsoft.com/office/drawing/2014/main" id="{E9B84AA3-6004-BD26-7582-40DF9C7F0C76}"/>
                            </a:ext>
                          </a:extLst>
                        </p:cNvPr>
                        <p:cNvSpPr>
                          <a:spLocks/>
                        </p:cNvSpPr>
                        <p:nvPr/>
                      </p:nvSpPr>
                      <p:spPr bwMode="auto">
                        <a:xfrm>
                          <a:off x="-3279766" y="4240951"/>
                          <a:ext cx="484196" cy="422498"/>
                        </a:xfrm>
                        <a:custGeom>
                          <a:avLst/>
                          <a:gdLst>
                            <a:gd name="T0" fmla="*/ 110 w 361"/>
                            <a:gd name="T1" fmla="*/ 3 h 315"/>
                            <a:gd name="T2" fmla="*/ 120 w 361"/>
                            <a:gd name="T3" fmla="*/ 7 h 315"/>
                            <a:gd name="T4" fmla="*/ 131 w 361"/>
                            <a:gd name="T5" fmla="*/ 15 h 315"/>
                            <a:gd name="T6" fmla="*/ 136 w 361"/>
                            <a:gd name="T7" fmla="*/ 23 h 315"/>
                            <a:gd name="T8" fmla="*/ 137 w 361"/>
                            <a:gd name="T9" fmla="*/ 29 h 315"/>
                            <a:gd name="T10" fmla="*/ 140 w 361"/>
                            <a:gd name="T11" fmla="*/ 46 h 315"/>
                            <a:gd name="T12" fmla="*/ 170 w 361"/>
                            <a:gd name="T13" fmla="*/ 59 h 315"/>
                            <a:gd name="T14" fmla="*/ 203 w 361"/>
                            <a:gd name="T15" fmla="*/ 72 h 315"/>
                            <a:gd name="T16" fmla="*/ 224 w 361"/>
                            <a:gd name="T17" fmla="*/ 78 h 315"/>
                            <a:gd name="T18" fmla="*/ 233 w 361"/>
                            <a:gd name="T19" fmla="*/ 79 h 315"/>
                            <a:gd name="T20" fmla="*/ 258 w 361"/>
                            <a:gd name="T21" fmla="*/ 82 h 315"/>
                            <a:gd name="T22" fmla="*/ 288 w 361"/>
                            <a:gd name="T23" fmla="*/ 85 h 315"/>
                            <a:gd name="T24" fmla="*/ 327 w 361"/>
                            <a:gd name="T25" fmla="*/ 99 h 315"/>
                            <a:gd name="T26" fmla="*/ 354 w 361"/>
                            <a:gd name="T27" fmla="*/ 108 h 315"/>
                            <a:gd name="T28" fmla="*/ 356 w 361"/>
                            <a:gd name="T29" fmla="*/ 112 h 315"/>
                            <a:gd name="T30" fmla="*/ 359 w 361"/>
                            <a:gd name="T31" fmla="*/ 122 h 315"/>
                            <a:gd name="T32" fmla="*/ 354 w 361"/>
                            <a:gd name="T33" fmla="*/ 150 h 315"/>
                            <a:gd name="T34" fmla="*/ 348 w 361"/>
                            <a:gd name="T35" fmla="*/ 157 h 315"/>
                            <a:gd name="T36" fmla="*/ 346 w 361"/>
                            <a:gd name="T37" fmla="*/ 163 h 315"/>
                            <a:gd name="T38" fmla="*/ 338 w 361"/>
                            <a:gd name="T39" fmla="*/ 172 h 315"/>
                            <a:gd name="T40" fmla="*/ 327 w 361"/>
                            <a:gd name="T41" fmla="*/ 178 h 315"/>
                            <a:gd name="T42" fmla="*/ 319 w 361"/>
                            <a:gd name="T43" fmla="*/ 203 h 315"/>
                            <a:gd name="T44" fmla="*/ 319 w 361"/>
                            <a:gd name="T45" fmla="*/ 220 h 315"/>
                            <a:gd name="T46" fmla="*/ 310 w 361"/>
                            <a:gd name="T47" fmla="*/ 231 h 315"/>
                            <a:gd name="T48" fmla="*/ 306 w 361"/>
                            <a:gd name="T49" fmla="*/ 248 h 315"/>
                            <a:gd name="T50" fmla="*/ 293 w 361"/>
                            <a:gd name="T51" fmla="*/ 288 h 315"/>
                            <a:gd name="T52" fmla="*/ 283 w 361"/>
                            <a:gd name="T53" fmla="*/ 315 h 315"/>
                            <a:gd name="T54" fmla="*/ 259 w 361"/>
                            <a:gd name="T55" fmla="*/ 305 h 315"/>
                            <a:gd name="T56" fmla="*/ 207 w 361"/>
                            <a:gd name="T57" fmla="*/ 287 h 315"/>
                            <a:gd name="T58" fmla="*/ 157 w 361"/>
                            <a:gd name="T59" fmla="*/ 269 h 315"/>
                            <a:gd name="T60" fmla="*/ 114 w 361"/>
                            <a:gd name="T61" fmla="*/ 253 h 315"/>
                            <a:gd name="T62" fmla="*/ 51 w 361"/>
                            <a:gd name="T63" fmla="*/ 231 h 315"/>
                            <a:gd name="T64" fmla="*/ 10 w 361"/>
                            <a:gd name="T65" fmla="*/ 215 h 315"/>
                            <a:gd name="T66" fmla="*/ 1 w 361"/>
                            <a:gd name="T67" fmla="*/ 212 h 315"/>
                            <a:gd name="T68" fmla="*/ 0 w 361"/>
                            <a:gd name="T69" fmla="*/ 209 h 315"/>
                            <a:gd name="T70" fmla="*/ 3 w 361"/>
                            <a:gd name="T71" fmla="*/ 199 h 315"/>
                            <a:gd name="T72" fmla="*/ 6 w 361"/>
                            <a:gd name="T73" fmla="*/ 173 h 315"/>
                            <a:gd name="T74" fmla="*/ 27 w 361"/>
                            <a:gd name="T75" fmla="*/ 139 h 315"/>
                            <a:gd name="T76" fmla="*/ 51 w 361"/>
                            <a:gd name="T77" fmla="*/ 108 h 315"/>
                            <a:gd name="T78" fmla="*/ 69 w 361"/>
                            <a:gd name="T79" fmla="*/ 74 h 315"/>
                            <a:gd name="T80" fmla="*/ 92 w 361"/>
                            <a:gd name="T81" fmla="*/ 28 h 315"/>
                            <a:gd name="T82" fmla="*/ 103 w 361"/>
                            <a:gd name="T83"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315">
                              <a:moveTo>
                                <a:pt x="105" y="0"/>
                              </a:moveTo>
                              <a:lnTo>
                                <a:pt x="107" y="2"/>
                              </a:lnTo>
                              <a:lnTo>
                                <a:pt x="110" y="3"/>
                              </a:lnTo>
                              <a:lnTo>
                                <a:pt x="114" y="4"/>
                              </a:lnTo>
                              <a:lnTo>
                                <a:pt x="118" y="6"/>
                              </a:lnTo>
                              <a:lnTo>
                                <a:pt x="120" y="7"/>
                              </a:lnTo>
                              <a:lnTo>
                                <a:pt x="124" y="8"/>
                              </a:lnTo>
                              <a:lnTo>
                                <a:pt x="128" y="11"/>
                              </a:lnTo>
                              <a:lnTo>
                                <a:pt x="131" y="15"/>
                              </a:lnTo>
                              <a:lnTo>
                                <a:pt x="133" y="17"/>
                              </a:lnTo>
                              <a:lnTo>
                                <a:pt x="135" y="20"/>
                              </a:lnTo>
                              <a:lnTo>
                                <a:pt x="136" y="23"/>
                              </a:lnTo>
                              <a:lnTo>
                                <a:pt x="136" y="25"/>
                              </a:lnTo>
                              <a:lnTo>
                                <a:pt x="137" y="28"/>
                              </a:lnTo>
                              <a:lnTo>
                                <a:pt x="137" y="29"/>
                              </a:lnTo>
                              <a:lnTo>
                                <a:pt x="137" y="33"/>
                              </a:lnTo>
                              <a:lnTo>
                                <a:pt x="137" y="37"/>
                              </a:lnTo>
                              <a:lnTo>
                                <a:pt x="140" y="46"/>
                              </a:lnTo>
                              <a:lnTo>
                                <a:pt x="147" y="53"/>
                              </a:lnTo>
                              <a:lnTo>
                                <a:pt x="160" y="57"/>
                              </a:lnTo>
                              <a:lnTo>
                                <a:pt x="170" y="59"/>
                              </a:lnTo>
                              <a:lnTo>
                                <a:pt x="181" y="63"/>
                              </a:lnTo>
                              <a:lnTo>
                                <a:pt x="192" y="67"/>
                              </a:lnTo>
                              <a:lnTo>
                                <a:pt x="203" y="72"/>
                              </a:lnTo>
                              <a:lnTo>
                                <a:pt x="213" y="75"/>
                              </a:lnTo>
                              <a:lnTo>
                                <a:pt x="220" y="78"/>
                              </a:lnTo>
                              <a:lnTo>
                                <a:pt x="224" y="78"/>
                              </a:lnTo>
                              <a:lnTo>
                                <a:pt x="228" y="79"/>
                              </a:lnTo>
                              <a:lnTo>
                                <a:pt x="232" y="79"/>
                              </a:lnTo>
                              <a:lnTo>
                                <a:pt x="233" y="79"/>
                              </a:lnTo>
                              <a:lnTo>
                                <a:pt x="238" y="80"/>
                              </a:lnTo>
                              <a:lnTo>
                                <a:pt x="247" y="80"/>
                              </a:lnTo>
                              <a:lnTo>
                                <a:pt x="258" y="82"/>
                              </a:lnTo>
                              <a:lnTo>
                                <a:pt x="270" y="83"/>
                              </a:lnTo>
                              <a:lnTo>
                                <a:pt x="279" y="84"/>
                              </a:lnTo>
                              <a:lnTo>
                                <a:pt x="288" y="85"/>
                              </a:lnTo>
                              <a:lnTo>
                                <a:pt x="299" y="88"/>
                              </a:lnTo>
                              <a:lnTo>
                                <a:pt x="310" y="93"/>
                              </a:lnTo>
                              <a:lnTo>
                                <a:pt x="327" y="99"/>
                              </a:lnTo>
                              <a:lnTo>
                                <a:pt x="339" y="102"/>
                              </a:lnTo>
                              <a:lnTo>
                                <a:pt x="347" y="106"/>
                              </a:lnTo>
                              <a:lnTo>
                                <a:pt x="354" y="108"/>
                              </a:lnTo>
                              <a:lnTo>
                                <a:pt x="356" y="109"/>
                              </a:lnTo>
                              <a:lnTo>
                                <a:pt x="356" y="109"/>
                              </a:lnTo>
                              <a:lnTo>
                                <a:pt x="356" y="112"/>
                              </a:lnTo>
                              <a:lnTo>
                                <a:pt x="357" y="113"/>
                              </a:lnTo>
                              <a:lnTo>
                                <a:pt x="357" y="117"/>
                              </a:lnTo>
                              <a:lnTo>
                                <a:pt x="359" y="122"/>
                              </a:lnTo>
                              <a:lnTo>
                                <a:pt x="360" y="127"/>
                              </a:lnTo>
                              <a:lnTo>
                                <a:pt x="361" y="142"/>
                              </a:lnTo>
                              <a:lnTo>
                                <a:pt x="354" y="150"/>
                              </a:lnTo>
                              <a:lnTo>
                                <a:pt x="352" y="152"/>
                              </a:lnTo>
                              <a:lnTo>
                                <a:pt x="350" y="155"/>
                              </a:lnTo>
                              <a:lnTo>
                                <a:pt x="348" y="157"/>
                              </a:lnTo>
                              <a:lnTo>
                                <a:pt x="347" y="159"/>
                              </a:lnTo>
                              <a:lnTo>
                                <a:pt x="346" y="160"/>
                              </a:lnTo>
                              <a:lnTo>
                                <a:pt x="346" y="163"/>
                              </a:lnTo>
                              <a:lnTo>
                                <a:pt x="344" y="165"/>
                              </a:lnTo>
                              <a:lnTo>
                                <a:pt x="340" y="168"/>
                              </a:lnTo>
                              <a:lnTo>
                                <a:pt x="338" y="172"/>
                              </a:lnTo>
                              <a:lnTo>
                                <a:pt x="334" y="174"/>
                              </a:lnTo>
                              <a:lnTo>
                                <a:pt x="331" y="177"/>
                              </a:lnTo>
                              <a:lnTo>
                                <a:pt x="327" y="178"/>
                              </a:lnTo>
                              <a:lnTo>
                                <a:pt x="322" y="184"/>
                              </a:lnTo>
                              <a:lnTo>
                                <a:pt x="319" y="191"/>
                              </a:lnTo>
                              <a:lnTo>
                                <a:pt x="319" y="203"/>
                              </a:lnTo>
                              <a:lnTo>
                                <a:pt x="321" y="211"/>
                              </a:lnTo>
                              <a:lnTo>
                                <a:pt x="321" y="216"/>
                              </a:lnTo>
                              <a:lnTo>
                                <a:pt x="319" y="220"/>
                              </a:lnTo>
                              <a:lnTo>
                                <a:pt x="316" y="224"/>
                              </a:lnTo>
                              <a:lnTo>
                                <a:pt x="312" y="228"/>
                              </a:lnTo>
                              <a:lnTo>
                                <a:pt x="310" y="231"/>
                              </a:lnTo>
                              <a:lnTo>
                                <a:pt x="309" y="235"/>
                              </a:lnTo>
                              <a:lnTo>
                                <a:pt x="308" y="240"/>
                              </a:lnTo>
                              <a:lnTo>
                                <a:pt x="306" y="248"/>
                              </a:lnTo>
                              <a:lnTo>
                                <a:pt x="302" y="260"/>
                              </a:lnTo>
                              <a:lnTo>
                                <a:pt x="299" y="274"/>
                              </a:lnTo>
                              <a:lnTo>
                                <a:pt x="293" y="288"/>
                              </a:lnTo>
                              <a:lnTo>
                                <a:pt x="289" y="301"/>
                              </a:lnTo>
                              <a:lnTo>
                                <a:pt x="285" y="311"/>
                              </a:lnTo>
                              <a:lnTo>
                                <a:pt x="283" y="315"/>
                              </a:lnTo>
                              <a:lnTo>
                                <a:pt x="280" y="313"/>
                              </a:lnTo>
                              <a:lnTo>
                                <a:pt x="272" y="311"/>
                              </a:lnTo>
                              <a:lnTo>
                                <a:pt x="259" y="305"/>
                              </a:lnTo>
                              <a:lnTo>
                                <a:pt x="244" y="300"/>
                              </a:lnTo>
                              <a:lnTo>
                                <a:pt x="226" y="294"/>
                              </a:lnTo>
                              <a:lnTo>
                                <a:pt x="207" y="287"/>
                              </a:lnTo>
                              <a:lnTo>
                                <a:pt x="189" y="281"/>
                              </a:lnTo>
                              <a:lnTo>
                                <a:pt x="171" y="274"/>
                              </a:lnTo>
                              <a:lnTo>
                                <a:pt x="157" y="269"/>
                              </a:lnTo>
                              <a:lnTo>
                                <a:pt x="147" y="265"/>
                              </a:lnTo>
                              <a:lnTo>
                                <a:pt x="132" y="260"/>
                              </a:lnTo>
                              <a:lnTo>
                                <a:pt x="114" y="253"/>
                              </a:lnTo>
                              <a:lnTo>
                                <a:pt x="93" y="245"/>
                              </a:lnTo>
                              <a:lnTo>
                                <a:pt x="72" y="237"/>
                              </a:lnTo>
                              <a:lnTo>
                                <a:pt x="51" y="231"/>
                              </a:lnTo>
                              <a:lnTo>
                                <a:pt x="34" y="224"/>
                              </a:lnTo>
                              <a:lnTo>
                                <a:pt x="20" y="219"/>
                              </a:lnTo>
                              <a:lnTo>
                                <a:pt x="10" y="215"/>
                              </a:lnTo>
                              <a:lnTo>
                                <a:pt x="6" y="214"/>
                              </a:lnTo>
                              <a:lnTo>
                                <a:pt x="3" y="212"/>
                              </a:lnTo>
                              <a:lnTo>
                                <a:pt x="1" y="212"/>
                              </a:lnTo>
                              <a:lnTo>
                                <a:pt x="0" y="211"/>
                              </a:lnTo>
                              <a:lnTo>
                                <a:pt x="0" y="211"/>
                              </a:lnTo>
                              <a:lnTo>
                                <a:pt x="0" y="209"/>
                              </a:lnTo>
                              <a:lnTo>
                                <a:pt x="0" y="206"/>
                              </a:lnTo>
                              <a:lnTo>
                                <a:pt x="1" y="203"/>
                              </a:lnTo>
                              <a:lnTo>
                                <a:pt x="3" y="199"/>
                              </a:lnTo>
                              <a:lnTo>
                                <a:pt x="4" y="193"/>
                              </a:lnTo>
                              <a:lnTo>
                                <a:pt x="4" y="188"/>
                              </a:lnTo>
                              <a:lnTo>
                                <a:pt x="6" y="173"/>
                              </a:lnTo>
                              <a:lnTo>
                                <a:pt x="10" y="161"/>
                              </a:lnTo>
                              <a:lnTo>
                                <a:pt x="17" y="151"/>
                              </a:lnTo>
                              <a:lnTo>
                                <a:pt x="27" y="139"/>
                              </a:lnTo>
                              <a:lnTo>
                                <a:pt x="35" y="129"/>
                              </a:lnTo>
                              <a:lnTo>
                                <a:pt x="44" y="117"/>
                              </a:lnTo>
                              <a:lnTo>
                                <a:pt x="51" y="108"/>
                              </a:lnTo>
                              <a:lnTo>
                                <a:pt x="56" y="100"/>
                              </a:lnTo>
                              <a:lnTo>
                                <a:pt x="61" y="88"/>
                              </a:lnTo>
                              <a:lnTo>
                                <a:pt x="69" y="74"/>
                              </a:lnTo>
                              <a:lnTo>
                                <a:pt x="77" y="58"/>
                              </a:lnTo>
                              <a:lnTo>
                                <a:pt x="85" y="42"/>
                              </a:lnTo>
                              <a:lnTo>
                                <a:pt x="92" y="28"/>
                              </a:lnTo>
                              <a:lnTo>
                                <a:pt x="98" y="15"/>
                              </a:lnTo>
                              <a:lnTo>
                                <a:pt x="102" y="7"/>
                              </a:lnTo>
                              <a:lnTo>
                                <a:pt x="103" y="2"/>
                              </a:lnTo>
                              <a:lnTo>
                                <a:pt x="103" y="2"/>
                              </a:lnTo>
                              <a:lnTo>
                                <a:pt x="105"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6" name="Freeform 116">
                          <a:extLst>
                            <a:ext uri="{FF2B5EF4-FFF2-40B4-BE49-F238E27FC236}">
                              <a16:creationId xmlns:a16="http://schemas.microsoft.com/office/drawing/2014/main" id="{85F52915-E329-3C59-DAE5-CEA3E886BF73}"/>
                            </a:ext>
                          </a:extLst>
                        </p:cNvPr>
                        <p:cNvSpPr>
                          <a:spLocks/>
                        </p:cNvSpPr>
                        <p:nvPr/>
                      </p:nvSpPr>
                      <p:spPr bwMode="auto">
                        <a:xfrm>
                          <a:off x="-2169200" y="4558829"/>
                          <a:ext cx="409086" cy="284348"/>
                        </a:xfrm>
                        <a:custGeom>
                          <a:avLst/>
                          <a:gdLst>
                            <a:gd name="T0" fmla="*/ 38 w 305"/>
                            <a:gd name="T1" fmla="*/ 2 h 212"/>
                            <a:gd name="T2" fmla="*/ 61 w 305"/>
                            <a:gd name="T3" fmla="*/ 4 h 212"/>
                            <a:gd name="T4" fmla="*/ 77 w 305"/>
                            <a:gd name="T5" fmla="*/ 6 h 212"/>
                            <a:gd name="T6" fmla="*/ 103 w 305"/>
                            <a:gd name="T7" fmla="*/ 9 h 212"/>
                            <a:gd name="T8" fmla="*/ 112 w 305"/>
                            <a:gd name="T9" fmla="*/ 11 h 212"/>
                            <a:gd name="T10" fmla="*/ 119 w 305"/>
                            <a:gd name="T11" fmla="*/ 12 h 212"/>
                            <a:gd name="T12" fmla="*/ 127 w 305"/>
                            <a:gd name="T13" fmla="*/ 12 h 212"/>
                            <a:gd name="T14" fmla="*/ 137 w 305"/>
                            <a:gd name="T15" fmla="*/ 13 h 212"/>
                            <a:gd name="T16" fmla="*/ 148 w 305"/>
                            <a:gd name="T17" fmla="*/ 15 h 212"/>
                            <a:gd name="T18" fmla="*/ 154 w 305"/>
                            <a:gd name="T19" fmla="*/ 16 h 212"/>
                            <a:gd name="T20" fmla="*/ 170 w 305"/>
                            <a:gd name="T21" fmla="*/ 19 h 212"/>
                            <a:gd name="T22" fmla="*/ 201 w 305"/>
                            <a:gd name="T23" fmla="*/ 23 h 212"/>
                            <a:gd name="T24" fmla="*/ 241 w 305"/>
                            <a:gd name="T25" fmla="*/ 28 h 212"/>
                            <a:gd name="T26" fmla="*/ 273 w 305"/>
                            <a:gd name="T27" fmla="*/ 32 h 212"/>
                            <a:gd name="T28" fmla="*/ 287 w 305"/>
                            <a:gd name="T29" fmla="*/ 33 h 212"/>
                            <a:gd name="T30" fmla="*/ 296 w 305"/>
                            <a:gd name="T31" fmla="*/ 34 h 212"/>
                            <a:gd name="T32" fmla="*/ 300 w 305"/>
                            <a:gd name="T33" fmla="*/ 34 h 212"/>
                            <a:gd name="T34" fmla="*/ 300 w 305"/>
                            <a:gd name="T35" fmla="*/ 38 h 212"/>
                            <a:gd name="T36" fmla="*/ 298 w 305"/>
                            <a:gd name="T37" fmla="*/ 44 h 212"/>
                            <a:gd name="T38" fmla="*/ 300 w 305"/>
                            <a:gd name="T39" fmla="*/ 51 h 212"/>
                            <a:gd name="T40" fmla="*/ 305 w 305"/>
                            <a:gd name="T41" fmla="*/ 68 h 212"/>
                            <a:gd name="T42" fmla="*/ 302 w 305"/>
                            <a:gd name="T43" fmla="*/ 95 h 212"/>
                            <a:gd name="T44" fmla="*/ 300 w 305"/>
                            <a:gd name="T45" fmla="*/ 142 h 212"/>
                            <a:gd name="T46" fmla="*/ 298 w 305"/>
                            <a:gd name="T47" fmla="*/ 167 h 212"/>
                            <a:gd name="T48" fmla="*/ 296 w 305"/>
                            <a:gd name="T49" fmla="*/ 174 h 212"/>
                            <a:gd name="T50" fmla="*/ 296 w 305"/>
                            <a:gd name="T51" fmla="*/ 191 h 212"/>
                            <a:gd name="T52" fmla="*/ 296 w 305"/>
                            <a:gd name="T53" fmla="*/ 205 h 212"/>
                            <a:gd name="T54" fmla="*/ 293 w 305"/>
                            <a:gd name="T55" fmla="*/ 211 h 212"/>
                            <a:gd name="T56" fmla="*/ 289 w 305"/>
                            <a:gd name="T57" fmla="*/ 211 h 212"/>
                            <a:gd name="T58" fmla="*/ 279 w 305"/>
                            <a:gd name="T59" fmla="*/ 206 h 212"/>
                            <a:gd name="T60" fmla="*/ 264 w 305"/>
                            <a:gd name="T61" fmla="*/ 202 h 212"/>
                            <a:gd name="T62" fmla="*/ 246 w 305"/>
                            <a:gd name="T63" fmla="*/ 202 h 212"/>
                            <a:gd name="T64" fmla="*/ 233 w 305"/>
                            <a:gd name="T65" fmla="*/ 195 h 212"/>
                            <a:gd name="T66" fmla="*/ 217 w 305"/>
                            <a:gd name="T67" fmla="*/ 188 h 212"/>
                            <a:gd name="T68" fmla="*/ 184 w 305"/>
                            <a:gd name="T69" fmla="*/ 182 h 212"/>
                            <a:gd name="T70" fmla="*/ 175 w 305"/>
                            <a:gd name="T71" fmla="*/ 181 h 212"/>
                            <a:gd name="T72" fmla="*/ 169 w 305"/>
                            <a:gd name="T73" fmla="*/ 181 h 212"/>
                            <a:gd name="T74" fmla="*/ 163 w 305"/>
                            <a:gd name="T75" fmla="*/ 180 h 212"/>
                            <a:gd name="T76" fmla="*/ 153 w 305"/>
                            <a:gd name="T77" fmla="*/ 178 h 212"/>
                            <a:gd name="T78" fmla="*/ 142 w 305"/>
                            <a:gd name="T79" fmla="*/ 177 h 212"/>
                            <a:gd name="T80" fmla="*/ 135 w 305"/>
                            <a:gd name="T81" fmla="*/ 176 h 212"/>
                            <a:gd name="T82" fmla="*/ 128 w 305"/>
                            <a:gd name="T83" fmla="*/ 176 h 212"/>
                            <a:gd name="T84" fmla="*/ 119 w 305"/>
                            <a:gd name="T85" fmla="*/ 174 h 212"/>
                            <a:gd name="T86" fmla="*/ 110 w 305"/>
                            <a:gd name="T87" fmla="*/ 173 h 212"/>
                            <a:gd name="T88" fmla="*/ 101 w 305"/>
                            <a:gd name="T89" fmla="*/ 172 h 212"/>
                            <a:gd name="T90" fmla="*/ 81 w 305"/>
                            <a:gd name="T91" fmla="*/ 169 h 212"/>
                            <a:gd name="T92" fmla="*/ 55 w 305"/>
                            <a:gd name="T93" fmla="*/ 167 h 212"/>
                            <a:gd name="T94" fmla="*/ 31 w 305"/>
                            <a:gd name="T95" fmla="*/ 163 h 212"/>
                            <a:gd name="T96" fmla="*/ 6 w 305"/>
                            <a:gd name="T97" fmla="*/ 160 h 212"/>
                            <a:gd name="T98" fmla="*/ 0 w 305"/>
                            <a:gd name="T99" fmla="*/ 157 h 212"/>
                            <a:gd name="T100" fmla="*/ 0 w 305"/>
                            <a:gd name="T101" fmla="*/ 148 h 212"/>
                            <a:gd name="T102" fmla="*/ 5 w 305"/>
                            <a:gd name="T103" fmla="*/ 121 h 212"/>
                            <a:gd name="T104" fmla="*/ 10 w 305"/>
                            <a:gd name="T105" fmla="*/ 88 h 212"/>
                            <a:gd name="T106" fmla="*/ 14 w 305"/>
                            <a:gd name="T107" fmla="*/ 67 h 212"/>
                            <a:gd name="T108" fmla="*/ 15 w 305"/>
                            <a:gd name="T109" fmla="*/ 58 h 212"/>
                            <a:gd name="T110" fmla="*/ 17 w 305"/>
                            <a:gd name="T111" fmla="*/ 47 h 212"/>
                            <a:gd name="T112" fmla="*/ 21 w 305"/>
                            <a:gd name="T113" fmla="*/ 24 h 212"/>
                            <a:gd name="T114" fmla="*/ 25 w 305"/>
                            <a:gd name="T115" fmla="*/ 4 h 212"/>
                            <a:gd name="T116" fmla="*/ 30 w 305"/>
                            <a:gd name="T1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212">
                              <a:moveTo>
                                <a:pt x="30" y="0"/>
                              </a:moveTo>
                              <a:lnTo>
                                <a:pt x="38" y="2"/>
                              </a:lnTo>
                              <a:lnTo>
                                <a:pt x="49" y="3"/>
                              </a:lnTo>
                              <a:lnTo>
                                <a:pt x="61" y="4"/>
                              </a:lnTo>
                              <a:lnTo>
                                <a:pt x="69" y="4"/>
                              </a:lnTo>
                              <a:lnTo>
                                <a:pt x="77" y="6"/>
                              </a:lnTo>
                              <a:lnTo>
                                <a:pt x="90" y="8"/>
                              </a:lnTo>
                              <a:lnTo>
                                <a:pt x="103" y="9"/>
                              </a:lnTo>
                              <a:lnTo>
                                <a:pt x="107" y="9"/>
                              </a:lnTo>
                              <a:lnTo>
                                <a:pt x="112" y="11"/>
                              </a:lnTo>
                              <a:lnTo>
                                <a:pt x="116" y="11"/>
                              </a:lnTo>
                              <a:lnTo>
                                <a:pt x="119" y="12"/>
                              </a:lnTo>
                              <a:lnTo>
                                <a:pt x="122" y="12"/>
                              </a:lnTo>
                              <a:lnTo>
                                <a:pt x="127" y="12"/>
                              </a:lnTo>
                              <a:lnTo>
                                <a:pt x="132" y="13"/>
                              </a:lnTo>
                              <a:lnTo>
                                <a:pt x="137" y="13"/>
                              </a:lnTo>
                              <a:lnTo>
                                <a:pt x="142" y="15"/>
                              </a:lnTo>
                              <a:lnTo>
                                <a:pt x="148" y="15"/>
                              </a:lnTo>
                              <a:lnTo>
                                <a:pt x="152" y="16"/>
                              </a:lnTo>
                              <a:lnTo>
                                <a:pt x="154" y="16"/>
                              </a:lnTo>
                              <a:lnTo>
                                <a:pt x="159" y="17"/>
                              </a:lnTo>
                              <a:lnTo>
                                <a:pt x="170" y="19"/>
                              </a:lnTo>
                              <a:lnTo>
                                <a:pt x="186" y="20"/>
                              </a:lnTo>
                              <a:lnTo>
                                <a:pt x="201" y="23"/>
                              </a:lnTo>
                              <a:lnTo>
                                <a:pt x="221" y="25"/>
                              </a:lnTo>
                              <a:lnTo>
                                <a:pt x="241" y="28"/>
                              </a:lnTo>
                              <a:lnTo>
                                <a:pt x="259" y="29"/>
                              </a:lnTo>
                              <a:lnTo>
                                <a:pt x="273" y="32"/>
                              </a:lnTo>
                              <a:lnTo>
                                <a:pt x="283" y="33"/>
                              </a:lnTo>
                              <a:lnTo>
                                <a:pt x="287" y="33"/>
                              </a:lnTo>
                              <a:lnTo>
                                <a:pt x="292" y="34"/>
                              </a:lnTo>
                              <a:lnTo>
                                <a:pt x="296" y="34"/>
                              </a:lnTo>
                              <a:lnTo>
                                <a:pt x="298" y="34"/>
                              </a:lnTo>
                              <a:lnTo>
                                <a:pt x="300" y="34"/>
                              </a:lnTo>
                              <a:lnTo>
                                <a:pt x="300" y="36"/>
                              </a:lnTo>
                              <a:lnTo>
                                <a:pt x="300" y="38"/>
                              </a:lnTo>
                              <a:lnTo>
                                <a:pt x="298" y="41"/>
                              </a:lnTo>
                              <a:lnTo>
                                <a:pt x="298" y="44"/>
                              </a:lnTo>
                              <a:lnTo>
                                <a:pt x="298" y="46"/>
                              </a:lnTo>
                              <a:lnTo>
                                <a:pt x="300" y="51"/>
                              </a:lnTo>
                              <a:lnTo>
                                <a:pt x="301" y="57"/>
                              </a:lnTo>
                              <a:lnTo>
                                <a:pt x="305" y="68"/>
                              </a:lnTo>
                              <a:lnTo>
                                <a:pt x="305" y="79"/>
                              </a:lnTo>
                              <a:lnTo>
                                <a:pt x="302" y="95"/>
                              </a:lnTo>
                              <a:lnTo>
                                <a:pt x="301" y="116"/>
                              </a:lnTo>
                              <a:lnTo>
                                <a:pt x="300" y="142"/>
                              </a:lnTo>
                              <a:lnTo>
                                <a:pt x="300" y="156"/>
                              </a:lnTo>
                              <a:lnTo>
                                <a:pt x="298" y="167"/>
                              </a:lnTo>
                              <a:lnTo>
                                <a:pt x="297" y="170"/>
                              </a:lnTo>
                              <a:lnTo>
                                <a:pt x="296" y="174"/>
                              </a:lnTo>
                              <a:lnTo>
                                <a:pt x="296" y="182"/>
                              </a:lnTo>
                              <a:lnTo>
                                <a:pt x="296" y="191"/>
                              </a:lnTo>
                              <a:lnTo>
                                <a:pt x="296" y="199"/>
                              </a:lnTo>
                              <a:lnTo>
                                <a:pt x="296" y="205"/>
                              </a:lnTo>
                              <a:lnTo>
                                <a:pt x="294" y="208"/>
                              </a:lnTo>
                              <a:lnTo>
                                <a:pt x="293" y="211"/>
                              </a:lnTo>
                              <a:lnTo>
                                <a:pt x="292" y="212"/>
                              </a:lnTo>
                              <a:lnTo>
                                <a:pt x="289" y="211"/>
                              </a:lnTo>
                              <a:lnTo>
                                <a:pt x="284" y="210"/>
                              </a:lnTo>
                              <a:lnTo>
                                <a:pt x="279" y="206"/>
                              </a:lnTo>
                              <a:lnTo>
                                <a:pt x="271" y="203"/>
                              </a:lnTo>
                              <a:lnTo>
                                <a:pt x="264" y="202"/>
                              </a:lnTo>
                              <a:lnTo>
                                <a:pt x="255" y="202"/>
                              </a:lnTo>
                              <a:lnTo>
                                <a:pt x="246" y="202"/>
                              </a:lnTo>
                              <a:lnTo>
                                <a:pt x="239" y="201"/>
                              </a:lnTo>
                              <a:lnTo>
                                <a:pt x="233" y="195"/>
                              </a:lnTo>
                              <a:lnTo>
                                <a:pt x="226" y="191"/>
                              </a:lnTo>
                              <a:lnTo>
                                <a:pt x="217" y="188"/>
                              </a:lnTo>
                              <a:lnTo>
                                <a:pt x="204" y="185"/>
                              </a:lnTo>
                              <a:lnTo>
                                <a:pt x="184" y="182"/>
                              </a:lnTo>
                              <a:lnTo>
                                <a:pt x="179" y="182"/>
                              </a:lnTo>
                              <a:lnTo>
                                <a:pt x="175" y="181"/>
                              </a:lnTo>
                              <a:lnTo>
                                <a:pt x="171" y="181"/>
                              </a:lnTo>
                              <a:lnTo>
                                <a:pt x="169" y="181"/>
                              </a:lnTo>
                              <a:lnTo>
                                <a:pt x="166" y="180"/>
                              </a:lnTo>
                              <a:lnTo>
                                <a:pt x="163" y="180"/>
                              </a:lnTo>
                              <a:lnTo>
                                <a:pt x="158" y="180"/>
                              </a:lnTo>
                              <a:lnTo>
                                <a:pt x="153" y="178"/>
                              </a:lnTo>
                              <a:lnTo>
                                <a:pt x="148" y="178"/>
                              </a:lnTo>
                              <a:lnTo>
                                <a:pt x="142" y="177"/>
                              </a:lnTo>
                              <a:lnTo>
                                <a:pt x="137" y="177"/>
                              </a:lnTo>
                              <a:lnTo>
                                <a:pt x="135" y="176"/>
                              </a:lnTo>
                              <a:lnTo>
                                <a:pt x="131" y="176"/>
                              </a:lnTo>
                              <a:lnTo>
                                <a:pt x="128" y="176"/>
                              </a:lnTo>
                              <a:lnTo>
                                <a:pt x="123" y="174"/>
                              </a:lnTo>
                              <a:lnTo>
                                <a:pt x="119" y="174"/>
                              </a:lnTo>
                              <a:lnTo>
                                <a:pt x="115" y="174"/>
                              </a:lnTo>
                              <a:lnTo>
                                <a:pt x="110" y="173"/>
                              </a:lnTo>
                              <a:lnTo>
                                <a:pt x="104" y="173"/>
                              </a:lnTo>
                              <a:lnTo>
                                <a:pt x="101" y="172"/>
                              </a:lnTo>
                              <a:lnTo>
                                <a:pt x="93" y="170"/>
                              </a:lnTo>
                              <a:lnTo>
                                <a:pt x="81" y="169"/>
                              </a:lnTo>
                              <a:lnTo>
                                <a:pt x="68" y="168"/>
                              </a:lnTo>
                              <a:lnTo>
                                <a:pt x="55" y="167"/>
                              </a:lnTo>
                              <a:lnTo>
                                <a:pt x="42" y="164"/>
                              </a:lnTo>
                              <a:lnTo>
                                <a:pt x="31" y="163"/>
                              </a:lnTo>
                              <a:lnTo>
                                <a:pt x="17" y="161"/>
                              </a:lnTo>
                              <a:lnTo>
                                <a:pt x="6" y="160"/>
                              </a:lnTo>
                              <a:lnTo>
                                <a:pt x="1" y="159"/>
                              </a:lnTo>
                              <a:lnTo>
                                <a:pt x="0" y="157"/>
                              </a:lnTo>
                              <a:lnTo>
                                <a:pt x="0" y="155"/>
                              </a:lnTo>
                              <a:lnTo>
                                <a:pt x="0" y="148"/>
                              </a:lnTo>
                              <a:lnTo>
                                <a:pt x="2" y="136"/>
                              </a:lnTo>
                              <a:lnTo>
                                <a:pt x="5" y="121"/>
                              </a:lnTo>
                              <a:lnTo>
                                <a:pt x="8" y="104"/>
                              </a:lnTo>
                              <a:lnTo>
                                <a:pt x="10" y="88"/>
                              </a:lnTo>
                              <a:lnTo>
                                <a:pt x="13" y="75"/>
                              </a:lnTo>
                              <a:lnTo>
                                <a:pt x="14" y="67"/>
                              </a:lnTo>
                              <a:lnTo>
                                <a:pt x="14" y="63"/>
                              </a:lnTo>
                              <a:lnTo>
                                <a:pt x="15" y="58"/>
                              </a:lnTo>
                              <a:lnTo>
                                <a:pt x="15" y="54"/>
                              </a:lnTo>
                              <a:lnTo>
                                <a:pt x="17" y="47"/>
                              </a:lnTo>
                              <a:lnTo>
                                <a:pt x="19" y="36"/>
                              </a:lnTo>
                              <a:lnTo>
                                <a:pt x="21" y="24"/>
                              </a:lnTo>
                              <a:lnTo>
                                <a:pt x="23" y="11"/>
                              </a:lnTo>
                              <a:lnTo>
                                <a:pt x="25" y="4"/>
                              </a:lnTo>
                              <a:lnTo>
                                <a:pt x="27" y="2"/>
                              </a:lnTo>
                              <a:lnTo>
                                <a:pt x="3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7" name="Freeform 119">
                          <a:extLst>
                            <a:ext uri="{FF2B5EF4-FFF2-40B4-BE49-F238E27FC236}">
                              <a16:creationId xmlns:a16="http://schemas.microsoft.com/office/drawing/2014/main" id="{DE0CD18E-FE62-CCDD-0D1F-8F19FA9B672B}"/>
                            </a:ext>
                          </a:extLst>
                        </p:cNvPr>
                        <p:cNvSpPr>
                          <a:spLocks noEditPoints="1"/>
                        </p:cNvSpPr>
                        <p:nvPr/>
                      </p:nvSpPr>
                      <p:spPr bwMode="auto">
                        <a:xfrm>
                          <a:off x="-2835807" y="4729170"/>
                          <a:ext cx="354094" cy="439934"/>
                        </a:xfrm>
                        <a:custGeom>
                          <a:avLst/>
                          <a:gdLst>
                            <a:gd name="T0" fmla="*/ 108 w 264"/>
                            <a:gd name="T1" fmla="*/ 32 h 328"/>
                            <a:gd name="T2" fmla="*/ 105 w 264"/>
                            <a:gd name="T3" fmla="*/ 43 h 328"/>
                            <a:gd name="T4" fmla="*/ 119 w 264"/>
                            <a:gd name="T5" fmla="*/ 83 h 328"/>
                            <a:gd name="T6" fmla="*/ 126 w 264"/>
                            <a:gd name="T7" fmla="*/ 88 h 328"/>
                            <a:gd name="T8" fmla="*/ 138 w 264"/>
                            <a:gd name="T9" fmla="*/ 85 h 328"/>
                            <a:gd name="T10" fmla="*/ 146 w 264"/>
                            <a:gd name="T11" fmla="*/ 78 h 328"/>
                            <a:gd name="T12" fmla="*/ 144 w 264"/>
                            <a:gd name="T13" fmla="*/ 67 h 328"/>
                            <a:gd name="T14" fmla="*/ 144 w 264"/>
                            <a:gd name="T15" fmla="*/ 59 h 328"/>
                            <a:gd name="T16" fmla="*/ 142 w 264"/>
                            <a:gd name="T17" fmla="*/ 51 h 328"/>
                            <a:gd name="T18" fmla="*/ 134 w 264"/>
                            <a:gd name="T19" fmla="*/ 57 h 328"/>
                            <a:gd name="T20" fmla="*/ 129 w 264"/>
                            <a:gd name="T21" fmla="*/ 54 h 328"/>
                            <a:gd name="T22" fmla="*/ 125 w 264"/>
                            <a:gd name="T23" fmla="*/ 40 h 328"/>
                            <a:gd name="T24" fmla="*/ 112 w 264"/>
                            <a:gd name="T25" fmla="*/ 29 h 328"/>
                            <a:gd name="T26" fmla="*/ 83 w 264"/>
                            <a:gd name="T27" fmla="*/ 0 h 328"/>
                            <a:gd name="T28" fmla="*/ 117 w 264"/>
                            <a:gd name="T29" fmla="*/ 9 h 328"/>
                            <a:gd name="T30" fmla="*/ 178 w 264"/>
                            <a:gd name="T31" fmla="*/ 30 h 328"/>
                            <a:gd name="T32" fmla="*/ 189 w 264"/>
                            <a:gd name="T33" fmla="*/ 40 h 328"/>
                            <a:gd name="T34" fmla="*/ 181 w 264"/>
                            <a:gd name="T35" fmla="*/ 70 h 328"/>
                            <a:gd name="T36" fmla="*/ 176 w 264"/>
                            <a:gd name="T37" fmla="*/ 85 h 328"/>
                            <a:gd name="T38" fmla="*/ 182 w 264"/>
                            <a:gd name="T39" fmla="*/ 89 h 328"/>
                            <a:gd name="T40" fmla="*/ 218 w 264"/>
                            <a:gd name="T41" fmla="*/ 98 h 328"/>
                            <a:gd name="T42" fmla="*/ 256 w 264"/>
                            <a:gd name="T43" fmla="*/ 105 h 328"/>
                            <a:gd name="T44" fmla="*/ 264 w 264"/>
                            <a:gd name="T45" fmla="*/ 108 h 328"/>
                            <a:gd name="T46" fmla="*/ 262 w 264"/>
                            <a:gd name="T47" fmla="*/ 113 h 328"/>
                            <a:gd name="T48" fmla="*/ 257 w 264"/>
                            <a:gd name="T49" fmla="*/ 135 h 328"/>
                            <a:gd name="T50" fmla="*/ 248 w 264"/>
                            <a:gd name="T51" fmla="*/ 178 h 328"/>
                            <a:gd name="T52" fmla="*/ 243 w 264"/>
                            <a:gd name="T53" fmla="*/ 201 h 328"/>
                            <a:gd name="T54" fmla="*/ 229 w 264"/>
                            <a:gd name="T55" fmla="*/ 258 h 328"/>
                            <a:gd name="T56" fmla="*/ 218 w 264"/>
                            <a:gd name="T57" fmla="*/ 313 h 328"/>
                            <a:gd name="T58" fmla="*/ 214 w 264"/>
                            <a:gd name="T59" fmla="*/ 328 h 328"/>
                            <a:gd name="T60" fmla="*/ 203 w 264"/>
                            <a:gd name="T61" fmla="*/ 325 h 328"/>
                            <a:gd name="T62" fmla="*/ 160 w 264"/>
                            <a:gd name="T63" fmla="*/ 314 h 328"/>
                            <a:gd name="T64" fmla="*/ 78 w 264"/>
                            <a:gd name="T65" fmla="*/ 295 h 328"/>
                            <a:gd name="T66" fmla="*/ 15 w 264"/>
                            <a:gd name="T67" fmla="*/ 279 h 328"/>
                            <a:gd name="T68" fmla="*/ 0 w 264"/>
                            <a:gd name="T69" fmla="*/ 274 h 328"/>
                            <a:gd name="T70" fmla="*/ 3 w 264"/>
                            <a:gd name="T71" fmla="*/ 265 h 328"/>
                            <a:gd name="T72" fmla="*/ 9 w 264"/>
                            <a:gd name="T73" fmla="*/ 244 h 328"/>
                            <a:gd name="T74" fmla="*/ 16 w 264"/>
                            <a:gd name="T75" fmla="*/ 219 h 328"/>
                            <a:gd name="T76" fmla="*/ 30 w 264"/>
                            <a:gd name="T77" fmla="*/ 170 h 328"/>
                            <a:gd name="T78" fmla="*/ 46 w 264"/>
                            <a:gd name="T79" fmla="*/ 117 h 328"/>
                            <a:gd name="T80" fmla="*/ 59 w 264"/>
                            <a:gd name="T81" fmla="*/ 71 h 328"/>
                            <a:gd name="T82" fmla="*/ 72 w 264"/>
                            <a:gd name="T83" fmla="*/ 26 h 328"/>
                            <a:gd name="T84" fmla="*/ 79 w 264"/>
                            <a:gd name="T85" fmla="*/ 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 h="328">
                              <a:moveTo>
                                <a:pt x="109" y="29"/>
                              </a:moveTo>
                              <a:lnTo>
                                <a:pt x="108" y="29"/>
                              </a:lnTo>
                              <a:lnTo>
                                <a:pt x="108" y="32"/>
                              </a:lnTo>
                              <a:lnTo>
                                <a:pt x="106" y="34"/>
                              </a:lnTo>
                              <a:lnTo>
                                <a:pt x="106" y="38"/>
                              </a:lnTo>
                              <a:lnTo>
                                <a:pt x="105" y="43"/>
                              </a:lnTo>
                              <a:lnTo>
                                <a:pt x="106" y="59"/>
                              </a:lnTo>
                              <a:lnTo>
                                <a:pt x="110" y="72"/>
                              </a:lnTo>
                              <a:lnTo>
                                <a:pt x="119" y="83"/>
                              </a:lnTo>
                              <a:lnTo>
                                <a:pt x="122" y="85"/>
                              </a:lnTo>
                              <a:lnTo>
                                <a:pt x="123" y="88"/>
                              </a:lnTo>
                              <a:lnTo>
                                <a:pt x="126" y="88"/>
                              </a:lnTo>
                              <a:lnTo>
                                <a:pt x="129" y="88"/>
                              </a:lnTo>
                              <a:lnTo>
                                <a:pt x="133" y="87"/>
                              </a:lnTo>
                              <a:lnTo>
                                <a:pt x="138" y="85"/>
                              </a:lnTo>
                              <a:lnTo>
                                <a:pt x="142" y="83"/>
                              </a:lnTo>
                              <a:lnTo>
                                <a:pt x="144" y="80"/>
                              </a:lnTo>
                              <a:lnTo>
                                <a:pt x="146" y="78"/>
                              </a:lnTo>
                              <a:lnTo>
                                <a:pt x="146" y="75"/>
                              </a:lnTo>
                              <a:lnTo>
                                <a:pt x="146" y="70"/>
                              </a:lnTo>
                              <a:lnTo>
                                <a:pt x="144" y="67"/>
                              </a:lnTo>
                              <a:lnTo>
                                <a:pt x="144" y="64"/>
                              </a:lnTo>
                              <a:lnTo>
                                <a:pt x="143" y="62"/>
                              </a:lnTo>
                              <a:lnTo>
                                <a:pt x="144" y="59"/>
                              </a:lnTo>
                              <a:lnTo>
                                <a:pt x="144" y="55"/>
                              </a:lnTo>
                              <a:lnTo>
                                <a:pt x="143" y="54"/>
                              </a:lnTo>
                              <a:lnTo>
                                <a:pt x="142" y="51"/>
                              </a:lnTo>
                              <a:lnTo>
                                <a:pt x="139" y="51"/>
                              </a:lnTo>
                              <a:lnTo>
                                <a:pt x="136" y="54"/>
                              </a:lnTo>
                              <a:lnTo>
                                <a:pt x="134" y="57"/>
                              </a:lnTo>
                              <a:lnTo>
                                <a:pt x="131" y="57"/>
                              </a:lnTo>
                              <a:lnTo>
                                <a:pt x="130" y="57"/>
                              </a:lnTo>
                              <a:lnTo>
                                <a:pt x="129" y="54"/>
                              </a:lnTo>
                              <a:lnTo>
                                <a:pt x="127" y="50"/>
                              </a:lnTo>
                              <a:lnTo>
                                <a:pt x="127" y="45"/>
                              </a:lnTo>
                              <a:lnTo>
                                <a:pt x="125" y="40"/>
                              </a:lnTo>
                              <a:lnTo>
                                <a:pt x="121" y="36"/>
                              </a:lnTo>
                              <a:lnTo>
                                <a:pt x="117" y="32"/>
                              </a:lnTo>
                              <a:lnTo>
                                <a:pt x="112" y="29"/>
                              </a:lnTo>
                              <a:lnTo>
                                <a:pt x="110" y="29"/>
                              </a:lnTo>
                              <a:lnTo>
                                <a:pt x="109" y="29"/>
                              </a:lnTo>
                              <a:close/>
                              <a:moveTo>
                                <a:pt x="83" y="0"/>
                              </a:moveTo>
                              <a:lnTo>
                                <a:pt x="84" y="0"/>
                              </a:lnTo>
                              <a:lnTo>
                                <a:pt x="87" y="0"/>
                              </a:lnTo>
                              <a:lnTo>
                                <a:pt x="117" y="9"/>
                              </a:lnTo>
                              <a:lnTo>
                                <a:pt x="143" y="17"/>
                              </a:lnTo>
                              <a:lnTo>
                                <a:pt x="163" y="25"/>
                              </a:lnTo>
                              <a:lnTo>
                                <a:pt x="178" y="30"/>
                              </a:lnTo>
                              <a:lnTo>
                                <a:pt x="186" y="33"/>
                              </a:lnTo>
                              <a:lnTo>
                                <a:pt x="190" y="36"/>
                              </a:lnTo>
                              <a:lnTo>
                                <a:pt x="189" y="40"/>
                              </a:lnTo>
                              <a:lnTo>
                                <a:pt x="186" y="49"/>
                              </a:lnTo>
                              <a:lnTo>
                                <a:pt x="184" y="59"/>
                              </a:lnTo>
                              <a:lnTo>
                                <a:pt x="181" y="70"/>
                              </a:lnTo>
                              <a:lnTo>
                                <a:pt x="178" y="79"/>
                              </a:lnTo>
                              <a:lnTo>
                                <a:pt x="177" y="84"/>
                              </a:lnTo>
                              <a:lnTo>
                                <a:pt x="176" y="85"/>
                              </a:lnTo>
                              <a:lnTo>
                                <a:pt x="177" y="87"/>
                              </a:lnTo>
                              <a:lnTo>
                                <a:pt x="178" y="88"/>
                              </a:lnTo>
                              <a:lnTo>
                                <a:pt x="182" y="89"/>
                              </a:lnTo>
                              <a:lnTo>
                                <a:pt x="192" y="92"/>
                              </a:lnTo>
                              <a:lnTo>
                                <a:pt x="203" y="95"/>
                              </a:lnTo>
                              <a:lnTo>
                                <a:pt x="218" y="98"/>
                              </a:lnTo>
                              <a:lnTo>
                                <a:pt x="232" y="101"/>
                              </a:lnTo>
                              <a:lnTo>
                                <a:pt x="245" y="104"/>
                              </a:lnTo>
                              <a:lnTo>
                                <a:pt x="256" y="105"/>
                              </a:lnTo>
                              <a:lnTo>
                                <a:pt x="258" y="106"/>
                              </a:lnTo>
                              <a:lnTo>
                                <a:pt x="262" y="108"/>
                              </a:lnTo>
                              <a:lnTo>
                                <a:pt x="264" y="108"/>
                              </a:lnTo>
                              <a:lnTo>
                                <a:pt x="264" y="109"/>
                              </a:lnTo>
                              <a:lnTo>
                                <a:pt x="264" y="110"/>
                              </a:lnTo>
                              <a:lnTo>
                                <a:pt x="262" y="113"/>
                              </a:lnTo>
                              <a:lnTo>
                                <a:pt x="262" y="115"/>
                              </a:lnTo>
                              <a:lnTo>
                                <a:pt x="261" y="122"/>
                              </a:lnTo>
                              <a:lnTo>
                                <a:pt x="257" y="135"/>
                              </a:lnTo>
                              <a:lnTo>
                                <a:pt x="254" y="151"/>
                              </a:lnTo>
                              <a:lnTo>
                                <a:pt x="250" y="165"/>
                              </a:lnTo>
                              <a:lnTo>
                                <a:pt x="248" y="178"/>
                              </a:lnTo>
                              <a:lnTo>
                                <a:pt x="247" y="185"/>
                              </a:lnTo>
                              <a:lnTo>
                                <a:pt x="245" y="190"/>
                              </a:lnTo>
                              <a:lnTo>
                                <a:pt x="243" y="201"/>
                              </a:lnTo>
                              <a:lnTo>
                                <a:pt x="240" y="218"/>
                              </a:lnTo>
                              <a:lnTo>
                                <a:pt x="235" y="236"/>
                              </a:lnTo>
                              <a:lnTo>
                                <a:pt x="229" y="258"/>
                              </a:lnTo>
                              <a:lnTo>
                                <a:pt x="226" y="279"/>
                              </a:lnTo>
                              <a:lnTo>
                                <a:pt x="222" y="299"/>
                              </a:lnTo>
                              <a:lnTo>
                                <a:pt x="218" y="313"/>
                              </a:lnTo>
                              <a:lnTo>
                                <a:pt x="215" y="324"/>
                              </a:lnTo>
                              <a:lnTo>
                                <a:pt x="215" y="328"/>
                              </a:lnTo>
                              <a:lnTo>
                                <a:pt x="214" y="328"/>
                              </a:lnTo>
                              <a:lnTo>
                                <a:pt x="212" y="328"/>
                              </a:lnTo>
                              <a:lnTo>
                                <a:pt x="209" y="326"/>
                              </a:lnTo>
                              <a:lnTo>
                                <a:pt x="203" y="325"/>
                              </a:lnTo>
                              <a:lnTo>
                                <a:pt x="193" y="324"/>
                              </a:lnTo>
                              <a:lnTo>
                                <a:pt x="180" y="320"/>
                              </a:lnTo>
                              <a:lnTo>
                                <a:pt x="160" y="314"/>
                              </a:lnTo>
                              <a:lnTo>
                                <a:pt x="136" y="309"/>
                              </a:lnTo>
                              <a:lnTo>
                                <a:pt x="105" y="301"/>
                              </a:lnTo>
                              <a:lnTo>
                                <a:pt x="78" y="295"/>
                              </a:lnTo>
                              <a:lnTo>
                                <a:pt x="53" y="288"/>
                              </a:lnTo>
                              <a:lnTo>
                                <a:pt x="32" y="283"/>
                              </a:lnTo>
                              <a:lnTo>
                                <a:pt x="15" y="279"/>
                              </a:lnTo>
                              <a:lnTo>
                                <a:pt x="4" y="277"/>
                              </a:lnTo>
                              <a:lnTo>
                                <a:pt x="0" y="275"/>
                              </a:lnTo>
                              <a:lnTo>
                                <a:pt x="0" y="274"/>
                              </a:lnTo>
                              <a:lnTo>
                                <a:pt x="2" y="271"/>
                              </a:lnTo>
                              <a:lnTo>
                                <a:pt x="3" y="269"/>
                              </a:lnTo>
                              <a:lnTo>
                                <a:pt x="3" y="265"/>
                              </a:lnTo>
                              <a:lnTo>
                                <a:pt x="4" y="259"/>
                              </a:lnTo>
                              <a:lnTo>
                                <a:pt x="7" y="252"/>
                              </a:lnTo>
                              <a:lnTo>
                                <a:pt x="9" y="244"/>
                              </a:lnTo>
                              <a:lnTo>
                                <a:pt x="11" y="237"/>
                              </a:lnTo>
                              <a:lnTo>
                                <a:pt x="13" y="231"/>
                              </a:lnTo>
                              <a:lnTo>
                                <a:pt x="16" y="219"/>
                              </a:lnTo>
                              <a:lnTo>
                                <a:pt x="20" y="206"/>
                              </a:lnTo>
                              <a:lnTo>
                                <a:pt x="25" y="189"/>
                              </a:lnTo>
                              <a:lnTo>
                                <a:pt x="30" y="170"/>
                              </a:lnTo>
                              <a:lnTo>
                                <a:pt x="36" y="153"/>
                              </a:lnTo>
                              <a:lnTo>
                                <a:pt x="41" y="136"/>
                              </a:lnTo>
                              <a:lnTo>
                                <a:pt x="46" y="117"/>
                              </a:lnTo>
                              <a:lnTo>
                                <a:pt x="51" y="100"/>
                              </a:lnTo>
                              <a:lnTo>
                                <a:pt x="55" y="87"/>
                              </a:lnTo>
                              <a:lnTo>
                                <a:pt x="59" y="71"/>
                              </a:lnTo>
                              <a:lnTo>
                                <a:pt x="64" y="55"/>
                              </a:lnTo>
                              <a:lnTo>
                                <a:pt x="68" y="40"/>
                              </a:lnTo>
                              <a:lnTo>
                                <a:pt x="72" y="26"/>
                              </a:lnTo>
                              <a:lnTo>
                                <a:pt x="76" y="15"/>
                              </a:lnTo>
                              <a:lnTo>
                                <a:pt x="79" y="7"/>
                              </a:lnTo>
                              <a:lnTo>
                                <a:pt x="79" y="3"/>
                              </a:lnTo>
                              <a:lnTo>
                                <a:pt x="80" y="0"/>
                              </a:lnTo>
                              <a:lnTo>
                                <a:pt x="83"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8" name="Freeform 126">
                          <a:extLst>
                            <a:ext uri="{FF2B5EF4-FFF2-40B4-BE49-F238E27FC236}">
                              <a16:creationId xmlns:a16="http://schemas.microsoft.com/office/drawing/2014/main" id="{E2F3A781-F0C6-65AB-9B86-44EC468D79CB}"/>
                            </a:ext>
                          </a:extLst>
                        </p:cNvPr>
                        <p:cNvSpPr>
                          <a:spLocks/>
                        </p:cNvSpPr>
                        <p:nvPr/>
                      </p:nvSpPr>
                      <p:spPr bwMode="auto">
                        <a:xfrm>
                          <a:off x="-2587672" y="4553465"/>
                          <a:ext cx="430546" cy="367506"/>
                        </a:xfrm>
                        <a:custGeom>
                          <a:avLst/>
                          <a:gdLst>
                            <a:gd name="T0" fmla="*/ 64 w 321"/>
                            <a:gd name="T1" fmla="*/ 2 h 274"/>
                            <a:gd name="T2" fmla="*/ 86 w 321"/>
                            <a:gd name="T3" fmla="*/ 6 h 274"/>
                            <a:gd name="T4" fmla="*/ 130 w 321"/>
                            <a:gd name="T5" fmla="*/ 15 h 274"/>
                            <a:gd name="T6" fmla="*/ 183 w 321"/>
                            <a:gd name="T7" fmla="*/ 25 h 274"/>
                            <a:gd name="T8" fmla="*/ 232 w 321"/>
                            <a:gd name="T9" fmla="*/ 36 h 274"/>
                            <a:gd name="T10" fmla="*/ 270 w 321"/>
                            <a:gd name="T11" fmla="*/ 44 h 274"/>
                            <a:gd name="T12" fmla="*/ 283 w 321"/>
                            <a:gd name="T13" fmla="*/ 46 h 274"/>
                            <a:gd name="T14" fmla="*/ 321 w 321"/>
                            <a:gd name="T15" fmla="*/ 54 h 274"/>
                            <a:gd name="T16" fmla="*/ 318 w 321"/>
                            <a:gd name="T17" fmla="*/ 68 h 274"/>
                            <a:gd name="T18" fmla="*/ 313 w 321"/>
                            <a:gd name="T19" fmla="*/ 100 h 274"/>
                            <a:gd name="T20" fmla="*/ 305 w 321"/>
                            <a:gd name="T21" fmla="*/ 148 h 274"/>
                            <a:gd name="T22" fmla="*/ 297 w 321"/>
                            <a:gd name="T23" fmla="*/ 195 h 274"/>
                            <a:gd name="T24" fmla="*/ 292 w 321"/>
                            <a:gd name="T25" fmla="*/ 226 h 274"/>
                            <a:gd name="T26" fmla="*/ 288 w 321"/>
                            <a:gd name="T27" fmla="*/ 245 h 274"/>
                            <a:gd name="T28" fmla="*/ 285 w 321"/>
                            <a:gd name="T29" fmla="*/ 266 h 274"/>
                            <a:gd name="T30" fmla="*/ 284 w 321"/>
                            <a:gd name="T31" fmla="*/ 273 h 274"/>
                            <a:gd name="T32" fmla="*/ 283 w 321"/>
                            <a:gd name="T33" fmla="*/ 274 h 274"/>
                            <a:gd name="T34" fmla="*/ 274 w 321"/>
                            <a:gd name="T35" fmla="*/ 273 h 274"/>
                            <a:gd name="T36" fmla="*/ 250 w 321"/>
                            <a:gd name="T37" fmla="*/ 267 h 274"/>
                            <a:gd name="T38" fmla="*/ 228 w 321"/>
                            <a:gd name="T39" fmla="*/ 262 h 274"/>
                            <a:gd name="T40" fmla="*/ 207 w 321"/>
                            <a:gd name="T41" fmla="*/ 258 h 274"/>
                            <a:gd name="T42" fmla="*/ 177 w 321"/>
                            <a:gd name="T43" fmla="*/ 252 h 274"/>
                            <a:gd name="T44" fmla="*/ 131 w 321"/>
                            <a:gd name="T45" fmla="*/ 243 h 274"/>
                            <a:gd name="T46" fmla="*/ 79 w 321"/>
                            <a:gd name="T47" fmla="*/ 231 h 274"/>
                            <a:gd name="T48" fmla="*/ 35 w 321"/>
                            <a:gd name="T49" fmla="*/ 222 h 274"/>
                            <a:gd name="T50" fmla="*/ 16 w 321"/>
                            <a:gd name="T51" fmla="*/ 218 h 274"/>
                            <a:gd name="T52" fmla="*/ 7 w 321"/>
                            <a:gd name="T53" fmla="*/ 216 h 274"/>
                            <a:gd name="T54" fmla="*/ 3 w 321"/>
                            <a:gd name="T55" fmla="*/ 215 h 274"/>
                            <a:gd name="T56" fmla="*/ 0 w 321"/>
                            <a:gd name="T57" fmla="*/ 214 h 274"/>
                            <a:gd name="T58" fmla="*/ 1 w 321"/>
                            <a:gd name="T59" fmla="*/ 210 h 274"/>
                            <a:gd name="T60" fmla="*/ 3 w 321"/>
                            <a:gd name="T61" fmla="*/ 203 h 274"/>
                            <a:gd name="T62" fmla="*/ 5 w 321"/>
                            <a:gd name="T63" fmla="*/ 194 h 274"/>
                            <a:gd name="T64" fmla="*/ 8 w 321"/>
                            <a:gd name="T65" fmla="*/ 185 h 274"/>
                            <a:gd name="T66" fmla="*/ 9 w 321"/>
                            <a:gd name="T67" fmla="*/ 177 h 274"/>
                            <a:gd name="T68" fmla="*/ 12 w 321"/>
                            <a:gd name="T69" fmla="*/ 171 h 274"/>
                            <a:gd name="T70" fmla="*/ 13 w 321"/>
                            <a:gd name="T71" fmla="*/ 163 h 274"/>
                            <a:gd name="T72" fmla="*/ 17 w 321"/>
                            <a:gd name="T73" fmla="*/ 143 h 274"/>
                            <a:gd name="T74" fmla="*/ 29 w 321"/>
                            <a:gd name="T75" fmla="*/ 99 h 274"/>
                            <a:gd name="T76" fmla="*/ 39 w 321"/>
                            <a:gd name="T77" fmla="*/ 51 h 274"/>
                            <a:gd name="T78" fmla="*/ 46 w 321"/>
                            <a:gd name="T79" fmla="*/ 27 h 274"/>
                            <a:gd name="T80" fmla="*/ 48 w 321"/>
                            <a:gd name="T81" fmla="*/ 13 h 274"/>
                            <a:gd name="T82" fmla="*/ 51 w 321"/>
                            <a:gd name="T83" fmla="*/ 6 h 274"/>
                            <a:gd name="T84" fmla="*/ 54 w 321"/>
                            <a:gd name="T85" fmla="*/ 2 h 274"/>
                            <a:gd name="T86" fmla="*/ 58 w 321"/>
                            <a:gd name="T8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274">
                              <a:moveTo>
                                <a:pt x="58" y="0"/>
                              </a:moveTo>
                              <a:lnTo>
                                <a:pt x="64" y="2"/>
                              </a:lnTo>
                              <a:lnTo>
                                <a:pt x="73" y="3"/>
                              </a:lnTo>
                              <a:lnTo>
                                <a:pt x="86" y="6"/>
                              </a:lnTo>
                              <a:lnTo>
                                <a:pt x="105" y="10"/>
                              </a:lnTo>
                              <a:lnTo>
                                <a:pt x="130" y="15"/>
                              </a:lnTo>
                              <a:lnTo>
                                <a:pt x="162" y="21"/>
                              </a:lnTo>
                              <a:lnTo>
                                <a:pt x="183" y="25"/>
                              </a:lnTo>
                              <a:lnTo>
                                <a:pt x="208" y="30"/>
                              </a:lnTo>
                              <a:lnTo>
                                <a:pt x="232" y="36"/>
                              </a:lnTo>
                              <a:lnTo>
                                <a:pt x="253" y="40"/>
                              </a:lnTo>
                              <a:lnTo>
                                <a:pt x="270" y="44"/>
                              </a:lnTo>
                              <a:lnTo>
                                <a:pt x="274" y="45"/>
                              </a:lnTo>
                              <a:lnTo>
                                <a:pt x="283" y="46"/>
                              </a:lnTo>
                              <a:lnTo>
                                <a:pt x="296" y="49"/>
                              </a:lnTo>
                              <a:lnTo>
                                <a:pt x="321" y="54"/>
                              </a:lnTo>
                              <a:lnTo>
                                <a:pt x="320" y="62"/>
                              </a:lnTo>
                              <a:lnTo>
                                <a:pt x="318" y="68"/>
                              </a:lnTo>
                              <a:lnTo>
                                <a:pt x="317" y="82"/>
                              </a:lnTo>
                              <a:lnTo>
                                <a:pt x="313" y="100"/>
                              </a:lnTo>
                              <a:lnTo>
                                <a:pt x="309" y="122"/>
                              </a:lnTo>
                              <a:lnTo>
                                <a:pt x="305" y="148"/>
                              </a:lnTo>
                              <a:lnTo>
                                <a:pt x="301" y="173"/>
                              </a:lnTo>
                              <a:lnTo>
                                <a:pt x="297" y="195"/>
                              </a:lnTo>
                              <a:lnTo>
                                <a:pt x="295" y="212"/>
                              </a:lnTo>
                              <a:lnTo>
                                <a:pt x="292" y="226"/>
                              </a:lnTo>
                              <a:lnTo>
                                <a:pt x="291" y="231"/>
                              </a:lnTo>
                              <a:lnTo>
                                <a:pt x="288" y="245"/>
                              </a:lnTo>
                              <a:lnTo>
                                <a:pt x="285" y="261"/>
                              </a:lnTo>
                              <a:lnTo>
                                <a:pt x="285" y="266"/>
                              </a:lnTo>
                              <a:lnTo>
                                <a:pt x="284" y="270"/>
                              </a:lnTo>
                              <a:lnTo>
                                <a:pt x="284" y="273"/>
                              </a:lnTo>
                              <a:lnTo>
                                <a:pt x="284" y="274"/>
                              </a:lnTo>
                              <a:lnTo>
                                <a:pt x="283" y="274"/>
                              </a:lnTo>
                              <a:lnTo>
                                <a:pt x="280" y="274"/>
                              </a:lnTo>
                              <a:lnTo>
                                <a:pt x="274" y="273"/>
                              </a:lnTo>
                              <a:lnTo>
                                <a:pt x="262" y="270"/>
                              </a:lnTo>
                              <a:lnTo>
                                <a:pt x="250" y="267"/>
                              </a:lnTo>
                              <a:lnTo>
                                <a:pt x="238" y="265"/>
                              </a:lnTo>
                              <a:lnTo>
                                <a:pt x="228" y="262"/>
                              </a:lnTo>
                              <a:lnTo>
                                <a:pt x="220" y="261"/>
                              </a:lnTo>
                              <a:lnTo>
                                <a:pt x="207" y="258"/>
                              </a:lnTo>
                              <a:lnTo>
                                <a:pt x="191" y="254"/>
                              </a:lnTo>
                              <a:lnTo>
                                <a:pt x="177" y="252"/>
                              </a:lnTo>
                              <a:lnTo>
                                <a:pt x="156" y="248"/>
                              </a:lnTo>
                              <a:lnTo>
                                <a:pt x="131" y="243"/>
                              </a:lnTo>
                              <a:lnTo>
                                <a:pt x="105" y="236"/>
                              </a:lnTo>
                              <a:lnTo>
                                <a:pt x="79" y="231"/>
                              </a:lnTo>
                              <a:lnTo>
                                <a:pt x="55" y="226"/>
                              </a:lnTo>
                              <a:lnTo>
                                <a:pt x="35" y="222"/>
                              </a:lnTo>
                              <a:lnTo>
                                <a:pt x="21" y="219"/>
                              </a:lnTo>
                              <a:lnTo>
                                <a:pt x="16" y="218"/>
                              </a:lnTo>
                              <a:lnTo>
                                <a:pt x="10" y="216"/>
                              </a:lnTo>
                              <a:lnTo>
                                <a:pt x="7" y="216"/>
                              </a:lnTo>
                              <a:lnTo>
                                <a:pt x="4" y="215"/>
                              </a:lnTo>
                              <a:lnTo>
                                <a:pt x="3" y="215"/>
                              </a:lnTo>
                              <a:lnTo>
                                <a:pt x="1" y="215"/>
                              </a:lnTo>
                              <a:lnTo>
                                <a:pt x="0" y="214"/>
                              </a:lnTo>
                              <a:lnTo>
                                <a:pt x="0" y="212"/>
                              </a:lnTo>
                              <a:lnTo>
                                <a:pt x="1" y="210"/>
                              </a:lnTo>
                              <a:lnTo>
                                <a:pt x="1" y="207"/>
                              </a:lnTo>
                              <a:lnTo>
                                <a:pt x="3" y="203"/>
                              </a:lnTo>
                              <a:lnTo>
                                <a:pt x="4" y="199"/>
                              </a:lnTo>
                              <a:lnTo>
                                <a:pt x="5" y="194"/>
                              </a:lnTo>
                              <a:lnTo>
                                <a:pt x="7" y="190"/>
                              </a:lnTo>
                              <a:lnTo>
                                <a:pt x="8" y="185"/>
                              </a:lnTo>
                              <a:lnTo>
                                <a:pt x="8" y="181"/>
                              </a:lnTo>
                              <a:lnTo>
                                <a:pt x="9" y="177"/>
                              </a:lnTo>
                              <a:lnTo>
                                <a:pt x="10" y="174"/>
                              </a:lnTo>
                              <a:lnTo>
                                <a:pt x="12" y="171"/>
                              </a:lnTo>
                              <a:lnTo>
                                <a:pt x="13" y="167"/>
                              </a:lnTo>
                              <a:lnTo>
                                <a:pt x="13" y="163"/>
                              </a:lnTo>
                              <a:lnTo>
                                <a:pt x="14" y="156"/>
                              </a:lnTo>
                              <a:lnTo>
                                <a:pt x="17" y="143"/>
                              </a:lnTo>
                              <a:lnTo>
                                <a:pt x="22" y="125"/>
                              </a:lnTo>
                              <a:lnTo>
                                <a:pt x="29" y="99"/>
                              </a:lnTo>
                              <a:lnTo>
                                <a:pt x="37" y="66"/>
                              </a:lnTo>
                              <a:lnTo>
                                <a:pt x="39" y="51"/>
                              </a:lnTo>
                              <a:lnTo>
                                <a:pt x="43" y="37"/>
                              </a:lnTo>
                              <a:lnTo>
                                <a:pt x="46" y="27"/>
                              </a:lnTo>
                              <a:lnTo>
                                <a:pt x="47" y="19"/>
                              </a:lnTo>
                              <a:lnTo>
                                <a:pt x="48" y="13"/>
                              </a:lnTo>
                              <a:lnTo>
                                <a:pt x="50" y="8"/>
                              </a:lnTo>
                              <a:lnTo>
                                <a:pt x="51" y="6"/>
                              </a:lnTo>
                              <a:lnTo>
                                <a:pt x="52" y="3"/>
                              </a:lnTo>
                              <a:lnTo>
                                <a:pt x="54" y="2"/>
                              </a:lnTo>
                              <a:lnTo>
                                <a:pt x="55" y="0"/>
                              </a:lnTo>
                              <a:lnTo>
                                <a:pt x="58"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9" name="Freeform 188">
                          <a:extLst>
                            <a:ext uri="{FF2B5EF4-FFF2-40B4-BE49-F238E27FC236}">
                              <a16:creationId xmlns:a16="http://schemas.microsoft.com/office/drawing/2014/main" id="{BBD18259-8F19-D2F2-0BA5-F849723B44B1}"/>
                            </a:ext>
                          </a:extLst>
                        </p:cNvPr>
                        <p:cNvSpPr>
                          <a:spLocks/>
                        </p:cNvSpPr>
                        <p:nvPr/>
                      </p:nvSpPr>
                      <p:spPr bwMode="auto">
                        <a:xfrm>
                          <a:off x="-2979357" y="5511158"/>
                          <a:ext cx="16095" cy="17437"/>
                        </a:xfrm>
                        <a:custGeom>
                          <a:avLst/>
                          <a:gdLst>
                            <a:gd name="T0" fmla="*/ 0 w 12"/>
                            <a:gd name="T1" fmla="*/ 0 h 13"/>
                            <a:gd name="T2" fmla="*/ 1 w 12"/>
                            <a:gd name="T3" fmla="*/ 0 h 13"/>
                            <a:gd name="T4" fmla="*/ 4 w 12"/>
                            <a:gd name="T5" fmla="*/ 1 h 13"/>
                            <a:gd name="T6" fmla="*/ 6 w 12"/>
                            <a:gd name="T7" fmla="*/ 5 h 13"/>
                            <a:gd name="T8" fmla="*/ 8 w 12"/>
                            <a:gd name="T9" fmla="*/ 6 h 13"/>
                            <a:gd name="T10" fmla="*/ 9 w 12"/>
                            <a:gd name="T11" fmla="*/ 8 h 13"/>
                            <a:gd name="T12" fmla="*/ 9 w 12"/>
                            <a:gd name="T13" fmla="*/ 8 h 13"/>
                            <a:gd name="T14" fmla="*/ 9 w 12"/>
                            <a:gd name="T15" fmla="*/ 6 h 13"/>
                            <a:gd name="T16" fmla="*/ 9 w 12"/>
                            <a:gd name="T17" fmla="*/ 5 h 13"/>
                            <a:gd name="T18" fmla="*/ 9 w 12"/>
                            <a:gd name="T19" fmla="*/ 4 h 13"/>
                            <a:gd name="T20" fmla="*/ 10 w 12"/>
                            <a:gd name="T21" fmla="*/ 5 h 13"/>
                            <a:gd name="T22" fmla="*/ 12 w 12"/>
                            <a:gd name="T23" fmla="*/ 6 h 13"/>
                            <a:gd name="T24" fmla="*/ 10 w 12"/>
                            <a:gd name="T25" fmla="*/ 9 h 13"/>
                            <a:gd name="T26" fmla="*/ 8 w 12"/>
                            <a:gd name="T27" fmla="*/ 10 h 13"/>
                            <a:gd name="T28" fmla="*/ 5 w 12"/>
                            <a:gd name="T29" fmla="*/ 13 h 13"/>
                            <a:gd name="T30" fmla="*/ 4 w 12"/>
                            <a:gd name="T31" fmla="*/ 13 h 13"/>
                            <a:gd name="T32" fmla="*/ 1 w 12"/>
                            <a:gd name="T33" fmla="*/ 12 h 13"/>
                            <a:gd name="T34" fmla="*/ 0 w 12"/>
                            <a:gd name="T35" fmla="*/ 8 h 13"/>
                            <a:gd name="T36" fmla="*/ 0 w 12"/>
                            <a:gd name="T37" fmla="*/ 4 h 13"/>
                            <a:gd name="T38" fmla="*/ 0 w 12"/>
                            <a:gd name="T39" fmla="*/ 1 h 13"/>
                            <a:gd name="T40" fmla="*/ 0 w 12"/>
                            <a:gd name="T4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0" y="0"/>
                              </a:moveTo>
                              <a:lnTo>
                                <a:pt x="1" y="0"/>
                              </a:lnTo>
                              <a:lnTo>
                                <a:pt x="4" y="1"/>
                              </a:lnTo>
                              <a:lnTo>
                                <a:pt x="6" y="5"/>
                              </a:lnTo>
                              <a:lnTo>
                                <a:pt x="8" y="6"/>
                              </a:lnTo>
                              <a:lnTo>
                                <a:pt x="9" y="8"/>
                              </a:lnTo>
                              <a:lnTo>
                                <a:pt x="9" y="8"/>
                              </a:lnTo>
                              <a:lnTo>
                                <a:pt x="9" y="6"/>
                              </a:lnTo>
                              <a:lnTo>
                                <a:pt x="9" y="5"/>
                              </a:lnTo>
                              <a:lnTo>
                                <a:pt x="9" y="4"/>
                              </a:lnTo>
                              <a:lnTo>
                                <a:pt x="10" y="5"/>
                              </a:lnTo>
                              <a:lnTo>
                                <a:pt x="12" y="6"/>
                              </a:lnTo>
                              <a:lnTo>
                                <a:pt x="10" y="9"/>
                              </a:lnTo>
                              <a:lnTo>
                                <a:pt x="8" y="10"/>
                              </a:lnTo>
                              <a:lnTo>
                                <a:pt x="5" y="13"/>
                              </a:lnTo>
                              <a:lnTo>
                                <a:pt x="4" y="13"/>
                              </a:lnTo>
                              <a:lnTo>
                                <a:pt x="1" y="12"/>
                              </a:lnTo>
                              <a:lnTo>
                                <a:pt x="0" y="8"/>
                              </a:lnTo>
                              <a:lnTo>
                                <a:pt x="0" y="4"/>
                              </a:lnTo>
                              <a:lnTo>
                                <a:pt x="0" y="1"/>
                              </a:lnTo>
                              <a:lnTo>
                                <a:pt x="0"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39" name="Freeform 76">
                        <a:extLst>
                          <a:ext uri="{FF2B5EF4-FFF2-40B4-BE49-F238E27FC236}">
                            <a16:creationId xmlns:a16="http://schemas.microsoft.com/office/drawing/2014/main" id="{9A1746DD-D1BB-EC70-4F07-B2EE3FCF1520}"/>
                          </a:ext>
                        </a:extLst>
                      </p:cNvPr>
                      <p:cNvSpPr>
                        <a:spLocks noEditPoints="1"/>
                      </p:cNvSpPr>
                      <p:nvPr/>
                    </p:nvSpPr>
                    <p:spPr bwMode="auto">
                      <a:xfrm>
                        <a:off x="-1238363" y="5761943"/>
                        <a:ext cx="537847" cy="478831"/>
                      </a:xfrm>
                      <a:custGeom>
                        <a:avLst/>
                        <a:gdLst>
                          <a:gd name="T0" fmla="*/ 342 w 401"/>
                          <a:gd name="T1" fmla="*/ 219 h 357"/>
                          <a:gd name="T2" fmla="*/ 356 w 401"/>
                          <a:gd name="T3" fmla="*/ 227 h 357"/>
                          <a:gd name="T4" fmla="*/ 360 w 401"/>
                          <a:gd name="T5" fmla="*/ 211 h 357"/>
                          <a:gd name="T6" fmla="*/ 356 w 401"/>
                          <a:gd name="T7" fmla="*/ 203 h 357"/>
                          <a:gd name="T8" fmla="*/ 295 w 401"/>
                          <a:gd name="T9" fmla="*/ 0 h 357"/>
                          <a:gd name="T10" fmla="*/ 302 w 401"/>
                          <a:gd name="T11" fmla="*/ 9 h 357"/>
                          <a:gd name="T12" fmla="*/ 326 w 401"/>
                          <a:gd name="T13" fmla="*/ 71 h 357"/>
                          <a:gd name="T14" fmla="*/ 361 w 401"/>
                          <a:gd name="T15" fmla="*/ 130 h 357"/>
                          <a:gd name="T16" fmla="*/ 377 w 401"/>
                          <a:gd name="T17" fmla="*/ 177 h 357"/>
                          <a:gd name="T18" fmla="*/ 397 w 401"/>
                          <a:gd name="T19" fmla="*/ 215 h 357"/>
                          <a:gd name="T20" fmla="*/ 401 w 401"/>
                          <a:gd name="T21" fmla="*/ 268 h 357"/>
                          <a:gd name="T22" fmla="*/ 393 w 401"/>
                          <a:gd name="T23" fmla="*/ 308 h 357"/>
                          <a:gd name="T24" fmla="*/ 390 w 401"/>
                          <a:gd name="T25" fmla="*/ 326 h 357"/>
                          <a:gd name="T26" fmla="*/ 364 w 401"/>
                          <a:gd name="T27" fmla="*/ 348 h 357"/>
                          <a:gd name="T28" fmla="*/ 342 w 401"/>
                          <a:gd name="T29" fmla="*/ 356 h 357"/>
                          <a:gd name="T30" fmla="*/ 339 w 401"/>
                          <a:gd name="T31" fmla="*/ 356 h 357"/>
                          <a:gd name="T32" fmla="*/ 350 w 401"/>
                          <a:gd name="T33" fmla="*/ 351 h 357"/>
                          <a:gd name="T34" fmla="*/ 388 w 401"/>
                          <a:gd name="T35" fmla="*/ 326 h 357"/>
                          <a:gd name="T36" fmla="*/ 376 w 401"/>
                          <a:gd name="T37" fmla="*/ 321 h 357"/>
                          <a:gd name="T38" fmla="*/ 343 w 401"/>
                          <a:gd name="T39" fmla="*/ 308 h 357"/>
                          <a:gd name="T40" fmla="*/ 322 w 401"/>
                          <a:gd name="T41" fmla="*/ 288 h 357"/>
                          <a:gd name="T42" fmla="*/ 312 w 401"/>
                          <a:gd name="T43" fmla="*/ 280 h 357"/>
                          <a:gd name="T44" fmla="*/ 300 w 401"/>
                          <a:gd name="T45" fmla="*/ 264 h 357"/>
                          <a:gd name="T46" fmla="*/ 284 w 401"/>
                          <a:gd name="T47" fmla="*/ 249 h 357"/>
                          <a:gd name="T48" fmla="*/ 272 w 401"/>
                          <a:gd name="T49" fmla="*/ 225 h 357"/>
                          <a:gd name="T50" fmla="*/ 258 w 401"/>
                          <a:gd name="T51" fmla="*/ 208 h 357"/>
                          <a:gd name="T52" fmla="*/ 254 w 401"/>
                          <a:gd name="T53" fmla="*/ 198 h 357"/>
                          <a:gd name="T54" fmla="*/ 246 w 401"/>
                          <a:gd name="T55" fmla="*/ 165 h 357"/>
                          <a:gd name="T56" fmla="*/ 237 w 401"/>
                          <a:gd name="T57" fmla="*/ 109 h 357"/>
                          <a:gd name="T58" fmla="*/ 202 w 401"/>
                          <a:gd name="T59" fmla="*/ 72 h 357"/>
                          <a:gd name="T60" fmla="*/ 189 w 401"/>
                          <a:gd name="T61" fmla="*/ 58 h 357"/>
                          <a:gd name="T62" fmla="*/ 169 w 401"/>
                          <a:gd name="T63" fmla="*/ 56 h 357"/>
                          <a:gd name="T64" fmla="*/ 127 w 401"/>
                          <a:gd name="T65" fmla="*/ 75 h 357"/>
                          <a:gd name="T66" fmla="*/ 113 w 401"/>
                          <a:gd name="T67" fmla="*/ 76 h 357"/>
                          <a:gd name="T68" fmla="*/ 99 w 401"/>
                          <a:gd name="T69" fmla="*/ 63 h 357"/>
                          <a:gd name="T70" fmla="*/ 84 w 401"/>
                          <a:gd name="T71" fmla="*/ 55 h 357"/>
                          <a:gd name="T72" fmla="*/ 40 w 401"/>
                          <a:gd name="T73" fmla="*/ 45 h 357"/>
                          <a:gd name="T74" fmla="*/ 12 w 401"/>
                          <a:gd name="T75" fmla="*/ 47 h 357"/>
                          <a:gd name="T76" fmla="*/ 8 w 401"/>
                          <a:gd name="T77" fmla="*/ 34 h 357"/>
                          <a:gd name="T78" fmla="*/ 0 w 401"/>
                          <a:gd name="T79" fmla="*/ 14 h 357"/>
                          <a:gd name="T80" fmla="*/ 3 w 401"/>
                          <a:gd name="T81" fmla="*/ 8 h 357"/>
                          <a:gd name="T82" fmla="*/ 27 w 401"/>
                          <a:gd name="T83" fmla="*/ 7 h 357"/>
                          <a:gd name="T84" fmla="*/ 127 w 401"/>
                          <a:gd name="T85" fmla="*/ 11 h 357"/>
                          <a:gd name="T86" fmla="*/ 225 w 401"/>
                          <a:gd name="T87" fmla="*/ 17 h 357"/>
                          <a:gd name="T88" fmla="*/ 255 w 401"/>
                          <a:gd name="T89" fmla="*/ 18 h 357"/>
                          <a:gd name="T90" fmla="*/ 264 w 401"/>
                          <a:gd name="T91" fmla="*/ 28 h 357"/>
                          <a:gd name="T92" fmla="*/ 275 w 401"/>
                          <a:gd name="T93" fmla="*/ 25 h 357"/>
                          <a:gd name="T94" fmla="*/ 276 w 401"/>
                          <a:gd name="T95"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357">
                            <a:moveTo>
                              <a:pt x="352" y="202"/>
                            </a:moveTo>
                            <a:lnTo>
                              <a:pt x="344" y="204"/>
                            </a:lnTo>
                            <a:lnTo>
                              <a:pt x="342" y="211"/>
                            </a:lnTo>
                            <a:lnTo>
                              <a:pt x="342" y="219"/>
                            </a:lnTo>
                            <a:lnTo>
                              <a:pt x="347" y="225"/>
                            </a:lnTo>
                            <a:lnTo>
                              <a:pt x="351" y="227"/>
                            </a:lnTo>
                            <a:lnTo>
                              <a:pt x="354" y="227"/>
                            </a:lnTo>
                            <a:lnTo>
                              <a:pt x="356" y="227"/>
                            </a:lnTo>
                            <a:lnTo>
                              <a:pt x="357" y="224"/>
                            </a:lnTo>
                            <a:lnTo>
                              <a:pt x="359" y="220"/>
                            </a:lnTo>
                            <a:lnTo>
                              <a:pt x="359" y="215"/>
                            </a:lnTo>
                            <a:lnTo>
                              <a:pt x="360" y="211"/>
                            </a:lnTo>
                            <a:lnTo>
                              <a:pt x="360" y="207"/>
                            </a:lnTo>
                            <a:lnTo>
                              <a:pt x="359" y="206"/>
                            </a:lnTo>
                            <a:lnTo>
                              <a:pt x="357" y="204"/>
                            </a:lnTo>
                            <a:lnTo>
                              <a:pt x="356" y="203"/>
                            </a:lnTo>
                            <a:lnTo>
                              <a:pt x="354" y="203"/>
                            </a:lnTo>
                            <a:lnTo>
                              <a:pt x="352" y="202"/>
                            </a:lnTo>
                            <a:close/>
                            <a:moveTo>
                              <a:pt x="289" y="0"/>
                            </a:moveTo>
                            <a:lnTo>
                              <a:pt x="295" y="0"/>
                            </a:lnTo>
                            <a:lnTo>
                              <a:pt x="299" y="1"/>
                            </a:lnTo>
                            <a:lnTo>
                              <a:pt x="301" y="4"/>
                            </a:lnTo>
                            <a:lnTo>
                              <a:pt x="302" y="7"/>
                            </a:lnTo>
                            <a:lnTo>
                              <a:pt x="302" y="9"/>
                            </a:lnTo>
                            <a:lnTo>
                              <a:pt x="305" y="20"/>
                            </a:lnTo>
                            <a:lnTo>
                              <a:pt x="310" y="34"/>
                            </a:lnTo>
                            <a:lnTo>
                              <a:pt x="317" y="52"/>
                            </a:lnTo>
                            <a:lnTo>
                              <a:pt x="326" y="71"/>
                            </a:lnTo>
                            <a:lnTo>
                              <a:pt x="337" y="86"/>
                            </a:lnTo>
                            <a:lnTo>
                              <a:pt x="346" y="101"/>
                            </a:lnTo>
                            <a:lnTo>
                              <a:pt x="355" y="115"/>
                            </a:lnTo>
                            <a:lnTo>
                              <a:pt x="361" y="130"/>
                            </a:lnTo>
                            <a:lnTo>
                              <a:pt x="367" y="148"/>
                            </a:lnTo>
                            <a:lnTo>
                              <a:pt x="369" y="156"/>
                            </a:lnTo>
                            <a:lnTo>
                              <a:pt x="373" y="166"/>
                            </a:lnTo>
                            <a:lnTo>
                              <a:pt x="377" y="177"/>
                            </a:lnTo>
                            <a:lnTo>
                              <a:pt x="384" y="187"/>
                            </a:lnTo>
                            <a:lnTo>
                              <a:pt x="389" y="198"/>
                            </a:lnTo>
                            <a:lnTo>
                              <a:pt x="393" y="207"/>
                            </a:lnTo>
                            <a:lnTo>
                              <a:pt x="397" y="215"/>
                            </a:lnTo>
                            <a:lnTo>
                              <a:pt x="399" y="223"/>
                            </a:lnTo>
                            <a:lnTo>
                              <a:pt x="399" y="233"/>
                            </a:lnTo>
                            <a:lnTo>
                              <a:pt x="401" y="250"/>
                            </a:lnTo>
                            <a:lnTo>
                              <a:pt x="401" y="268"/>
                            </a:lnTo>
                            <a:lnTo>
                              <a:pt x="399" y="279"/>
                            </a:lnTo>
                            <a:lnTo>
                              <a:pt x="398" y="285"/>
                            </a:lnTo>
                            <a:lnTo>
                              <a:pt x="395" y="295"/>
                            </a:lnTo>
                            <a:lnTo>
                              <a:pt x="393" y="308"/>
                            </a:lnTo>
                            <a:lnTo>
                              <a:pt x="393" y="313"/>
                            </a:lnTo>
                            <a:lnTo>
                              <a:pt x="392" y="318"/>
                            </a:lnTo>
                            <a:lnTo>
                              <a:pt x="390" y="323"/>
                            </a:lnTo>
                            <a:lnTo>
                              <a:pt x="390" y="326"/>
                            </a:lnTo>
                            <a:lnTo>
                              <a:pt x="389" y="329"/>
                            </a:lnTo>
                            <a:lnTo>
                              <a:pt x="384" y="335"/>
                            </a:lnTo>
                            <a:lnTo>
                              <a:pt x="374" y="342"/>
                            </a:lnTo>
                            <a:lnTo>
                              <a:pt x="364" y="348"/>
                            </a:lnTo>
                            <a:lnTo>
                              <a:pt x="355" y="352"/>
                            </a:lnTo>
                            <a:lnTo>
                              <a:pt x="350" y="353"/>
                            </a:lnTo>
                            <a:lnTo>
                              <a:pt x="346" y="355"/>
                            </a:lnTo>
                            <a:lnTo>
                              <a:pt x="342" y="356"/>
                            </a:lnTo>
                            <a:lnTo>
                              <a:pt x="340" y="357"/>
                            </a:lnTo>
                            <a:lnTo>
                              <a:pt x="339" y="357"/>
                            </a:lnTo>
                            <a:lnTo>
                              <a:pt x="338" y="357"/>
                            </a:lnTo>
                            <a:lnTo>
                              <a:pt x="339" y="356"/>
                            </a:lnTo>
                            <a:lnTo>
                              <a:pt x="340" y="355"/>
                            </a:lnTo>
                            <a:lnTo>
                              <a:pt x="343" y="353"/>
                            </a:lnTo>
                            <a:lnTo>
                              <a:pt x="347" y="352"/>
                            </a:lnTo>
                            <a:lnTo>
                              <a:pt x="350" y="351"/>
                            </a:lnTo>
                            <a:lnTo>
                              <a:pt x="360" y="347"/>
                            </a:lnTo>
                            <a:lnTo>
                              <a:pt x="371" y="340"/>
                            </a:lnTo>
                            <a:lnTo>
                              <a:pt x="381" y="333"/>
                            </a:lnTo>
                            <a:lnTo>
                              <a:pt x="388" y="326"/>
                            </a:lnTo>
                            <a:lnTo>
                              <a:pt x="390" y="321"/>
                            </a:lnTo>
                            <a:lnTo>
                              <a:pt x="388" y="319"/>
                            </a:lnTo>
                            <a:lnTo>
                              <a:pt x="382" y="319"/>
                            </a:lnTo>
                            <a:lnTo>
                              <a:pt x="376" y="321"/>
                            </a:lnTo>
                            <a:lnTo>
                              <a:pt x="368" y="322"/>
                            </a:lnTo>
                            <a:lnTo>
                              <a:pt x="361" y="321"/>
                            </a:lnTo>
                            <a:lnTo>
                              <a:pt x="352" y="316"/>
                            </a:lnTo>
                            <a:lnTo>
                              <a:pt x="343" y="308"/>
                            </a:lnTo>
                            <a:lnTo>
                              <a:pt x="333" y="299"/>
                            </a:lnTo>
                            <a:lnTo>
                              <a:pt x="329" y="295"/>
                            </a:lnTo>
                            <a:lnTo>
                              <a:pt x="326" y="291"/>
                            </a:lnTo>
                            <a:lnTo>
                              <a:pt x="322" y="288"/>
                            </a:lnTo>
                            <a:lnTo>
                              <a:pt x="319" y="284"/>
                            </a:lnTo>
                            <a:lnTo>
                              <a:pt x="317" y="283"/>
                            </a:lnTo>
                            <a:lnTo>
                              <a:pt x="314" y="281"/>
                            </a:lnTo>
                            <a:lnTo>
                              <a:pt x="312" y="280"/>
                            </a:lnTo>
                            <a:lnTo>
                              <a:pt x="309" y="276"/>
                            </a:lnTo>
                            <a:lnTo>
                              <a:pt x="305" y="272"/>
                            </a:lnTo>
                            <a:lnTo>
                              <a:pt x="302" y="268"/>
                            </a:lnTo>
                            <a:lnTo>
                              <a:pt x="300" y="264"/>
                            </a:lnTo>
                            <a:lnTo>
                              <a:pt x="296" y="259"/>
                            </a:lnTo>
                            <a:lnTo>
                              <a:pt x="292" y="255"/>
                            </a:lnTo>
                            <a:lnTo>
                              <a:pt x="288" y="251"/>
                            </a:lnTo>
                            <a:lnTo>
                              <a:pt x="284" y="249"/>
                            </a:lnTo>
                            <a:lnTo>
                              <a:pt x="280" y="245"/>
                            </a:lnTo>
                            <a:lnTo>
                              <a:pt x="278" y="240"/>
                            </a:lnTo>
                            <a:lnTo>
                              <a:pt x="275" y="233"/>
                            </a:lnTo>
                            <a:lnTo>
                              <a:pt x="272" y="225"/>
                            </a:lnTo>
                            <a:lnTo>
                              <a:pt x="268" y="219"/>
                            </a:lnTo>
                            <a:lnTo>
                              <a:pt x="263" y="213"/>
                            </a:lnTo>
                            <a:lnTo>
                              <a:pt x="261" y="211"/>
                            </a:lnTo>
                            <a:lnTo>
                              <a:pt x="258" y="208"/>
                            </a:lnTo>
                            <a:lnTo>
                              <a:pt x="257" y="206"/>
                            </a:lnTo>
                            <a:lnTo>
                              <a:pt x="255" y="203"/>
                            </a:lnTo>
                            <a:lnTo>
                              <a:pt x="255" y="202"/>
                            </a:lnTo>
                            <a:lnTo>
                              <a:pt x="254" y="198"/>
                            </a:lnTo>
                            <a:lnTo>
                              <a:pt x="254" y="194"/>
                            </a:lnTo>
                            <a:lnTo>
                              <a:pt x="253" y="189"/>
                            </a:lnTo>
                            <a:lnTo>
                              <a:pt x="250" y="183"/>
                            </a:lnTo>
                            <a:lnTo>
                              <a:pt x="246" y="165"/>
                            </a:lnTo>
                            <a:lnTo>
                              <a:pt x="244" y="144"/>
                            </a:lnTo>
                            <a:lnTo>
                              <a:pt x="242" y="128"/>
                            </a:lnTo>
                            <a:lnTo>
                              <a:pt x="241" y="117"/>
                            </a:lnTo>
                            <a:lnTo>
                              <a:pt x="237" y="109"/>
                            </a:lnTo>
                            <a:lnTo>
                              <a:pt x="230" y="100"/>
                            </a:lnTo>
                            <a:lnTo>
                              <a:pt x="220" y="90"/>
                            </a:lnTo>
                            <a:lnTo>
                              <a:pt x="211" y="81"/>
                            </a:lnTo>
                            <a:lnTo>
                              <a:pt x="202" y="72"/>
                            </a:lnTo>
                            <a:lnTo>
                              <a:pt x="196" y="67"/>
                            </a:lnTo>
                            <a:lnTo>
                              <a:pt x="195" y="63"/>
                            </a:lnTo>
                            <a:lnTo>
                              <a:pt x="191" y="60"/>
                            </a:lnTo>
                            <a:lnTo>
                              <a:pt x="189" y="58"/>
                            </a:lnTo>
                            <a:lnTo>
                              <a:pt x="185" y="56"/>
                            </a:lnTo>
                            <a:lnTo>
                              <a:pt x="181" y="54"/>
                            </a:lnTo>
                            <a:lnTo>
                              <a:pt x="175" y="54"/>
                            </a:lnTo>
                            <a:lnTo>
                              <a:pt x="169" y="56"/>
                            </a:lnTo>
                            <a:lnTo>
                              <a:pt x="160" y="60"/>
                            </a:lnTo>
                            <a:lnTo>
                              <a:pt x="147" y="67"/>
                            </a:lnTo>
                            <a:lnTo>
                              <a:pt x="136" y="71"/>
                            </a:lnTo>
                            <a:lnTo>
                              <a:pt x="127" y="75"/>
                            </a:lnTo>
                            <a:lnTo>
                              <a:pt x="120" y="77"/>
                            </a:lnTo>
                            <a:lnTo>
                              <a:pt x="118" y="77"/>
                            </a:lnTo>
                            <a:lnTo>
                              <a:pt x="115" y="77"/>
                            </a:lnTo>
                            <a:lnTo>
                              <a:pt x="113" y="76"/>
                            </a:lnTo>
                            <a:lnTo>
                              <a:pt x="110" y="73"/>
                            </a:lnTo>
                            <a:lnTo>
                              <a:pt x="109" y="71"/>
                            </a:lnTo>
                            <a:lnTo>
                              <a:pt x="105" y="65"/>
                            </a:lnTo>
                            <a:lnTo>
                              <a:pt x="99" y="63"/>
                            </a:lnTo>
                            <a:lnTo>
                              <a:pt x="96" y="60"/>
                            </a:lnTo>
                            <a:lnTo>
                              <a:pt x="92" y="59"/>
                            </a:lnTo>
                            <a:lnTo>
                              <a:pt x="88" y="58"/>
                            </a:lnTo>
                            <a:lnTo>
                              <a:pt x="84" y="55"/>
                            </a:lnTo>
                            <a:lnTo>
                              <a:pt x="80" y="54"/>
                            </a:lnTo>
                            <a:lnTo>
                              <a:pt x="75" y="51"/>
                            </a:lnTo>
                            <a:lnTo>
                              <a:pt x="63" y="43"/>
                            </a:lnTo>
                            <a:lnTo>
                              <a:pt x="40" y="45"/>
                            </a:lnTo>
                            <a:lnTo>
                              <a:pt x="29" y="46"/>
                            </a:lnTo>
                            <a:lnTo>
                              <a:pt x="20" y="46"/>
                            </a:lnTo>
                            <a:lnTo>
                              <a:pt x="14" y="47"/>
                            </a:lnTo>
                            <a:lnTo>
                              <a:pt x="12" y="47"/>
                            </a:lnTo>
                            <a:lnTo>
                              <a:pt x="10" y="46"/>
                            </a:lnTo>
                            <a:lnTo>
                              <a:pt x="9" y="42"/>
                            </a:lnTo>
                            <a:lnTo>
                              <a:pt x="9" y="38"/>
                            </a:lnTo>
                            <a:lnTo>
                              <a:pt x="8" y="34"/>
                            </a:lnTo>
                            <a:lnTo>
                              <a:pt x="5" y="30"/>
                            </a:lnTo>
                            <a:lnTo>
                              <a:pt x="4" y="25"/>
                            </a:lnTo>
                            <a:lnTo>
                              <a:pt x="1" y="20"/>
                            </a:lnTo>
                            <a:lnTo>
                              <a:pt x="0" y="14"/>
                            </a:lnTo>
                            <a:lnTo>
                              <a:pt x="0" y="12"/>
                            </a:lnTo>
                            <a:lnTo>
                              <a:pt x="0" y="9"/>
                            </a:lnTo>
                            <a:lnTo>
                              <a:pt x="1" y="8"/>
                            </a:lnTo>
                            <a:lnTo>
                              <a:pt x="3" y="8"/>
                            </a:lnTo>
                            <a:lnTo>
                              <a:pt x="5" y="8"/>
                            </a:lnTo>
                            <a:lnTo>
                              <a:pt x="8" y="8"/>
                            </a:lnTo>
                            <a:lnTo>
                              <a:pt x="13" y="7"/>
                            </a:lnTo>
                            <a:lnTo>
                              <a:pt x="27" y="7"/>
                            </a:lnTo>
                            <a:lnTo>
                              <a:pt x="46" y="5"/>
                            </a:lnTo>
                            <a:lnTo>
                              <a:pt x="68" y="5"/>
                            </a:lnTo>
                            <a:lnTo>
                              <a:pt x="126" y="4"/>
                            </a:lnTo>
                            <a:lnTo>
                              <a:pt x="127" y="11"/>
                            </a:lnTo>
                            <a:lnTo>
                              <a:pt x="128" y="17"/>
                            </a:lnTo>
                            <a:lnTo>
                              <a:pt x="183" y="17"/>
                            </a:lnTo>
                            <a:lnTo>
                              <a:pt x="206" y="17"/>
                            </a:lnTo>
                            <a:lnTo>
                              <a:pt x="225" y="17"/>
                            </a:lnTo>
                            <a:lnTo>
                              <a:pt x="240" y="17"/>
                            </a:lnTo>
                            <a:lnTo>
                              <a:pt x="247" y="17"/>
                            </a:lnTo>
                            <a:lnTo>
                              <a:pt x="251" y="18"/>
                            </a:lnTo>
                            <a:lnTo>
                              <a:pt x="255" y="18"/>
                            </a:lnTo>
                            <a:lnTo>
                              <a:pt x="257" y="20"/>
                            </a:lnTo>
                            <a:lnTo>
                              <a:pt x="259" y="22"/>
                            </a:lnTo>
                            <a:lnTo>
                              <a:pt x="262" y="26"/>
                            </a:lnTo>
                            <a:lnTo>
                              <a:pt x="264" y="28"/>
                            </a:lnTo>
                            <a:lnTo>
                              <a:pt x="268" y="28"/>
                            </a:lnTo>
                            <a:lnTo>
                              <a:pt x="271" y="26"/>
                            </a:lnTo>
                            <a:lnTo>
                              <a:pt x="274" y="26"/>
                            </a:lnTo>
                            <a:lnTo>
                              <a:pt x="275" y="25"/>
                            </a:lnTo>
                            <a:lnTo>
                              <a:pt x="275" y="22"/>
                            </a:lnTo>
                            <a:lnTo>
                              <a:pt x="276" y="18"/>
                            </a:lnTo>
                            <a:lnTo>
                              <a:pt x="276" y="13"/>
                            </a:lnTo>
                            <a:lnTo>
                              <a:pt x="276" y="1"/>
                            </a:lnTo>
                            <a:lnTo>
                              <a:pt x="285" y="0"/>
                            </a:lnTo>
                            <a:lnTo>
                              <a:pt x="289"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0" name="Freeform 77">
                        <a:extLst>
                          <a:ext uri="{FF2B5EF4-FFF2-40B4-BE49-F238E27FC236}">
                            <a16:creationId xmlns:a16="http://schemas.microsoft.com/office/drawing/2014/main" id="{E5476184-C12C-D260-CF52-248173132896}"/>
                          </a:ext>
                        </a:extLst>
                      </p:cNvPr>
                      <p:cNvSpPr>
                        <a:spLocks/>
                      </p:cNvSpPr>
                      <p:nvPr/>
                    </p:nvSpPr>
                    <p:spPr bwMode="auto">
                      <a:xfrm>
                        <a:off x="-1124355" y="5444063"/>
                        <a:ext cx="312515" cy="344705"/>
                      </a:xfrm>
                      <a:custGeom>
                        <a:avLst/>
                        <a:gdLst>
                          <a:gd name="T0" fmla="*/ 100 w 233"/>
                          <a:gd name="T1" fmla="*/ 7 h 257"/>
                          <a:gd name="T2" fmla="*/ 98 w 233"/>
                          <a:gd name="T3" fmla="*/ 12 h 257"/>
                          <a:gd name="T4" fmla="*/ 101 w 233"/>
                          <a:gd name="T5" fmla="*/ 16 h 257"/>
                          <a:gd name="T6" fmla="*/ 106 w 233"/>
                          <a:gd name="T7" fmla="*/ 21 h 257"/>
                          <a:gd name="T8" fmla="*/ 111 w 233"/>
                          <a:gd name="T9" fmla="*/ 25 h 257"/>
                          <a:gd name="T10" fmla="*/ 115 w 233"/>
                          <a:gd name="T11" fmla="*/ 26 h 257"/>
                          <a:gd name="T12" fmla="*/ 121 w 233"/>
                          <a:gd name="T13" fmla="*/ 32 h 257"/>
                          <a:gd name="T14" fmla="*/ 127 w 233"/>
                          <a:gd name="T15" fmla="*/ 38 h 257"/>
                          <a:gd name="T16" fmla="*/ 139 w 233"/>
                          <a:gd name="T17" fmla="*/ 51 h 257"/>
                          <a:gd name="T18" fmla="*/ 155 w 233"/>
                          <a:gd name="T19" fmla="*/ 66 h 257"/>
                          <a:gd name="T20" fmla="*/ 177 w 233"/>
                          <a:gd name="T21" fmla="*/ 89 h 257"/>
                          <a:gd name="T22" fmla="*/ 195 w 233"/>
                          <a:gd name="T23" fmla="*/ 117 h 257"/>
                          <a:gd name="T24" fmla="*/ 199 w 233"/>
                          <a:gd name="T25" fmla="*/ 124 h 257"/>
                          <a:gd name="T26" fmla="*/ 203 w 233"/>
                          <a:gd name="T27" fmla="*/ 128 h 257"/>
                          <a:gd name="T28" fmla="*/ 207 w 233"/>
                          <a:gd name="T29" fmla="*/ 131 h 257"/>
                          <a:gd name="T30" fmla="*/ 211 w 233"/>
                          <a:gd name="T31" fmla="*/ 135 h 257"/>
                          <a:gd name="T32" fmla="*/ 216 w 233"/>
                          <a:gd name="T33" fmla="*/ 143 h 257"/>
                          <a:gd name="T34" fmla="*/ 223 w 233"/>
                          <a:gd name="T35" fmla="*/ 151 h 257"/>
                          <a:gd name="T36" fmla="*/ 229 w 233"/>
                          <a:gd name="T37" fmla="*/ 156 h 257"/>
                          <a:gd name="T38" fmla="*/ 232 w 233"/>
                          <a:gd name="T39" fmla="*/ 157 h 257"/>
                          <a:gd name="T40" fmla="*/ 233 w 233"/>
                          <a:gd name="T41" fmla="*/ 161 h 257"/>
                          <a:gd name="T42" fmla="*/ 228 w 233"/>
                          <a:gd name="T43" fmla="*/ 174 h 257"/>
                          <a:gd name="T44" fmla="*/ 220 w 233"/>
                          <a:gd name="T45" fmla="*/ 199 h 257"/>
                          <a:gd name="T46" fmla="*/ 216 w 233"/>
                          <a:gd name="T47" fmla="*/ 220 h 257"/>
                          <a:gd name="T48" fmla="*/ 216 w 233"/>
                          <a:gd name="T49" fmla="*/ 229 h 257"/>
                          <a:gd name="T50" fmla="*/ 214 w 233"/>
                          <a:gd name="T51" fmla="*/ 232 h 257"/>
                          <a:gd name="T52" fmla="*/ 200 w 233"/>
                          <a:gd name="T53" fmla="*/ 230 h 257"/>
                          <a:gd name="T54" fmla="*/ 186 w 233"/>
                          <a:gd name="T55" fmla="*/ 232 h 257"/>
                          <a:gd name="T56" fmla="*/ 183 w 233"/>
                          <a:gd name="T57" fmla="*/ 234 h 257"/>
                          <a:gd name="T58" fmla="*/ 183 w 233"/>
                          <a:gd name="T59" fmla="*/ 241 h 257"/>
                          <a:gd name="T60" fmla="*/ 185 w 233"/>
                          <a:gd name="T61" fmla="*/ 248 h 257"/>
                          <a:gd name="T62" fmla="*/ 183 w 233"/>
                          <a:gd name="T63" fmla="*/ 253 h 257"/>
                          <a:gd name="T64" fmla="*/ 182 w 233"/>
                          <a:gd name="T65" fmla="*/ 257 h 257"/>
                          <a:gd name="T66" fmla="*/ 181 w 233"/>
                          <a:gd name="T67" fmla="*/ 255 h 257"/>
                          <a:gd name="T68" fmla="*/ 178 w 233"/>
                          <a:gd name="T69" fmla="*/ 251 h 257"/>
                          <a:gd name="T70" fmla="*/ 172 w 233"/>
                          <a:gd name="T71" fmla="*/ 249 h 257"/>
                          <a:gd name="T72" fmla="*/ 153 w 233"/>
                          <a:gd name="T73" fmla="*/ 248 h 257"/>
                          <a:gd name="T74" fmla="*/ 113 w 233"/>
                          <a:gd name="T75" fmla="*/ 248 h 257"/>
                          <a:gd name="T76" fmla="*/ 47 w 233"/>
                          <a:gd name="T77" fmla="*/ 241 h 257"/>
                          <a:gd name="T78" fmla="*/ 45 w 233"/>
                          <a:gd name="T79" fmla="*/ 234 h 257"/>
                          <a:gd name="T80" fmla="*/ 41 w 233"/>
                          <a:gd name="T81" fmla="*/ 234 h 257"/>
                          <a:gd name="T82" fmla="*/ 41 w 233"/>
                          <a:gd name="T83" fmla="*/ 233 h 257"/>
                          <a:gd name="T84" fmla="*/ 39 w 233"/>
                          <a:gd name="T85" fmla="*/ 225 h 257"/>
                          <a:gd name="T86" fmla="*/ 37 w 233"/>
                          <a:gd name="T87" fmla="*/ 215 h 257"/>
                          <a:gd name="T88" fmla="*/ 34 w 233"/>
                          <a:gd name="T89" fmla="*/ 191 h 257"/>
                          <a:gd name="T90" fmla="*/ 34 w 233"/>
                          <a:gd name="T91" fmla="*/ 165 h 257"/>
                          <a:gd name="T92" fmla="*/ 34 w 233"/>
                          <a:gd name="T93" fmla="*/ 144 h 257"/>
                          <a:gd name="T94" fmla="*/ 29 w 233"/>
                          <a:gd name="T95" fmla="*/ 134 h 257"/>
                          <a:gd name="T96" fmla="*/ 21 w 233"/>
                          <a:gd name="T97" fmla="*/ 107 h 257"/>
                          <a:gd name="T98" fmla="*/ 16 w 233"/>
                          <a:gd name="T99" fmla="*/ 77 h 257"/>
                          <a:gd name="T100" fmla="*/ 12 w 233"/>
                          <a:gd name="T101" fmla="*/ 58 h 257"/>
                          <a:gd name="T102" fmla="*/ 3 w 233"/>
                          <a:gd name="T103" fmla="*/ 24 h 257"/>
                          <a:gd name="T104" fmla="*/ 0 w 233"/>
                          <a:gd name="T105" fmla="*/ 9 h 257"/>
                          <a:gd name="T106" fmla="*/ 4 w 233"/>
                          <a:gd name="T107" fmla="*/ 8 h 257"/>
                          <a:gd name="T108" fmla="*/ 13 w 233"/>
                          <a:gd name="T109" fmla="*/ 8 h 257"/>
                          <a:gd name="T110" fmla="*/ 42 w 233"/>
                          <a:gd name="T111" fmla="*/ 5 h 257"/>
                          <a:gd name="T112" fmla="*/ 62 w 233"/>
                          <a:gd name="T113" fmla="*/ 3 h 257"/>
                          <a:gd name="T114" fmla="*/ 83 w 233"/>
                          <a:gd name="T115" fmla="*/ 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57">
                            <a:moveTo>
                              <a:pt x="101" y="0"/>
                            </a:moveTo>
                            <a:lnTo>
                              <a:pt x="100" y="7"/>
                            </a:lnTo>
                            <a:lnTo>
                              <a:pt x="98" y="9"/>
                            </a:lnTo>
                            <a:lnTo>
                              <a:pt x="98" y="12"/>
                            </a:lnTo>
                            <a:lnTo>
                              <a:pt x="100" y="14"/>
                            </a:lnTo>
                            <a:lnTo>
                              <a:pt x="101" y="16"/>
                            </a:lnTo>
                            <a:lnTo>
                              <a:pt x="104" y="18"/>
                            </a:lnTo>
                            <a:lnTo>
                              <a:pt x="106" y="21"/>
                            </a:lnTo>
                            <a:lnTo>
                              <a:pt x="109" y="22"/>
                            </a:lnTo>
                            <a:lnTo>
                              <a:pt x="111" y="25"/>
                            </a:lnTo>
                            <a:lnTo>
                              <a:pt x="114" y="25"/>
                            </a:lnTo>
                            <a:lnTo>
                              <a:pt x="115" y="26"/>
                            </a:lnTo>
                            <a:lnTo>
                              <a:pt x="118" y="29"/>
                            </a:lnTo>
                            <a:lnTo>
                              <a:pt x="121" y="32"/>
                            </a:lnTo>
                            <a:lnTo>
                              <a:pt x="123" y="34"/>
                            </a:lnTo>
                            <a:lnTo>
                              <a:pt x="127" y="38"/>
                            </a:lnTo>
                            <a:lnTo>
                              <a:pt x="131" y="42"/>
                            </a:lnTo>
                            <a:lnTo>
                              <a:pt x="139" y="51"/>
                            </a:lnTo>
                            <a:lnTo>
                              <a:pt x="147" y="59"/>
                            </a:lnTo>
                            <a:lnTo>
                              <a:pt x="155" y="66"/>
                            </a:lnTo>
                            <a:lnTo>
                              <a:pt x="165" y="76"/>
                            </a:lnTo>
                            <a:lnTo>
                              <a:pt x="177" y="89"/>
                            </a:lnTo>
                            <a:lnTo>
                              <a:pt x="187" y="104"/>
                            </a:lnTo>
                            <a:lnTo>
                              <a:pt x="195" y="117"/>
                            </a:lnTo>
                            <a:lnTo>
                              <a:pt x="198" y="121"/>
                            </a:lnTo>
                            <a:lnTo>
                              <a:pt x="199" y="124"/>
                            </a:lnTo>
                            <a:lnTo>
                              <a:pt x="202" y="127"/>
                            </a:lnTo>
                            <a:lnTo>
                              <a:pt x="203" y="128"/>
                            </a:lnTo>
                            <a:lnTo>
                              <a:pt x="204" y="130"/>
                            </a:lnTo>
                            <a:lnTo>
                              <a:pt x="207" y="131"/>
                            </a:lnTo>
                            <a:lnTo>
                              <a:pt x="208" y="132"/>
                            </a:lnTo>
                            <a:lnTo>
                              <a:pt x="211" y="135"/>
                            </a:lnTo>
                            <a:lnTo>
                              <a:pt x="212" y="138"/>
                            </a:lnTo>
                            <a:lnTo>
                              <a:pt x="216" y="143"/>
                            </a:lnTo>
                            <a:lnTo>
                              <a:pt x="219" y="147"/>
                            </a:lnTo>
                            <a:lnTo>
                              <a:pt x="223" y="151"/>
                            </a:lnTo>
                            <a:lnTo>
                              <a:pt x="225" y="155"/>
                            </a:lnTo>
                            <a:lnTo>
                              <a:pt x="229" y="156"/>
                            </a:lnTo>
                            <a:lnTo>
                              <a:pt x="231" y="157"/>
                            </a:lnTo>
                            <a:lnTo>
                              <a:pt x="232" y="157"/>
                            </a:lnTo>
                            <a:lnTo>
                              <a:pt x="233" y="158"/>
                            </a:lnTo>
                            <a:lnTo>
                              <a:pt x="233" y="161"/>
                            </a:lnTo>
                            <a:lnTo>
                              <a:pt x="231" y="165"/>
                            </a:lnTo>
                            <a:lnTo>
                              <a:pt x="228" y="174"/>
                            </a:lnTo>
                            <a:lnTo>
                              <a:pt x="224" y="186"/>
                            </a:lnTo>
                            <a:lnTo>
                              <a:pt x="220" y="199"/>
                            </a:lnTo>
                            <a:lnTo>
                              <a:pt x="217" y="211"/>
                            </a:lnTo>
                            <a:lnTo>
                              <a:pt x="216" y="220"/>
                            </a:lnTo>
                            <a:lnTo>
                              <a:pt x="216" y="227"/>
                            </a:lnTo>
                            <a:lnTo>
                              <a:pt x="216" y="229"/>
                            </a:lnTo>
                            <a:lnTo>
                              <a:pt x="215" y="232"/>
                            </a:lnTo>
                            <a:lnTo>
                              <a:pt x="214" y="232"/>
                            </a:lnTo>
                            <a:lnTo>
                              <a:pt x="210" y="230"/>
                            </a:lnTo>
                            <a:lnTo>
                              <a:pt x="200" y="230"/>
                            </a:lnTo>
                            <a:lnTo>
                              <a:pt x="193" y="230"/>
                            </a:lnTo>
                            <a:lnTo>
                              <a:pt x="186" y="232"/>
                            </a:lnTo>
                            <a:lnTo>
                              <a:pt x="183" y="233"/>
                            </a:lnTo>
                            <a:lnTo>
                              <a:pt x="183" y="234"/>
                            </a:lnTo>
                            <a:lnTo>
                              <a:pt x="183" y="237"/>
                            </a:lnTo>
                            <a:lnTo>
                              <a:pt x="183" y="241"/>
                            </a:lnTo>
                            <a:lnTo>
                              <a:pt x="185" y="245"/>
                            </a:lnTo>
                            <a:lnTo>
                              <a:pt x="185" y="248"/>
                            </a:lnTo>
                            <a:lnTo>
                              <a:pt x="185" y="251"/>
                            </a:lnTo>
                            <a:lnTo>
                              <a:pt x="183" y="253"/>
                            </a:lnTo>
                            <a:lnTo>
                              <a:pt x="183" y="255"/>
                            </a:lnTo>
                            <a:lnTo>
                              <a:pt x="182" y="257"/>
                            </a:lnTo>
                            <a:lnTo>
                              <a:pt x="182" y="257"/>
                            </a:lnTo>
                            <a:lnTo>
                              <a:pt x="181" y="255"/>
                            </a:lnTo>
                            <a:lnTo>
                              <a:pt x="179" y="253"/>
                            </a:lnTo>
                            <a:lnTo>
                              <a:pt x="178" y="251"/>
                            </a:lnTo>
                            <a:lnTo>
                              <a:pt x="176" y="250"/>
                            </a:lnTo>
                            <a:lnTo>
                              <a:pt x="172" y="249"/>
                            </a:lnTo>
                            <a:lnTo>
                              <a:pt x="165" y="249"/>
                            </a:lnTo>
                            <a:lnTo>
                              <a:pt x="153" y="248"/>
                            </a:lnTo>
                            <a:lnTo>
                              <a:pt x="136" y="248"/>
                            </a:lnTo>
                            <a:lnTo>
                              <a:pt x="113" y="248"/>
                            </a:lnTo>
                            <a:lnTo>
                              <a:pt x="50" y="248"/>
                            </a:lnTo>
                            <a:lnTo>
                              <a:pt x="47" y="241"/>
                            </a:lnTo>
                            <a:lnTo>
                              <a:pt x="46" y="237"/>
                            </a:lnTo>
                            <a:lnTo>
                              <a:pt x="45" y="234"/>
                            </a:lnTo>
                            <a:lnTo>
                              <a:pt x="43" y="234"/>
                            </a:lnTo>
                            <a:lnTo>
                              <a:pt x="41" y="234"/>
                            </a:lnTo>
                            <a:lnTo>
                              <a:pt x="41" y="234"/>
                            </a:lnTo>
                            <a:lnTo>
                              <a:pt x="41" y="233"/>
                            </a:lnTo>
                            <a:lnTo>
                              <a:pt x="39" y="230"/>
                            </a:lnTo>
                            <a:lnTo>
                              <a:pt x="39" y="225"/>
                            </a:lnTo>
                            <a:lnTo>
                              <a:pt x="38" y="221"/>
                            </a:lnTo>
                            <a:lnTo>
                              <a:pt x="37" y="215"/>
                            </a:lnTo>
                            <a:lnTo>
                              <a:pt x="35" y="204"/>
                            </a:lnTo>
                            <a:lnTo>
                              <a:pt x="34" y="191"/>
                            </a:lnTo>
                            <a:lnTo>
                              <a:pt x="34" y="182"/>
                            </a:lnTo>
                            <a:lnTo>
                              <a:pt x="34" y="165"/>
                            </a:lnTo>
                            <a:lnTo>
                              <a:pt x="34" y="153"/>
                            </a:lnTo>
                            <a:lnTo>
                              <a:pt x="34" y="144"/>
                            </a:lnTo>
                            <a:lnTo>
                              <a:pt x="31" y="139"/>
                            </a:lnTo>
                            <a:lnTo>
                              <a:pt x="29" y="134"/>
                            </a:lnTo>
                            <a:lnTo>
                              <a:pt x="24" y="123"/>
                            </a:lnTo>
                            <a:lnTo>
                              <a:pt x="21" y="107"/>
                            </a:lnTo>
                            <a:lnTo>
                              <a:pt x="17" y="85"/>
                            </a:lnTo>
                            <a:lnTo>
                              <a:pt x="16" y="77"/>
                            </a:lnTo>
                            <a:lnTo>
                              <a:pt x="14" y="68"/>
                            </a:lnTo>
                            <a:lnTo>
                              <a:pt x="12" y="58"/>
                            </a:lnTo>
                            <a:lnTo>
                              <a:pt x="5" y="39"/>
                            </a:lnTo>
                            <a:lnTo>
                              <a:pt x="3" y="24"/>
                            </a:lnTo>
                            <a:lnTo>
                              <a:pt x="0" y="14"/>
                            </a:lnTo>
                            <a:lnTo>
                              <a:pt x="0" y="9"/>
                            </a:lnTo>
                            <a:lnTo>
                              <a:pt x="1" y="8"/>
                            </a:lnTo>
                            <a:lnTo>
                              <a:pt x="4" y="8"/>
                            </a:lnTo>
                            <a:lnTo>
                              <a:pt x="7" y="8"/>
                            </a:lnTo>
                            <a:lnTo>
                              <a:pt x="13" y="8"/>
                            </a:lnTo>
                            <a:lnTo>
                              <a:pt x="26" y="7"/>
                            </a:lnTo>
                            <a:lnTo>
                              <a:pt x="42" y="5"/>
                            </a:lnTo>
                            <a:lnTo>
                              <a:pt x="56" y="4"/>
                            </a:lnTo>
                            <a:lnTo>
                              <a:pt x="62" y="3"/>
                            </a:lnTo>
                            <a:lnTo>
                              <a:pt x="72" y="3"/>
                            </a:lnTo>
                            <a:lnTo>
                              <a:pt x="83" y="1"/>
                            </a:lnTo>
                            <a:lnTo>
                              <a:pt x="101" y="0"/>
                            </a:lnTo>
                            <a:close/>
                          </a:path>
                        </a:pathLst>
                      </a:custGeom>
                      <a:grpFill/>
                      <a:ln w="25400">
                        <a:solidFill>
                          <a:srgbClr val="ECCE18"/>
                        </a:solid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grpSp>
              <p:nvGrpSpPr>
                <p:cNvPr id="275" name="Group 274">
                  <a:extLst>
                    <a:ext uri="{FF2B5EF4-FFF2-40B4-BE49-F238E27FC236}">
                      <a16:creationId xmlns:a16="http://schemas.microsoft.com/office/drawing/2014/main" id="{CB4C2D14-E920-8C52-8F5E-4D06E269271E}"/>
                    </a:ext>
                  </a:extLst>
                </p:cNvPr>
                <p:cNvGrpSpPr/>
                <p:nvPr/>
              </p:nvGrpSpPr>
              <p:grpSpPr>
                <a:xfrm>
                  <a:off x="8238144" y="1522900"/>
                  <a:ext cx="3757814" cy="937027"/>
                  <a:chOff x="3379064" y="1522900"/>
                  <a:chExt cx="3757814" cy="937027"/>
                </a:xfrm>
              </p:grpSpPr>
              <p:grpSp>
                <p:nvGrpSpPr>
                  <p:cNvPr id="276" name="Group 275">
                    <a:extLst>
                      <a:ext uri="{FF2B5EF4-FFF2-40B4-BE49-F238E27FC236}">
                        <a16:creationId xmlns:a16="http://schemas.microsoft.com/office/drawing/2014/main" id="{92A7B1B4-5F36-DB4B-FE32-4F598E925F33}"/>
                      </a:ext>
                    </a:extLst>
                  </p:cNvPr>
                  <p:cNvGrpSpPr/>
                  <p:nvPr/>
                </p:nvGrpSpPr>
                <p:grpSpPr>
                  <a:xfrm>
                    <a:off x="6855142" y="1803169"/>
                    <a:ext cx="281736" cy="656758"/>
                    <a:chOff x="10016714" y="2153144"/>
                    <a:chExt cx="1306775" cy="3046237"/>
                  </a:xfrm>
                </p:grpSpPr>
                <p:grpSp>
                  <p:nvGrpSpPr>
                    <p:cNvPr id="278" name="Group 277">
                      <a:extLst>
                        <a:ext uri="{FF2B5EF4-FFF2-40B4-BE49-F238E27FC236}">
                          <a16:creationId xmlns:a16="http://schemas.microsoft.com/office/drawing/2014/main" id="{BAF11B67-E14C-FC30-6ACD-BF63A65DD3A9}"/>
                        </a:ext>
                      </a:extLst>
                    </p:cNvPr>
                    <p:cNvGrpSpPr/>
                    <p:nvPr/>
                  </p:nvGrpSpPr>
                  <p:grpSpPr>
                    <a:xfrm>
                      <a:off x="10350092" y="2153144"/>
                      <a:ext cx="973397" cy="3046237"/>
                      <a:chOff x="3086103" y="3446511"/>
                      <a:chExt cx="822786" cy="2574902"/>
                    </a:xfrm>
                  </p:grpSpPr>
                  <p:grpSp>
                    <p:nvGrpSpPr>
                      <p:cNvPr id="290" name="Group 289">
                        <a:extLst>
                          <a:ext uri="{FF2B5EF4-FFF2-40B4-BE49-F238E27FC236}">
                            <a16:creationId xmlns:a16="http://schemas.microsoft.com/office/drawing/2014/main" id="{74D5B018-F746-2CD2-E4FE-5F02325BC520}"/>
                          </a:ext>
                        </a:extLst>
                      </p:cNvPr>
                      <p:cNvGrpSpPr/>
                      <p:nvPr/>
                    </p:nvGrpSpPr>
                    <p:grpSpPr>
                      <a:xfrm>
                        <a:off x="3086103" y="3446511"/>
                        <a:ext cx="782169" cy="2574902"/>
                        <a:chOff x="3086104" y="3446511"/>
                        <a:chExt cx="782169" cy="2574902"/>
                      </a:xfrm>
                    </p:grpSpPr>
                    <p:sp>
                      <p:nvSpPr>
                        <p:cNvPr id="305" name="Donut 116">
                          <a:extLst>
                            <a:ext uri="{FF2B5EF4-FFF2-40B4-BE49-F238E27FC236}">
                              <a16:creationId xmlns:a16="http://schemas.microsoft.com/office/drawing/2014/main" id="{3B685792-0A71-024A-3EFF-7C2BA57BE716}"/>
                            </a:ext>
                          </a:extLst>
                        </p:cNvPr>
                        <p:cNvSpPr/>
                        <p:nvPr/>
                      </p:nvSpPr>
                      <p:spPr>
                        <a:xfrm flipH="1">
                          <a:off x="3086104" y="5861065"/>
                          <a:ext cx="161843" cy="160348"/>
                        </a:xfrm>
                        <a:prstGeom prst="donut">
                          <a:avLst>
                            <a:gd name="adj" fmla="val 11951"/>
                          </a:avLst>
                        </a:prstGeom>
                        <a:solidFill>
                          <a:srgbClr val="FFFFFF">
                            <a:lumMod val="85000"/>
                          </a:srgbClr>
                        </a:solidFill>
                        <a:ln w="12700" cap="flat" cmpd="sng" algn="ctr">
                          <a:noFill/>
                          <a:prstDash val="solid"/>
                          <a:miter lim="800000"/>
                        </a:ln>
                        <a:effectLst/>
                      </p:spPr>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00" name="Group 299">
                          <a:extLst>
                            <a:ext uri="{FF2B5EF4-FFF2-40B4-BE49-F238E27FC236}">
                              <a16:creationId xmlns:a16="http://schemas.microsoft.com/office/drawing/2014/main" id="{D2E81356-8058-6B21-F92F-846C096F1A02}"/>
                            </a:ext>
                          </a:extLst>
                        </p:cNvPr>
                        <p:cNvGrpSpPr/>
                        <p:nvPr/>
                      </p:nvGrpSpPr>
                      <p:grpSpPr>
                        <a:xfrm>
                          <a:off x="3585646" y="3446511"/>
                          <a:ext cx="282627" cy="158628"/>
                          <a:chOff x="3700999" y="3219778"/>
                          <a:chExt cx="357817" cy="200830"/>
                        </a:xfrm>
                        <a:solidFill>
                          <a:schemeClr val="bg1">
                            <a:lumMod val="65000"/>
                          </a:schemeClr>
                        </a:solidFill>
                      </p:grpSpPr>
                      <p:sp>
                        <p:nvSpPr>
                          <p:cNvPr id="301" name="Freeform 82">
                            <a:extLst>
                              <a:ext uri="{FF2B5EF4-FFF2-40B4-BE49-F238E27FC236}">
                                <a16:creationId xmlns:a16="http://schemas.microsoft.com/office/drawing/2014/main" id="{532CB5E9-4508-C7F8-F0DC-A3B22230B19E}"/>
                              </a:ext>
                            </a:extLst>
                          </p:cNvPr>
                          <p:cNvSpPr>
                            <a:spLocks/>
                          </p:cNvSpPr>
                          <p:nvPr/>
                        </p:nvSpPr>
                        <p:spPr bwMode="auto">
                          <a:xfrm>
                            <a:off x="4034387" y="3398873"/>
                            <a:ext cx="24429" cy="21735"/>
                          </a:xfrm>
                          <a:custGeom>
                            <a:avLst/>
                            <a:gdLst>
                              <a:gd name="T0" fmla="*/ 71 w 102"/>
                              <a:gd name="T1" fmla="*/ 0 h 75"/>
                              <a:gd name="T2" fmla="*/ 7 w 102"/>
                              <a:gd name="T3" fmla="*/ 4 h 75"/>
                              <a:gd name="T4" fmla="*/ 0 w 102"/>
                              <a:gd name="T5" fmla="*/ 24 h 75"/>
                              <a:gd name="T6" fmla="*/ 17 w 102"/>
                              <a:gd name="T7" fmla="*/ 30 h 75"/>
                              <a:gd name="T8" fmla="*/ 27 w 102"/>
                              <a:gd name="T9" fmla="*/ 75 h 75"/>
                              <a:gd name="T10" fmla="*/ 81 w 102"/>
                              <a:gd name="T11" fmla="*/ 75 h 75"/>
                              <a:gd name="T12" fmla="*/ 102 w 102"/>
                              <a:gd name="T13" fmla="*/ 58 h 75"/>
                              <a:gd name="T14" fmla="*/ 99 w 102"/>
                              <a:gd name="T15" fmla="*/ 45 h 75"/>
                              <a:gd name="T16" fmla="*/ 99 w 102"/>
                              <a:gd name="T17" fmla="*/ 37 h 75"/>
                              <a:gd name="T18" fmla="*/ 97 w 102"/>
                              <a:gd name="T19" fmla="*/ 31 h 75"/>
                              <a:gd name="T20" fmla="*/ 97 w 102"/>
                              <a:gd name="T21" fmla="*/ 30 h 75"/>
                              <a:gd name="T22" fmla="*/ 94 w 102"/>
                              <a:gd name="T23" fmla="*/ 28 h 75"/>
                              <a:gd name="T24" fmla="*/ 92 w 102"/>
                              <a:gd name="T25" fmla="*/ 26 h 75"/>
                              <a:gd name="T26" fmla="*/ 90 w 102"/>
                              <a:gd name="T27" fmla="*/ 24 h 75"/>
                              <a:gd name="T28" fmla="*/ 89 w 102"/>
                              <a:gd name="T29" fmla="*/ 23 h 75"/>
                              <a:gd name="T30" fmla="*/ 87 w 102"/>
                              <a:gd name="T31" fmla="*/ 21 h 75"/>
                              <a:gd name="T32" fmla="*/ 82 w 102"/>
                              <a:gd name="T33" fmla="*/ 15 h 75"/>
                              <a:gd name="T34" fmla="*/ 79 w 102"/>
                              <a:gd name="T35" fmla="*/ 11 h 75"/>
                              <a:gd name="T36" fmla="*/ 71 w 102"/>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75">
                                <a:moveTo>
                                  <a:pt x="71" y="0"/>
                                </a:moveTo>
                                <a:lnTo>
                                  <a:pt x="7" y="4"/>
                                </a:lnTo>
                                <a:lnTo>
                                  <a:pt x="0" y="24"/>
                                </a:lnTo>
                                <a:lnTo>
                                  <a:pt x="17" y="30"/>
                                </a:lnTo>
                                <a:lnTo>
                                  <a:pt x="27" y="75"/>
                                </a:lnTo>
                                <a:lnTo>
                                  <a:pt x="81" y="75"/>
                                </a:lnTo>
                                <a:lnTo>
                                  <a:pt x="102" y="58"/>
                                </a:lnTo>
                                <a:lnTo>
                                  <a:pt x="99" y="45"/>
                                </a:lnTo>
                                <a:lnTo>
                                  <a:pt x="99" y="37"/>
                                </a:lnTo>
                                <a:lnTo>
                                  <a:pt x="97" y="31"/>
                                </a:lnTo>
                                <a:lnTo>
                                  <a:pt x="97" y="30"/>
                                </a:lnTo>
                                <a:lnTo>
                                  <a:pt x="94" y="28"/>
                                </a:lnTo>
                                <a:lnTo>
                                  <a:pt x="92" y="26"/>
                                </a:lnTo>
                                <a:lnTo>
                                  <a:pt x="90" y="24"/>
                                </a:lnTo>
                                <a:lnTo>
                                  <a:pt x="89" y="23"/>
                                </a:lnTo>
                                <a:lnTo>
                                  <a:pt x="87" y="21"/>
                                </a:lnTo>
                                <a:lnTo>
                                  <a:pt x="82" y="15"/>
                                </a:lnTo>
                                <a:lnTo>
                                  <a:pt x="79" y="11"/>
                                </a:lnTo>
                                <a:lnTo>
                                  <a:pt x="71" y="0"/>
                                </a:lnTo>
                                <a:close/>
                              </a:path>
                            </a:pathLst>
                          </a:custGeom>
                          <a:grpFill/>
                          <a:ln w="6350">
                            <a:solidFill>
                              <a:schemeClr val="bg1">
                                <a:lumMod val="85000"/>
                              </a:schemeClr>
                            </a:solidFill>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2" name="Freeform 83">
                            <a:extLst>
                              <a:ext uri="{FF2B5EF4-FFF2-40B4-BE49-F238E27FC236}">
                                <a16:creationId xmlns:a16="http://schemas.microsoft.com/office/drawing/2014/main" id="{8DADDA17-3F5E-FD4B-553A-864B75DC2E0D}"/>
                              </a:ext>
                            </a:extLst>
                          </p:cNvPr>
                          <p:cNvSpPr>
                            <a:spLocks/>
                          </p:cNvSpPr>
                          <p:nvPr/>
                        </p:nvSpPr>
                        <p:spPr bwMode="auto">
                          <a:xfrm>
                            <a:off x="3700999" y="3219778"/>
                            <a:ext cx="47422" cy="40862"/>
                          </a:xfrm>
                          <a:custGeom>
                            <a:avLst/>
                            <a:gdLst>
                              <a:gd name="T0" fmla="*/ 154 w 197"/>
                              <a:gd name="T1" fmla="*/ 10 h 139"/>
                              <a:gd name="T2" fmla="*/ 67 w 197"/>
                              <a:gd name="T3" fmla="*/ 75 h 139"/>
                              <a:gd name="T4" fmla="*/ 30 w 197"/>
                              <a:gd name="T5" fmla="*/ 88 h 139"/>
                              <a:gd name="T6" fmla="*/ 0 w 197"/>
                              <a:gd name="T7" fmla="*/ 122 h 139"/>
                              <a:gd name="T8" fmla="*/ 26 w 197"/>
                              <a:gd name="T9" fmla="*/ 139 h 139"/>
                              <a:gd name="T10" fmla="*/ 60 w 197"/>
                              <a:gd name="T11" fmla="*/ 126 h 139"/>
                              <a:gd name="T12" fmla="*/ 114 w 197"/>
                              <a:gd name="T13" fmla="*/ 91 h 139"/>
                              <a:gd name="T14" fmla="*/ 197 w 197"/>
                              <a:gd name="T15" fmla="*/ 10 h 139"/>
                              <a:gd name="T16" fmla="*/ 191 w 197"/>
                              <a:gd name="T17" fmla="*/ 0 h 139"/>
                              <a:gd name="T18" fmla="*/ 154 w 197"/>
                              <a:gd name="T19" fmla="*/ 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39">
                                <a:moveTo>
                                  <a:pt x="154" y="10"/>
                                </a:moveTo>
                                <a:lnTo>
                                  <a:pt x="67" y="75"/>
                                </a:lnTo>
                                <a:lnTo>
                                  <a:pt x="30" y="88"/>
                                </a:lnTo>
                                <a:lnTo>
                                  <a:pt x="0" y="122"/>
                                </a:lnTo>
                                <a:lnTo>
                                  <a:pt x="26" y="139"/>
                                </a:lnTo>
                                <a:lnTo>
                                  <a:pt x="60" y="126"/>
                                </a:lnTo>
                                <a:lnTo>
                                  <a:pt x="114" y="91"/>
                                </a:lnTo>
                                <a:lnTo>
                                  <a:pt x="197" y="10"/>
                                </a:lnTo>
                                <a:lnTo>
                                  <a:pt x="191" y="0"/>
                                </a:lnTo>
                                <a:lnTo>
                                  <a:pt x="154" y="10"/>
                                </a:lnTo>
                                <a:close/>
                              </a:path>
                            </a:pathLst>
                          </a:custGeom>
                          <a:grpFill/>
                          <a:ln w="6350">
                            <a:solidFill>
                              <a:schemeClr val="bg1">
                                <a:lumMod val="85000"/>
                              </a:schemeClr>
                            </a:solidFill>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293" name="Group 292">
                        <a:extLst>
                          <a:ext uri="{FF2B5EF4-FFF2-40B4-BE49-F238E27FC236}">
                            <a16:creationId xmlns:a16="http://schemas.microsoft.com/office/drawing/2014/main" id="{C333D11D-64D9-B097-CB74-D0C19466ECBF}"/>
                          </a:ext>
                        </a:extLst>
                      </p:cNvPr>
                      <p:cNvGrpSpPr/>
                      <p:nvPr/>
                    </p:nvGrpSpPr>
                    <p:grpSpPr>
                      <a:xfrm>
                        <a:off x="3454603" y="5214061"/>
                        <a:ext cx="454286" cy="664811"/>
                        <a:chOff x="4888397" y="4193358"/>
                        <a:chExt cx="530556" cy="776424"/>
                      </a:xfrm>
                    </p:grpSpPr>
                    <p:sp>
                      <p:nvSpPr>
                        <p:cNvPr id="297" name="Freeform 27">
                          <a:extLst>
                            <a:ext uri="{FF2B5EF4-FFF2-40B4-BE49-F238E27FC236}">
                              <a16:creationId xmlns:a16="http://schemas.microsoft.com/office/drawing/2014/main" id="{7C90B3D2-4D74-746B-0700-E58FD81CBEA3}"/>
                            </a:ext>
                          </a:extLst>
                        </p:cNvPr>
                        <p:cNvSpPr>
                          <a:spLocks/>
                        </p:cNvSpPr>
                        <p:nvPr/>
                      </p:nvSpPr>
                      <p:spPr bwMode="auto">
                        <a:xfrm>
                          <a:off x="4888397" y="4193358"/>
                          <a:ext cx="420563" cy="436738"/>
                        </a:xfrm>
                        <a:custGeom>
                          <a:avLst/>
                          <a:gdLst>
                            <a:gd name="T0" fmla="*/ 6 w 165"/>
                            <a:gd name="T1" fmla="*/ 104 h 171"/>
                            <a:gd name="T2" fmla="*/ 121 w 165"/>
                            <a:gd name="T3" fmla="*/ 41 h 171"/>
                            <a:gd name="T4" fmla="*/ 87 w 165"/>
                            <a:gd name="T5" fmla="*/ 168 h 171"/>
                            <a:gd name="T6" fmla="*/ 51 w 165"/>
                            <a:gd name="T7" fmla="*/ 163 h 171"/>
                            <a:gd name="T8" fmla="*/ 6 w 165"/>
                            <a:gd name="T9" fmla="*/ 104 h 171"/>
                          </a:gdLst>
                          <a:ahLst/>
                          <a:cxnLst>
                            <a:cxn ang="0">
                              <a:pos x="T0" y="T1"/>
                            </a:cxn>
                            <a:cxn ang="0">
                              <a:pos x="T2" y="T3"/>
                            </a:cxn>
                            <a:cxn ang="0">
                              <a:pos x="T4" y="T5"/>
                            </a:cxn>
                            <a:cxn ang="0">
                              <a:pos x="T6" y="T7"/>
                            </a:cxn>
                            <a:cxn ang="0">
                              <a:pos x="T8" y="T9"/>
                            </a:cxn>
                          </a:cxnLst>
                          <a:rect l="0" t="0" r="r" b="b"/>
                          <a:pathLst>
                            <a:path w="165" h="171">
                              <a:moveTo>
                                <a:pt x="6" y="104"/>
                              </a:moveTo>
                              <a:cubicBezTo>
                                <a:pt x="6" y="104"/>
                                <a:pt x="57" y="0"/>
                                <a:pt x="121" y="41"/>
                              </a:cubicBezTo>
                              <a:cubicBezTo>
                                <a:pt x="149" y="59"/>
                                <a:pt x="165" y="108"/>
                                <a:pt x="87" y="168"/>
                              </a:cubicBezTo>
                              <a:cubicBezTo>
                                <a:pt x="87" y="168"/>
                                <a:pt x="63" y="171"/>
                                <a:pt x="51" y="163"/>
                              </a:cubicBezTo>
                              <a:cubicBezTo>
                                <a:pt x="35" y="153"/>
                                <a:pt x="0" y="139"/>
                                <a:pt x="6" y="104"/>
                              </a:cubicBezTo>
                              <a:close/>
                            </a:path>
                          </a:pathLst>
                        </a:custGeom>
                        <a:solidFill>
                          <a:srgbClr val="E38E1D">
                            <a:lumMod val="20000"/>
                            <a:lumOff val="80000"/>
                          </a:srgbClr>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8" name="Freeform 28">
                          <a:extLst>
                            <a:ext uri="{FF2B5EF4-FFF2-40B4-BE49-F238E27FC236}">
                              <a16:creationId xmlns:a16="http://schemas.microsoft.com/office/drawing/2014/main" id="{B4451E4B-E1DC-DFAB-9BC2-89F04E5578ED}"/>
                            </a:ext>
                          </a:extLst>
                        </p:cNvPr>
                        <p:cNvSpPr>
                          <a:spLocks/>
                        </p:cNvSpPr>
                        <p:nvPr/>
                      </p:nvSpPr>
                      <p:spPr bwMode="auto">
                        <a:xfrm>
                          <a:off x="5062014" y="4602059"/>
                          <a:ext cx="356939" cy="367723"/>
                        </a:xfrm>
                        <a:custGeom>
                          <a:avLst/>
                          <a:gdLst>
                            <a:gd name="T0" fmla="*/ 7 w 140"/>
                            <a:gd name="T1" fmla="*/ 91 h 144"/>
                            <a:gd name="T2" fmla="*/ 34 w 140"/>
                            <a:gd name="T3" fmla="*/ 36 h 144"/>
                            <a:gd name="T4" fmla="*/ 97 w 140"/>
                            <a:gd name="T5" fmla="*/ 22 h 144"/>
                            <a:gd name="T6" fmla="*/ 119 w 140"/>
                            <a:gd name="T7" fmla="*/ 85 h 144"/>
                            <a:gd name="T8" fmla="*/ 36 w 140"/>
                            <a:gd name="T9" fmla="*/ 125 h 144"/>
                            <a:gd name="T10" fmla="*/ 31 w 140"/>
                            <a:gd name="T11" fmla="*/ 124 h 144"/>
                            <a:gd name="T12" fmla="*/ 7 w 140"/>
                            <a:gd name="T13" fmla="*/ 91 h 144"/>
                          </a:gdLst>
                          <a:ahLst/>
                          <a:cxnLst>
                            <a:cxn ang="0">
                              <a:pos x="T0" y="T1"/>
                            </a:cxn>
                            <a:cxn ang="0">
                              <a:pos x="T2" y="T3"/>
                            </a:cxn>
                            <a:cxn ang="0">
                              <a:pos x="T4" y="T5"/>
                            </a:cxn>
                            <a:cxn ang="0">
                              <a:pos x="T6" y="T7"/>
                            </a:cxn>
                            <a:cxn ang="0">
                              <a:pos x="T8" y="T9"/>
                            </a:cxn>
                            <a:cxn ang="0">
                              <a:pos x="T10" y="T11"/>
                            </a:cxn>
                            <a:cxn ang="0">
                              <a:pos x="T12" y="T13"/>
                            </a:cxn>
                          </a:cxnLst>
                          <a:rect l="0" t="0" r="r" b="b"/>
                          <a:pathLst>
                            <a:path w="140" h="144">
                              <a:moveTo>
                                <a:pt x="7" y="91"/>
                              </a:moveTo>
                              <a:cubicBezTo>
                                <a:pt x="7" y="91"/>
                                <a:pt x="0" y="57"/>
                                <a:pt x="34" y="36"/>
                              </a:cubicBezTo>
                              <a:cubicBezTo>
                                <a:pt x="34" y="36"/>
                                <a:pt x="75" y="0"/>
                                <a:pt x="97" y="22"/>
                              </a:cubicBezTo>
                              <a:cubicBezTo>
                                <a:pt x="97" y="22"/>
                                <a:pt x="140" y="56"/>
                                <a:pt x="119" y="85"/>
                              </a:cubicBezTo>
                              <a:cubicBezTo>
                                <a:pt x="119" y="85"/>
                                <a:pt x="71" y="144"/>
                                <a:pt x="36" y="125"/>
                              </a:cubicBezTo>
                              <a:cubicBezTo>
                                <a:pt x="1" y="106"/>
                                <a:pt x="31" y="124"/>
                                <a:pt x="31" y="124"/>
                              </a:cubicBezTo>
                              <a:cubicBezTo>
                                <a:pt x="31" y="124"/>
                                <a:pt x="16" y="115"/>
                                <a:pt x="7" y="91"/>
                              </a:cubicBezTo>
                              <a:close/>
                            </a:path>
                          </a:pathLst>
                        </a:custGeom>
                        <a:solidFill>
                          <a:srgbClr val="E38E1D">
                            <a:lumMod val="20000"/>
                            <a:lumOff val="80000"/>
                          </a:srgbClr>
                        </a:solidFill>
                        <a:ln w="14288" cap="flat">
                          <a:noFill/>
                          <a:prstDash val="solid"/>
                          <a:miter lim="800000"/>
                          <a:headEnd/>
                          <a:tailEnd/>
                        </a:ln>
                      </p:spPr>
                      <p:txBody>
                        <a:bodyPr vert="horz" wrap="square" lIns="38576" tIns="19289" rIns="38576" bIns="19289" numCol="1" anchor="ctr"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281" name="Group 280">
                      <a:extLst>
                        <a:ext uri="{FF2B5EF4-FFF2-40B4-BE49-F238E27FC236}">
                          <a16:creationId xmlns:a16="http://schemas.microsoft.com/office/drawing/2014/main" id="{35ADAE43-0788-00D4-13B5-B0058801EDD9}"/>
                        </a:ext>
                      </a:extLst>
                    </p:cNvPr>
                    <p:cNvGrpSpPr/>
                    <p:nvPr/>
                  </p:nvGrpSpPr>
                  <p:grpSpPr>
                    <a:xfrm>
                      <a:off x="10016714" y="2401889"/>
                      <a:ext cx="992208" cy="911724"/>
                      <a:chOff x="2870200" y="1761711"/>
                      <a:chExt cx="2628900" cy="2415655"/>
                    </a:xfrm>
                    <a:solidFill>
                      <a:schemeClr val="bg1"/>
                    </a:solidFill>
                  </p:grpSpPr>
                  <p:sp>
                    <p:nvSpPr>
                      <p:cNvPr id="282" name="Freeform 100">
                        <a:extLst>
                          <a:ext uri="{FF2B5EF4-FFF2-40B4-BE49-F238E27FC236}">
                            <a16:creationId xmlns:a16="http://schemas.microsoft.com/office/drawing/2014/main" id="{623E988E-85FD-26A1-F84C-5E796B00FB27}"/>
                          </a:ext>
                        </a:extLst>
                      </p:cNvPr>
                      <p:cNvSpPr/>
                      <p:nvPr/>
                    </p:nvSpPr>
                    <p:spPr>
                      <a:xfrm>
                        <a:off x="2870200" y="2894666"/>
                        <a:ext cx="2628900" cy="1282700"/>
                      </a:xfrm>
                      <a:custGeom>
                        <a:avLst/>
                        <a:gdLst>
                          <a:gd name="connsiteX0" fmla="*/ 1521109 w 2628900"/>
                          <a:gd name="connsiteY0" fmla="*/ 534382 h 1282700"/>
                          <a:gd name="connsiteX1" fmla="*/ 1583373 w 2628900"/>
                          <a:gd name="connsiteY1" fmla="*/ 590597 h 1282700"/>
                          <a:gd name="connsiteX2" fmla="*/ 1598672 w 2628900"/>
                          <a:gd name="connsiteY2" fmla="*/ 779167 h 1282700"/>
                          <a:gd name="connsiteX3" fmla="*/ 1581594 w 2628900"/>
                          <a:gd name="connsiteY3" fmla="*/ 929667 h 1282700"/>
                          <a:gd name="connsiteX4" fmla="*/ 1523956 w 2628900"/>
                          <a:gd name="connsiteY4" fmla="*/ 976276 h 1282700"/>
                          <a:gd name="connsiteX5" fmla="*/ 1463115 w 2628900"/>
                          <a:gd name="connsiteY5" fmla="*/ 918993 h 1282700"/>
                          <a:gd name="connsiteX6" fmla="*/ 1447105 w 2628900"/>
                          <a:gd name="connsiteY6" fmla="*/ 725798 h 1282700"/>
                          <a:gd name="connsiteX7" fmla="*/ 1464183 w 2628900"/>
                          <a:gd name="connsiteY7" fmla="*/ 579923 h 1282700"/>
                          <a:gd name="connsiteX8" fmla="*/ 1521109 w 2628900"/>
                          <a:gd name="connsiteY8" fmla="*/ 534382 h 1282700"/>
                          <a:gd name="connsiteX9" fmla="*/ 2057357 w 2628900"/>
                          <a:gd name="connsiteY9" fmla="*/ 514457 h 1282700"/>
                          <a:gd name="connsiteX10" fmla="*/ 2111437 w 2628900"/>
                          <a:gd name="connsiteY10" fmla="*/ 554662 h 1282700"/>
                          <a:gd name="connsiteX11" fmla="*/ 2126380 w 2628900"/>
                          <a:gd name="connsiteY11" fmla="*/ 687372 h 1282700"/>
                          <a:gd name="connsiteX12" fmla="*/ 1981929 w 2628900"/>
                          <a:gd name="connsiteY12" fmla="*/ 687372 h 1282700"/>
                          <a:gd name="connsiteX13" fmla="*/ 1996516 w 2628900"/>
                          <a:gd name="connsiteY13" fmla="*/ 556797 h 1282700"/>
                          <a:gd name="connsiteX14" fmla="*/ 2057357 w 2628900"/>
                          <a:gd name="connsiteY14" fmla="*/ 514457 h 1282700"/>
                          <a:gd name="connsiteX15" fmla="*/ 795582 w 2628900"/>
                          <a:gd name="connsiteY15" fmla="*/ 444010 h 1282700"/>
                          <a:gd name="connsiteX16" fmla="*/ 795582 w 2628900"/>
                          <a:gd name="connsiteY16" fmla="*/ 877365 h 1282700"/>
                          <a:gd name="connsiteX17" fmla="*/ 840411 w 2628900"/>
                          <a:gd name="connsiteY17" fmla="*/ 1029289 h 1282700"/>
                          <a:gd name="connsiteX18" fmla="*/ 984863 w 2628900"/>
                          <a:gd name="connsiteY18" fmla="*/ 1076609 h 1282700"/>
                          <a:gd name="connsiteX19" fmla="*/ 1127892 w 2628900"/>
                          <a:gd name="connsiteY19" fmla="*/ 1028577 h 1282700"/>
                          <a:gd name="connsiteX20" fmla="*/ 1171298 w 2628900"/>
                          <a:gd name="connsiteY20" fmla="*/ 871673 h 1282700"/>
                          <a:gd name="connsiteX21" fmla="*/ 1171298 w 2628900"/>
                          <a:gd name="connsiteY21" fmla="*/ 444010 h 1282700"/>
                          <a:gd name="connsiteX22" fmla="*/ 1056022 w 2628900"/>
                          <a:gd name="connsiteY22" fmla="*/ 444010 h 1282700"/>
                          <a:gd name="connsiteX23" fmla="*/ 1056022 w 2628900"/>
                          <a:gd name="connsiteY23" fmla="*/ 868115 h 1282700"/>
                          <a:gd name="connsiteX24" fmla="*/ 1040011 w 2628900"/>
                          <a:gd name="connsiteY24" fmla="*/ 955640 h 1282700"/>
                          <a:gd name="connsiteX25" fmla="*/ 984863 w 2628900"/>
                          <a:gd name="connsiteY25" fmla="*/ 981968 h 1282700"/>
                          <a:gd name="connsiteX26" fmla="*/ 910858 w 2628900"/>
                          <a:gd name="connsiteY26" fmla="*/ 878789 h 1282700"/>
                          <a:gd name="connsiteX27" fmla="*/ 910858 w 2628900"/>
                          <a:gd name="connsiteY27" fmla="*/ 444010 h 1282700"/>
                          <a:gd name="connsiteX28" fmla="*/ 2058780 w 2628900"/>
                          <a:gd name="connsiteY28" fmla="*/ 436895 h 1282700"/>
                          <a:gd name="connsiteX29" fmla="*/ 1858113 w 2628900"/>
                          <a:gd name="connsiteY29" fmla="*/ 770628 h 1282700"/>
                          <a:gd name="connsiteX30" fmla="*/ 2051664 w 2628900"/>
                          <a:gd name="connsiteY30" fmla="*/ 1076609 h 1282700"/>
                          <a:gd name="connsiteX31" fmla="*/ 2236676 w 2628900"/>
                          <a:gd name="connsiteY31" fmla="*/ 858153 h 1282700"/>
                          <a:gd name="connsiteX32" fmla="*/ 2130650 w 2628900"/>
                          <a:gd name="connsiteY32" fmla="*/ 858153 h 1282700"/>
                          <a:gd name="connsiteX33" fmla="*/ 2115707 w 2628900"/>
                          <a:gd name="connsiteY33" fmla="*/ 952082 h 1282700"/>
                          <a:gd name="connsiteX34" fmla="*/ 2061626 w 2628900"/>
                          <a:gd name="connsiteY34" fmla="*/ 981968 h 1282700"/>
                          <a:gd name="connsiteX35" fmla="*/ 1995805 w 2628900"/>
                          <a:gd name="connsiteY35" fmla="*/ 930378 h 1282700"/>
                          <a:gd name="connsiteX36" fmla="*/ 1981929 w 2628900"/>
                          <a:gd name="connsiteY36" fmla="*/ 777744 h 1282700"/>
                          <a:gd name="connsiteX37" fmla="*/ 2243792 w 2628900"/>
                          <a:gd name="connsiteY37" fmla="*/ 777744 h 1282700"/>
                          <a:gd name="connsiteX38" fmla="*/ 2243792 w 2628900"/>
                          <a:gd name="connsiteY38" fmla="*/ 732914 h 1282700"/>
                          <a:gd name="connsiteX39" fmla="*/ 2189356 w 2628900"/>
                          <a:gd name="connsiteY39" fmla="*/ 494533 h 1282700"/>
                          <a:gd name="connsiteX40" fmla="*/ 2058780 w 2628900"/>
                          <a:gd name="connsiteY40" fmla="*/ 436895 h 1282700"/>
                          <a:gd name="connsiteX41" fmla="*/ 345447 w 2628900"/>
                          <a:gd name="connsiteY41" fmla="*/ 161512 h 1282700"/>
                          <a:gd name="connsiteX42" fmla="*/ 345447 w 2628900"/>
                          <a:gd name="connsiteY42" fmla="*/ 264691 h 1282700"/>
                          <a:gd name="connsiteX43" fmla="*/ 483495 w 2628900"/>
                          <a:gd name="connsiteY43" fmla="*/ 264691 h 1282700"/>
                          <a:gd name="connsiteX44" fmla="*/ 483495 w 2628900"/>
                          <a:gd name="connsiteY44" fmla="*/ 1068070 h 1282700"/>
                          <a:gd name="connsiteX45" fmla="*/ 605887 w 2628900"/>
                          <a:gd name="connsiteY45" fmla="*/ 1068070 h 1282700"/>
                          <a:gd name="connsiteX46" fmla="*/ 605887 w 2628900"/>
                          <a:gd name="connsiteY46" fmla="*/ 264691 h 1282700"/>
                          <a:gd name="connsiteX47" fmla="*/ 744646 w 2628900"/>
                          <a:gd name="connsiteY47" fmla="*/ 264691 h 1282700"/>
                          <a:gd name="connsiteX48" fmla="*/ 744646 w 2628900"/>
                          <a:gd name="connsiteY48" fmla="*/ 161512 h 1282700"/>
                          <a:gd name="connsiteX49" fmla="*/ 1331828 w 2628900"/>
                          <a:gd name="connsiteY49" fmla="*/ 129490 h 1282700"/>
                          <a:gd name="connsiteX50" fmla="*/ 1331828 w 2628900"/>
                          <a:gd name="connsiteY50" fmla="*/ 1068070 h 1282700"/>
                          <a:gd name="connsiteX51" fmla="*/ 1447105 w 2628900"/>
                          <a:gd name="connsiteY51" fmla="*/ 1068070 h 1282700"/>
                          <a:gd name="connsiteX52" fmla="*/ 1447105 w 2628900"/>
                          <a:gd name="connsiteY52" fmla="*/ 981968 h 1282700"/>
                          <a:gd name="connsiteX53" fmla="*/ 1449951 w 2628900"/>
                          <a:gd name="connsiteY53" fmla="*/ 981968 h 1282700"/>
                          <a:gd name="connsiteX54" fmla="*/ 1568074 w 2628900"/>
                          <a:gd name="connsiteY54" fmla="*/ 1075186 h 1282700"/>
                          <a:gd name="connsiteX55" fmla="*/ 1684774 w 2628900"/>
                          <a:gd name="connsiteY55" fmla="*/ 1010787 h 1282700"/>
                          <a:gd name="connsiteX56" fmla="*/ 1722488 w 2628900"/>
                          <a:gd name="connsiteY56" fmla="*/ 732914 h 1282700"/>
                          <a:gd name="connsiteX57" fmla="*/ 1680149 w 2628900"/>
                          <a:gd name="connsiteY57" fmla="*/ 496668 h 1282700"/>
                          <a:gd name="connsiteX58" fmla="*/ 1572343 w 2628900"/>
                          <a:gd name="connsiteY58" fmla="*/ 435471 h 1282700"/>
                          <a:gd name="connsiteX59" fmla="*/ 1451374 w 2628900"/>
                          <a:gd name="connsiteY59" fmla="*/ 528689 h 1282700"/>
                          <a:gd name="connsiteX60" fmla="*/ 1448528 w 2628900"/>
                          <a:gd name="connsiteY60" fmla="*/ 528689 h 1282700"/>
                          <a:gd name="connsiteX61" fmla="*/ 1448528 w 2628900"/>
                          <a:gd name="connsiteY61" fmla="*/ 129490 h 1282700"/>
                          <a:gd name="connsiteX62" fmla="*/ 150294 w 2628900"/>
                          <a:gd name="connsiteY62" fmla="*/ 0 h 1282700"/>
                          <a:gd name="connsiteX63" fmla="*/ 2478606 w 2628900"/>
                          <a:gd name="connsiteY63" fmla="*/ 0 h 1282700"/>
                          <a:gd name="connsiteX64" fmla="*/ 2628900 w 2628900"/>
                          <a:gd name="connsiteY64" fmla="*/ 150294 h 1282700"/>
                          <a:gd name="connsiteX65" fmla="*/ 2628900 w 2628900"/>
                          <a:gd name="connsiteY65" fmla="*/ 1132406 h 1282700"/>
                          <a:gd name="connsiteX66" fmla="*/ 2478606 w 2628900"/>
                          <a:gd name="connsiteY66" fmla="*/ 1282700 h 1282700"/>
                          <a:gd name="connsiteX67" fmla="*/ 150294 w 2628900"/>
                          <a:gd name="connsiteY67" fmla="*/ 1282700 h 1282700"/>
                          <a:gd name="connsiteX68" fmla="*/ 0 w 2628900"/>
                          <a:gd name="connsiteY68" fmla="*/ 1132406 h 1282700"/>
                          <a:gd name="connsiteX69" fmla="*/ 0 w 2628900"/>
                          <a:gd name="connsiteY69" fmla="*/ 150294 h 1282700"/>
                          <a:gd name="connsiteX70" fmla="*/ 150294 w 2628900"/>
                          <a:gd name="connsiteY70"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628900" h="1282700">
                            <a:moveTo>
                              <a:pt x="1521109" y="534382"/>
                            </a:moveTo>
                            <a:cubicBezTo>
                              <a:pt x="1552419" y="534382"/>
                              <a:pt x="1573174" y="553120"/>
                              <a:pt x="1583373" y="590597"/>
                            </a:cubicBezTo>
                            <a:cubicBezTo>
                              <a:pt x="1593572" y="628074"/>
                              <a:pt x="1598672" y="690930"/>
                              <a:pt x="1598672" y="779167"/>
                            </a:cubicBezTo>
                            <a:cubicBezTo>
                              <a:pt x="1598672" y="848428"/>
                              <a:pt x="1592979" y="898594"/>
                              <a:pt x="1581594" y="929667"/>
                            </a:cubicBezTo>
                            <a:cubicBezTo>
                              <a:pt x="1570209" y="960739"/>
                              <a:pt x="1550996" y="976276"/>
                              <a:pt x="1523956" y="976276"/>
                            </a:cubicBezTo>
                            <a:cubicBezTo>
                              <a:pt x="1494069" y="976276"/>
                              <a:pt x="1473789" y="957181"/>
                              <a:pt x="1463115" y="918993"/>
                            </a:cubicBezTo>
                            <a:cubicBezTo>
                              <a:pt x="1452442" y="880805"/>
                              <a:pt x="1447105" y="816406"/>
                              <a:pt x="1447105" y="725798"/>
                            </a:cubicBezTo>
                            <a:cubicBezTo>
                              <a:pt x="1447105" y="658909"/>
                              <a:pt x="1452797" y="610284"/>
                              <a:pt x="1464183" y="579923"/>
                            </a:cubicBezTo>
                            <a:cubicBezTo>
                              <a:pt x="1475568" y="549562"/>
                              <a:pt x="1494544" y="534382"/>
                              <a:pt x="1521109" y="534382"/>
                            </a:cubicBezTo>
                            <a:close/>
                            <a:moveTo>
                              <a:pt x="2057357" y="514457"/>
                            </a:moveTo>
                            <a:cubicBezTo>
                              <a:pt x="2083448" y="514457"/>
                              <a:pt x="2101475" y="527859"/>
                              <a:pt x="2111437" y="554662"/>
                            </a:cubicBezTo>
                            <a:cubicBezTo>
                              <a:pt x="2121399" y="581465"/>
                              <a:pt x="2126380" y="625702"/>
                              <a:pt x="2126380" y="687372"/>
                            </a:cubicBezTo>
                            <a:lnTo>
                              <a:pt x="1981929" y="687372"/>
                            </a:lnTo>
                            <a:cubicBezTo>
                              <a:pt x="1981929" y="628548"/>
                              <a:pt x="1986791" y="585023"/>
                              <a:pt x="1996516" y="556797"/>
                            </a:cubicBezTo>
                            <a:cubicBezTo>
                              <a:pt x="2006241" y="528571"/>
                              <a:pt x="2026521" y="514457"/>
                              <a:pt x="2057357" y="514457"/>
                            </a:cubicBezTo>
                            <a:close/>
                            <a:moveTo>
                              <a:pt x="795582" y="444010"/>
                            </a:moveTo>
                            <a:lnTo>
                              <a:pt x="795582" y="877365"/>
                            </a:lnTo>
                            <a:cubicBezTo>
                              <a:pt x="795582" y="947101"/>
                              <a:pt x="810525" y="997742"/>
                              <a:pt x="840411" y="1029289"/>
                            </a:cubicBezTo>
                            <a:cubicBezTo>
                              <a:pt x="870298" y="1060836"/>
                              <a:pt x="918449" y="1076609"/>
                              <a:pt x="984863" y="1076609"/>
                            </a:cubicBezTo>
                            <a:cubicBezTo>
                              <a:pt x="1051278" y="1076609"/>
                              <a:pt x="1098954" y="1060598"/>
                              <a:pt x="1127892" y="1028577"/>
                            </a:cubicBezTo>
                            <a:cubicBezTo>
                              <a:pt x="1156829" y="996556"/>
                              <a:pt x="1171298" y="944254"/>
                              <a:pt x="1171298" y="871673"/>
                            </a:cubicBezTo>
                            <a:lnTo>
                              <a:pt x="1171298" y="444010"/>
                            </a:lnTo>
                            <a:lnTo>
                              <a:pt x="1056022" y="444010"/>
                            </a:lnTo>
                            <a:lnTo>
                              <a:pt x="1056022" y="868115"/>
                            </a:lnTo>
                            <a:cubicBezTo>
                              <a:pt x="1056022" y="908912"/>
                              <a:pt x="1050685" y="938087"/>
                              <a:pt x="1040011" y="955640"/>
                            </a:cubicBezTo>
                            <a:cubicBezTo>
                              <a:pt x="1029337" y="973192"/>
                              <a:pt x="1010955" y="981968"/>
                              <a:pt x="984863" y="981968"/>
                            </a:cubicBezTo>
                            <a:cubicBezTo>
                              <a:pt x="935527" y="981968"/>
                              <a:pt x="910858" y="947575"/>
                              <a:pt x="910858" y="878789"/>
                            </a:cubicBezTo>
                            <a:lnTo>
                              <a:pt x="910858" y="444010"/>
                            </a:lnTo>
                            <a:close/>
                            <a:moveTo>
                              <a:pt x="2058780" y="436895"/>
                            </a:moveTo>
                            <a:cubicBezTo>
                              <a:pt x="1925002" y="436895"/>
                              <a:pt x="1858113" y="548139"/>
                              <a:pt x="1858113" y="770628"/>
                            </a:cubicBezTo>
                            <a:cubicBezTo>
                              <a:pt x="1858113" y="974615"/>
                              <a:pt x="1922630" y="1076609"/>
                              <a:pt x="2051664" y="1076609"/>
                            </a:cubicBezTo>
                            <a:cubicBezTo>
                              <a:pt x="2171685" y="1076609"/>
                              <a:pt x="2233355" y="1003790"/>
                              <a:pt x="2236676" y="858153"/>
                            </a:cubicBezTo>
                            <a:lnTo>
                              <a:pt x="2130650" y="858153"/>
                            </a:lnTo>
                            <a:cubicBezTo>
                              <a:pt x="2130176" y="900848"/>
                              <a:pt x="2125194" y="932157"/>
                              <a:pt x="2115707" y="952082"/>
                            </a:cubicBezTo>
                            <a:cubicBezTo>
                              <a:pt x="2106219" y="972006"/>
                              <a:pt x="2088192" y="981968"/>
                              <a:pt x="2061626" y="981968"/>
                            </a:cubicBezTo>
                            <a:cubicBezTo>
                              <a:pt x="2026996" y="981968"/>
                              <a:pt x="2005055" y="964772"/>
                              <a:pt x="1995805" y="930378"/>
                            </a:cubicBezTo>
                            <a:cubicBezTo>
                              <a:pt x="1986554" y="895985"/>
                              <a:pt x="1981929" y="845107"/>
                              <a:pt x="1981929" y="777744"/>
                            </a:cubicBezTo>
                            <a:lnTo>
                              <a:pt x="2243792" y="777744"/>
                            </a:lnTo>
                            <a:lnTo>
                              <a:pt x="2243792" y="732914"/>
                            </a:lnTo>
                            <a:cubicBezTo>
                              <a:pt x="2243792" y="612419"/>
                              <a:pt x="2225646" y="532958"/>
                              <a:pt x="2189356" y="494533"/>
                            </a:cubicBezTo>
                            <a:cubicBezTo>
                              <a:pt x="2153065" y="456107"/>
                              <a:pt x="2109540" y="436895"/>
                              <a:pt x="2058780" y="436895"/>
                            </a:cubicBezTo>
                            <a:close/>
                            <a:moveTo>
                              <a:pt x="345447" y="161512"/>
                            </a:moveTo>
                            <a:lnTo>
                              <a:pt x="345447" y="264691"/>
                            </a:lnTo>
                            <a:lnTo>
                              <a:pt x="483495" y="264691"/>
                            </a:lnTo>
                            <a:lnTo>
                              <a:pt x="483495" y="1068070"/>
                            </a:lnTo>
                            <a:lnTo>
                              <a:pt x="605887" y="1068070"/>
                            </a:lnTo>
                            <a:lnTo>
                              <a:pt x="605887" y="264691"/>
                            </a:lnTo>
                            <a:lnTo>
                              <a:pt x="744646" y="264691"/>
                            </a:lnTo>
                            <a:lnTo>
                              <a:pt x="744646" y="161512"/>
                            </a:lnTo>
                            <a:close/>
                            <a:moveTo>
                              <a:pt x="1331828" y="129490"/>
                            </a:moveTo>
                            <a:lnTo>
                              <a:pt x="1331828" y="1068070"/>
                            </a:lnTo>
                            <a:lnTo>
                              <a:pt x="1447105" y="1068070"/>
                            </a:lnTo>
                            <a:lnTo>
                              <a:pt x="1447105" y="981968"/>
                            </a:lnTo>
                            <a:lnTo>
                              <a:pt x="1449951" y="981968"/>
                            </a:lnTo>
                            <a:cubicBezTo>
                              <a:pt x="1478414" y="1044113"/>
                              <a:pt x="1517789" y="1075186"/>
                              <a:pt x="1568074" y="1075186"/>
                            </a:cubicBezTo>
                            <a:cubicBezTo>
                              <a:pt x="1620731" y="1075186"/>
                              <a:pt x="1659631" y="1053720"/>
                              <a:pt x="1684774" y="1010787"/>
                            </a:cubicBezTo>
                            <a:cubicBezTo>
                              <a:pt x="1709916" y="967855"/>
                              <a:pt x="1722488" y="875231"/>
                              <a:pt x="1722488" y="732914"/>
                            </a:cubicBezTo>
                            <a:cubicBezTo>
                              <a:pt x="1722488" y="616214"/>
                              <a:pt x="1708375" y="537465"/>
                              <a:pt x="1680149" y="496668"/>
                            </a:cubicBezTo>
                            <a:cubicBezTo>
                              <a:pt x="1651922" y="455870"/>
                              <a:pt x="1615987" y="435471"/>
                              <a:pt x="1572343" y="435471"/>
                            </a:cubicBezTo>
                            <a:cubicBezTo>
                              <a:pt x="1513519" y="435471"/>
                              <a:pt x="1473196" y="466544"/>
                              <a:pt x="1451374" y="528689"/>
                            </a:cubicBezTo>
                            <a:lnTo>
                              <a:pt x="1448528" y="528689"/>
                            </a:lnTo>
                            <a:lnTo>
                              <a:pt x="1448528" y="129490"/>
                            </a:lnTo>
                            <a:close/>
                            <a:moveTo>
                              <a:pt x="150294" y="0"/>
                            </a:moveTo>
                            <a:lnTo>
                              <a:pt x="2478606" y="0"/>
                            </a:lnTo>
                            <a:cubicBezTo>
                              <a:pt x="2561611" y="0"/>
                              <a:pt x="2628900" y="67289"/>
                              <a:pt x="2628900" y="150294"/>
                            </a:cubicBezTo>
                            <a:lnTo>
                              <a:pt x="2628900" y="1132406"/>
                            </a:lnTo>
                            <a:cubicBezTo>
                              <a:pt x="2628900" y="1215411"/>
                              <a:pt x="2561611" y="1282700"/>
                              <a:pt x="2478606" y="1282700"/>
                            </a:cubicBezTo>
                            <a:lnTo>
                              <a:pt x="150294" y="1282700"/>
                            </a:lnTo>
                            <a:cubicBezTo>
                              <a:pt x="67289" y="1282700"/>
                              <a:pt x="0" y="1215411"/>
                              <a:pt x="0" y="1132406"/>
                            </a:cubicBezTo>
                            <a:lnTo>
                              <a:pt x="0" y="150294"/>
                            </a:lnTo>
                            <a:cubicBezTo>
                              <a:pt x="0" y="67289"/>
                              <a:pt x="67289" y="0"/>
                              <a:pt x="15029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83" name="Group 282">
                        <a:extLst>
                          <a:ext uri="{FF2B5EF4-FFF2-40B4-BE49-F238E27FC236}">
                            <a16:creationId xmlns:a16="http://schemas.microsoft.com/office/drawing/2014/main" id="{90FF9A23-5D42-407B-477D-9E8E2E2DC739}"/>
                          </a:ext>
                        </a:extLst>
                      </p:cNvPr>
                      <p:cNvGrpSpPr/>
                      <p:nvPr/>
                    </p:nvGrpSpPr>
                    <p:grpSpPr>
                      <a:xfrm>
                        <a:off x="3474191" y="1761711"/>
                        <a:ext cx="1411857" cy="915098"/>
                        <a:chOff x="3448791" y="1622011"/>
                        <a:chExt cx="1411857" cy="915098"/>
                      </a:xfrm>
                      <a:grpFill/>
                    </p:grpSpPr>
                    <p:sp>
                      <p:nvSpPr>
                        <p:cNvPr id="284" name="TextBox 283">
                          <a:extLst>
                            <a:ext uri="{FF2B5EF4-FFF2-40B4-BE49-F238E27FC236}">
                              <a16:creationId xmlns:a16="http://schemas.microsoft.com/office/drawing/2014/main" id="{F6516686-69B9-A2DE-B6C0-CED9D74C0B0A}"/>
                            </a:ext>
                          </a:extLst>
                        </p:cNvPr>
                        <p:cNvSpPr txBox="1"/>
                        <p:nvPr/>
                      </p:nvSpPr>
                      <p:spPr>
                        <a:xfrm>
                          <a:off x="3448791" y="1622011"/>
                          <a:ext cx="471069" cy="906559"/>
                        </a:xfrm>
                        <a:custGeom>
                          <a:avLst/>
                          <a:gdLst/>
                          <a:ahLst/>
                          <a:cxnLst/>
                          <a:rect l="l" t="t" r="r" b="b"/>
                          <a:pathLst>
                            <a:path w="471069" h="906559">
                              <a:moveTo>
                                <a:pt x="0" y="0"/>
                              </a:moveTo>
                              <a:lnTo>
                                <a:pt x="121314" y="0"/>
                              </a:lnTo>
                              <a:lnTo>
                                <a:pt x="234045" y="408472"/>
                              </a:lnTo>
                              <a:lnTo>
                                <a:pt x="236713" y="407260"/>
                              </a:lnTo>
                              <a:lnTo>
                                <a:pt x="350844" y="0"/>
                              </a:lnTo>
                              <a:lnTo>
                                <a:pt x="471069" y="0"/>
                              </a:lnTo>
                              <a:lnTo>
                                <a:pt x="294596" y="520169"/>
                              </a:lnTo>
                              <a:lnTo>
                                <a:pt x="294596" y="906559"/>
                              </a:lnTo>
                              <a:lnTo>
                                <a:pt x="172204" y="906559"/>
                              </a:lnTo>
                              <a:lnTo>
                                <a:pt x="172204" y="525861"/>
                              </a:lnTo>
                              <a:lnTo>
                                <a:pt x="0" y="0"/>
                              </a:ln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25" b="0" i="0" u="none" strike="noStrike" kern="1200" cap="none" spc="0" normalizeH="0" baseline="0" noProof="0" dirty="0">
                            <a:ln>
                              <a:noFill/>
                            </a:ln>
                            <a:solidFill>
                              <a:srgbClr val="FFC000"/>
                            </a:solidFill>
                            <a:effectLst/>
                            <a:uLnTx/>
                            <a:uFillTx/>
                            <a:latin typeface="Arial" panose="020B0604020202020204" pitchFamily="34" charset="0"/>
                            <a:ea typeface="Adobe Fan Heiti Std B" panose="020B0700000000000000" pitchFamily="34" charset="-128"/>
                            <a:cs typeface="Arial" panose="020B0604020202020204" pitchFamily="34" charset="0"/>
                          </a:endParaRPr>
                        </a:p>
                      </p:txBody>
                    </p:sp>
                    <p:sp>
                      <p:nvSpPr>
                        <p:cNvPr id="285" name="TextBox 284">
                          <a:extLst>
                            <a:ext uri="{FF2B5EF4-FFF2-40B4-BE49-F238E27FC236}">
                              <a16:creationId xmlns:a16="http://schemas.microsoft.com/office/drawing/2014/main" id="{1E48D14F-F6D7-5E04-38F6-AF11DE57F675}"/>
                            </a:ext>
                          </a:extLst>
                        </p:cNvPr>
                        <p:cNvSpPr txBox="1"/>
                        <p:nvPr/>
                      </p:nvSpPr>
                      <p:spPr>
                        <a:xfrm>
                          <a:off x="3939436" y="1895972"/>
                          <a:ext cx="398487" cy="641137"/>
                        </a:xfrm>
                        <a:custGeom>
                          <a:avLst/>
                          <a:gdLst/>
                          <a:ahLst/>
                          <a:cxnLst/>
                          <a:rect l="l" t="t" r="r" b="b"/>
                          <a:pathLst>
                            <a:path w="398487" h="641137">
                              <a:moveTo>
                                <a:pt x="198532" y="0"/>
                              </a:moveTo>
                              <a:lnTo>
                                <a:pt x="201378" y="0"/>
                              </a:lnTo>
                              <a:cubicBezTo>
                                <a:pt x="260677" y="0"/>
                                <a:pt x="308353" y="22533"/>
                                <a:pt x="344407" y="67600"/>
                              </a:cubicBezTo>
                              <a:cubicBezTo>
                                <a:pt x="380460" y="112667"/>
                                <a:pt x="398487" y="199955"/>
                                <a:pt x="398487" y="329463"/>
                              </a:cubicBezTo>
                              <a:cubicBezTo>
                                <a:pt x="398487" y="450907"/>
                                <a:pt x="379630" y="533214"/>
                                <a:pt x="341916" y="576383"/>
                              </a:cubicBezTo>
                              <a:cubicBezTo>
                                <a:pt x="304202" y="619553"/>
                                <a:pt x="257830" y="641137"/>
                                <a:pt x="202801" y="641137"/>
                              </a:cubicBezTo>
                              <a:cubicBezTo>
                                <a:pt x="134015" y="641137"/>
                                <a:pt x="83018" y="615283"/>
                                <a:pt x="49811" y="563575"/>
                              </a:cubicBezTo>
                              <a:cubicBezTo>
                                <a:pt x="16603" y="511866"/>
                                <a:pt x="0" y="432406"/>
                                <a:pt x="0" y="325194"/>
                              </a:cubicBezTo>
                              <a:cubicBezTo>
                                <a:pt x="0" y="193788"/>
                                <a:pt x="18975" y="106737"/>
                                <a:pt x="56926" y="64042"/>
                              </a:cubicBezTo>
                              <a:cubicBezTo>
                                <a:pt x="94878" y="21347"/>
                                <a:pt x="142079" y="0"/>
                                <a:pt x="198532" y="0"/>
                              </a:cubicBezTo>
                              <a:close/>
                              <a:moveTo>
                                <a:pt x="199955" y="96063"/>
                              </a:moveTo>
                              <a:cubicBezTo>
                                <a:pt x="171492" y="96063"/>
                                <a:pt x="152042" y="109584"/>
                                <a:pt x="141605" y="136624"/>
                              </a:cubicBezTo>
                              <a:cubicBezTo>
                                <a:pt x="131168" y="163664"/>
                                <a:pt x="125950" y="209443"/>
                                <a:pt x="125950" y="273960"/>
                              </a:cubicBezTo>
                              <a:cubicBezTo>
                                <a:pt x="125950" y="399673"/>
                                <a:pt x="131761" y="476524"/>
                                <a:pt x="143384" y="504513"/>
                              </a:cubicBezTo>
                              <a:cubicBezTo>
                                <a:pt x="155006" y="532502"/>
                                <a:pt x="174338" y="546496"/>
                                <a:pt x="201378" y="546496"/>
                              </a:cubicBezTo>
                              <a:cubicBezTo>
                                <a:pt x="230316" y="546496"/>
                                <a:pt x="249766" y="532383"/>
                                <a:pt x="259728" y="504157"/>
                              </a:cubicBezTo>
                              <a:cubicBezTo>
                                <a:pt x="269690" y="475931"/>
                                <a:pt x="274671" y="427425"/>
                                <a:pt x="274671" y="358638"/>
                              </a:cubicBezTo>
                              <a:cubicBezTo>
                                <a:pt x="274671" y="252849"/>
                                <a:pt x="269690" y="182640"/>
                                <a:pt x="259728" y="148009"/>
                              </a:cubicBezTo>
                              <a:cubicBezTo>
                                <a:pt x="249766" y="113379"/>
                                <a:pt x="229841" y="96063"/>
                                <a:pt x="199955" y="96063"/>
                              </a:cubicBez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25" b="0" i="0" u="none" strike="noStrike" kern="1200" cap="none" spc="0" normalizeH="0" baseline="0" noProof="0" dirty="0">
                            <a:ln>
                              <a:noFill/>
                            </a:ln>
                            <a:solidFill>
                              <a:srgbClr val="FFC000"/>
                            </a:solidFill>
                            <a:effectLst/>
                            <a:uLnTx/>
                            <a:uFillTx/>
                            <a:latin typeface="Arial" panose="020B0604020202020204" pitchFamily="34" charset="0"/>
                            <a:ea typeface="Adobe Fan Heiti Std B" panose="020B0700000000000000" pitchFamily="34" charset="-128"/>
                            <a:cs typeface="Arial" panose="020B0604020202020204" pitchFamily="34" charset="0"/>
                          </a:endParaRPr>
                        </a:p>
                      </p:txBody>
                    </p:sp>
                    <p:sp>
                      <p:nvSpPr>
                        <p:cNvPr id="286" name="TextBox 285">
                          <a:extLst>
                            <a:ext uri="{FF2B5EF4-FFF2-40B4-BE49-F238E27FC236}">
                              <a16:creationId xmlns:a16="http://schemas.microsoft.com/office/drawing/2014/main" id="{7F69668D-88EB-A891-ABCC-804C1E77F606}"/>
                            </a:ext>
                          </a:extLst>
                        </p:cNvPr>
                        <p:cNvSpPr txBox="1"/>
                        <p:nvPr/>
                      </p:nvSpPr>
                      <p:spPr>
                        <a:xfrm>
                          <a:off x="4484932" y="1904511"/>
                          <a:ext cx="375716" cy="632598"/>
                        </a:xfrm>
                        <a:custGeom>
                          <a:avLst/>
                          <a:gdLst/>
                          <a:ahLst/>
                          <a:cxnLst/>
                          <a:rect l="l" t="t" r="r" b="b"/>
                          <a:pathLst>
                            <a:path w="375716" h="632598">
                              <a:moveTo>
                                <a:pt x="0" y="0"/>
                              </a:moveTo>
                              <a:lnTo>
                                <a:pt x="115276" y="0"/>
                              </a:lnTo>
                              <a:lnTo>
                                <a:pt x="115276" y="434778"/>
                              </a:lnTo>
                              <a:cubicBezTo>
                                <a:pt x="115276" y="503564"/>
                                <a:pt x="139945" y="537957"/>
                                <a:pt x="189281" y="537957"/>
                              </a:cubicBezTo>
                              <a:cubicBezTo>
                                <a:pt x="215373" y="537957"/>
                                <a:pt x="233755" y="529181"/>
                                <a:pt x="244429" y="511629"/>
                              </a:cubicBezTo>
                              <a:cubicBezTo>
                                <a:pt x="255103" y="494076"/>
                                <a:pt x="260440" y="464901"/>
                                <a:pt x="260440" y="424104"/>
                              </a:cubicBezTo>
                              <a:lnTo>
                                <a:pt x="260440" y="0"/>
                              </a:lnTo>
                              <a:lnTo>
                                <a:pt x="375716" y="0"/>
                              </a:lnTo>
                              <a:lnTo>
                                <a:pt x="375716" y="427662"/>
                              </a:lnTo>
                              <a:cubicBezTo>
                                <a:pt x="375716" y="500244"/>
                                <a:pt x="361247" y="552545"/>
                                <a:pt x="332310" y="584566"/>
                              </a:cubicBezTo>
                              <a:cubicBezTo>
                                <a:pt x="303372" y="616588"/>
                                <a:pt x="255696" y="632598"/>
                                <a:pt x="189281" y="632598"/>
                              </a:cubicBezTo>
                              <a:cubicBezTo>
                                <a:pt x="122867" y="632598"/>
                                <a:pt x="74716" y="616825"/>
                                <a:pt x="44829" y="585278"/>
                              </a:cubicBezTo>
                              <a:cubicBezTo>
                                <a:pt x="14943" y="553731"/>
                                <a:pt x="0" y="503090"/>
                                <a:pt x="0" y="433355"/>
                              </a:cubicBezTo>
                              <a:lnTo>
                                <a:pt x="0" y="0"/>
                              </a:ln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25" b="0" i="0" u="none" strike="noStrike" kern="1200" cap="none" spc="0" normalizeH="0" baseline="0" noProof="0" dirty="0">
                            <a:ln>
                              <a:noFill/>
                            </a:ln>
                            <a:solidFill>
                              <a:srgbClr val="FFC000"/>
                            </a:solidFill>
                            <a:effectLst/>
                            <a:uLnTx/>
                            <a:uFillTx/>
                            <a:latin typeface="Arial" panose="020B0604020202020204" pitchFamily="34" charset="0"/>
                            <a:ea typeface="Adobe Fan Heiti Std B" panose="020B0700000000000000" pitchFamily="34" charset="-128"/>
                            <a:cs typeface="Arial" panose="020B0604020202020204" pitchFamily="34" charset="0"/>
                          </a:endParaRPr>
                        </a:p>
                      </p:txBody>
                    </p:sp>
                  </p:grpSp>
                </p:grpSp>
              </p:grpSp>
              <p:sp>
                <p:nvSpPr>
                  <p:cNvPr id="277" name="TextBox 276">
                    <a:extLst>
                      <a:ext uri="{FF2B5EF4-FFF2-40B4-BE49-F238E27FC236}">
                        <a16:creationId xmlns:a16="http://schemas.microsoft.com/office/drawing/2014/main" id="{DE5E1975-F099-4B85-36DF-3A555FD07155}"/>
                      </a:ext>
                    </a:extLst>
                  </p:cNvPr>
                  <p:cNvSpPr txBox="1"/>
                  <p:nvPr/>
                </p:nvSpPr>
                <p:spPr>
                  <a:xfrm>
                    <a:off x="3379064" y="1522900"/>
                    <a:ext cx="3410375" cy="620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$4,903 </a:t>
                    </a:r>
                  </a:p>
                </p:txBody>
              </p:sp>
            </p:grpSp>
          </p:grpSp>
          <p:grpSp>
            <p:nvGrpSpPr>
              <p:cNvPr id="123" name="Group 122">
                <a:extLst>
                  <a:ext uri="{FF2B5EF4-FFF2-40B4-BE49-F238E27FC236}">
                    <a16:creationId xmlns:a16="http://schemas.microsoft.com/office/drawing/2014/main" id="{F724FA2F-8490-B14F-95C0-355B60957A75}"/>
                  </a:ext>
                </a:extLst>
              </p:cNvPr>
              <p:cNvGrpSpPr/>
              <p:nvPr/>
            </p:nvGrpSpPr>
            <p:grpSpPr>
              <a:xfrm>
                <a:off x="5137193" y="129015"/>
                <a:ext cx="6843674" cy="914737"/>
                <a:chOff x="278113" y="129015"/>
                <a:chExt cx="6843674" cy="914737"/>
              </a:xfrm>
            </p:grpSpPr>
            <p:grpSp>
              <p:nvGrpSpPr>
                <p:cNvPr id="259" name="Group 258">
                  <a:extLst>
                    <a:ext uri="{FF2B5EF4-FFF2-40B4-BE49-F238E27FC236}">
                      <a16:creationId xmlns:a16="http://schemas.microsoft.com/office/drawing/2014/main" id="{F1C093A4-352B-F86B-D47E-43C944AD1C51}"/>
                    </a:ext>
                  </a:extLst>
                </p:cNvPr>
                <p:cNvGrpSpPr/>
                <p:nvPr/>
              </p:nvGrpSpPr>
              <p:grpSpPr>
                <a:xfrm>
                  <a:off x="2445227" y="129015"/>
                  <a:ext cx="4676560" cy="777087"/>
                  <a:chOff x="2445227" y="129015"/>
                  <a:chExt cx="4676560" cy="777087"/>
                </a:xfrm>
              </p:grpSpPr>
              <p:sp>
                <p:nvSpPr>
                  <p:cNvPr id="272" name="TextBox 271">
                    <a:extLst>
                      <a:ext uri="{FF2B5EF4-FFF2-40B4-BE49-F238E27FC236}">
                        <a16:creationId xmlns:a16="http://schemas.microsoft.com/office/drawing/2014/main" id="{68CFBB9A-4344-41A5-436F-A2559ECDE6E9}"/>
                      </a:ext>
                    </a:extLst>
                  </p:cNvPr>
                  <p:cNvSpPr txBox="1"/>
                  <p:nvPr/>
                </p:nvSpPr>
                <p:spPr>
                  <a:xfrm>
                    <a:off x="2445227" y="129015"/>
                    <a:ext cx="4020703" cy="6772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$6,487 </a:t>
                    </a: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Rectangle 272">
                    <a:extLst>
                      <a:ext uri="{FF2B5EF4-FFF2-40B4-BE49-F238E27FC236}">
                        <a16:creationId xmlns:a16="http://schemas.microsoft.com/office/drawing/2014/main" id="{E6F0F1DA-A24F-25E5-830E-791A02861D07}"/>
                      </a:ext>
                    </a:extLst>
                  </p:cNvPr>
                  <p:cNvSpPr/>
                  <p:nvPr/>
                </p:nvSpPr>
                <p:spPr>
                  <a:xfrm>
                    <a:off x="5097606" y="412252"/>
                    <a:ext cx="2024181" cy="49385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average repair costs per unit for housing deemed severely inadequate compared to $847 for adequate </a:t>
                    </a:r>
                  </a:p>
                </p:txBody>
              </p:sp>
            </p:grpSp>
            <p:grpSp>
              <p:nvGrpSpPr>
                <p:cNvPr id="260" name="Group 259">
                  <a:extLst>
                    <a:ext uri="{FF2B5EF4-FFF2-40B4-BE49-F238E27FC236}">
                      <a16:creationId xmlns:a16="http://schemas.microsoft.com/office/drawing/2014/main" id="{37BE9FDC-D15F-0E7F-C9D3-39C2AD52B582}"/>
                    </a:ext>
                  </a:extLst>
                </p:cNvPr>
                <p:cNvGrpSpPr/>
                <p:nvPr/>
              </p:nvGrpSpPr>
              <p:grpSpPr>
                <a:xfrm>
                  <a:off x="278113" y="294010"/>
                  <a:ext cx="2058388" cy="749742"/>
                  <a:chOff x="5372101" y="2554578"/>
                  <a:chExt cx="3962400" cy="1443257"/>
                </a:xfrm>
                <a:solidFill>
                  <a:srgbClr val="3598DB"/>
                </a:solidFill>
              </p:grpSpPr>
              <p:sp>
                <p:nvSpPr>
                  <p:cNvPr id="261" name="Oval 34">
                    <a:extLst>
                      <a:ext uri="{FF2B5EF4-FFF2-40B4-BE49-F238E27FC236}">
                        <a16:creationId xmlns:a16="http://schemas.microsoft.com/office/drawing/2014/main" id="{2D3A3CAB-AE5B-C164-8734-BA7A752D55B4}"/>
                      </a:ext>
                    </a:extLst>
                  </p:cNvPr>
                  <p:cNvSpPr/>
                  <p:nvPr/>
                </p:nvSpPr>
                <p:spPr>
                  <a:xfrm>
                    <a:off x="7108827" y="2644194"/>
                    <a:ext cx="488947" cy="665156"/>
                  </a:xfrm>
                  <a:custGeom>
                    <a:avLst/>
                    <a:gdLst>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119 w 876419"/>
                      <a:gd name="connsiteY0" fmla="*/ 603250 h 1206500"/>
                      <a:gd name="connsiteX1" fmla="*/ 438269 w 876419"/>
                      <a:gd name="connsiteY1" fmla="*/ 0 h 1206500"/>
                      <a:gd name="connsiteX2" fmla="*/ 876419 w 876419"/>
                      <a:gd name="connsiteY2" fmla="*/ 603250 h 1206500"/>
                      <a:gd name="connsiteX3" fmla="*/ 438269 w 876419"/>
                      <a:gd name="connsiteY3" fmla="*/ 1206500 h 1206500"/>
                      <a:gd name="connsiteX4" fmla="*/ 119 w 87641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99" h="1206500">
                        <a:moveTo>
                          <a:pt x="599" y="603250"/>
                        </a:moveTo>
                        <a:cubicBezTo>
                          <a:pt x="-5751" y="270084"/>
                          <a:pt x="31665" y="0"/>
                          <a:pt x="438749" y="0"/>
                        </a:cubicBezTo>
                        <a:cubicBezTo>
                          <a:pt x="845833" y="0"/>
                          <a:pt x="876899" y="270084"/>
                          <a:pt x="876899" y="603250"/>
                        </a:cubicBezTo>
                        <a:cubicBezTo>
                          <a:pt x="857849" y="961816"/>
                          <a:pt x="636283" y="1206500"/>
                          <a:pt x="438749" y="1206500"/>
                        </a:cubicBezTo>
                        <a:cubicBezTo>
                          <a:pt x="241215" y="1206500"/>
                          <a:pt x="6949" y="936416"/>
                          <a:pt x="599" y="603250"/>
                        </a:cubicBezTo>
                        <a:close/>
                      </a:path>
                    </a:pathLst>
                  </a:custGeom>
                  <a:solidFill>
                    <a:srgbClr val="E66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2" name="Freeform 99">
                    <a:extLst>
                      <a:ext uri="{FF2B5EF4-FFF2-40B4-BE49-F238E27FC236}">
                        <a16:creationId xmlns:a16="http://schemas.microsoft.com/office/drawing/2014/main" id="{578BFF64-67CE-4D6B-63C2-45FABFF0A11E}"/>
                      </a:ext>
                    </a:extLst>
                  </p:cNvPr>
                  <p:cNvSpPr/>
                  <p:nvPr/>
                </p:nvSpPr>
                <p:spPr>
                  <a:xfrm>
                    <a:off x="6743701" y="3323241"/>
                    <a:ext cx="1219200" cy="674594"/>
                  </a:xfrm>
                  <a:custGeom>
                    <a:avLst/>
                    <a:gdLst>
                      <a:gd name="connsiteX0" fmla="*/ 465333 w 1219200"/>
                      <a:gd name="connsiteY0" fmla="*/ 0 h 674594"/>
                      <a:gd name="connsiteX1" fmla="*/ 481632 w 1219200"/>
                      <a:gd name="connsiteY1" fmla="*/ 24176 h 674594"/>
                      <a:gd name="connsiteX2" fmla="*/ 609600 w 1219200"/>
                      <a:gd name="connsiteY2" fmla="*/ 77182 h 674594"/>
                      <a:gd name="connsiteX3" fmla="*/ 737568 w 1219200"/>
                      <a:gd name="connsiteY3" fmla="*/ 24176 h 674594"/>
                      <a:gd name="connsiteX4" fmla="*/ 753868 w 1219200"/>
                      <a:gd name="connsiteY4" fmla="*/ 0 h 674594"/>
                      <a:gd name="connsiteX5" fmla="*/ 779989 w 1219200"/>
                      <a:gd name="connsiteY5" fmla="*/ 2634 h 674594"/>
                      <a:gd name="connsiteX6" fmla="*/ 1219200 w 1219200"/>
                      <a:gd name="connsiteY6" fmla="*/ 541527 h 674594"/>
                      <a:gd name="connsiteX7" fmla="*/ 1219200 w 1219200"/>
                      <a:gd name="connsiteY7" fmla="*/ 558913 h 674594"/>
                      <a:gd name="connsiteX8" fmla="*/ 1023267 w 1219200"/>
                      <a:gd name="connsiteY8" fmla="*/ 616447 h 674594"/>
                      <a:gd name="connsiteX9" fmla="*/ 15375 w 1219200"/>
                      <a:gd name="connsiteY9" fmla="*/ 576286 h 674594"/>
                      <a:gd name="connsiteX10" fmla="*/ 0 w 1219200"/>
                      <a:gd name="connsiteY10" fmla="*/ 569224 h 674594"/>
                      <a:gd name="connsiteX11" fmla="*/ 0 w 1219200"/>
                      <a:gd name="connsiteY11" fmla="*/ 541527 h 674594"/>
                      <a:gd name="connsiteX12" fmla="*/ 439211 w 1219200"/>
                      <a:gd name="connsiteY12" fmla="*/ 2634 h 6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674594">
                        <a:moveTo>
                          <a:pt x="465333" y="0"/>
                        </a:moveTo>
                        <a:lnTo>
                          <a:pt x="481632" y="24176"/>
                        </a:lnTo>
                        <a:cubicBezTo>
                          <a:pt x="514382" y="56926"/>
                          <a:pt x="559626" y="77182"/>
                          <a:pt x="609600" y="77182"/>
                        </a:cubicBezTo>
                        <a:cubicBezTo>
                          <a:pt x="659575" y="77182"/>
                          <a:pt x="704818" y="56926"/>
                          <a:pt x="737568" y="24176"/>
                        </a:cubicBezTo>
                        <a:lnTo>
                          <a:pt x="753868" y="0"/>
                        </a:lnTo>
                        <a:lnTo>
                          <a:pt x="779989" y="2634"/>
                        </a:lnTo>
                        <a:cubicBezTo>
                          <a:pt x="1030647" y="53925"/>
                          <a:pt x="1219200" y="275706"/>
                          <a:pt x="1219200" y="541527"/>
                        </a:cubicBezTo>
                        <a:lnTo>
                          <a:pt x="1219200" y="558913"/>
                        </a:lnTo>
                        <a:lnTo>
                          <a:pt x="1023267" y="616447"/>
                        </a:lnTo>
                        <a:cubicBezTo>
                          <a:pt x="688466" y="697862"/>
                          <a:pt x="323433" y="701890"/>
                          <a:pt x="15375" y="576286"/>
                        </a:cubicBezTo>
                        <a:lnTo>
                          <a:pt x="0" y="569224"/>
                        </a:lnTo>
                        <a:lnTo>
                          <a:pt x="0" y="541527"/>
                        </a:lnTo>
                        <a:cubicBezTo>
                          <a:pt x="0" y="275706"/>
                          <a:pt x="188554" y="53925"/>
                          <a:pt x="439211" y="2634"/>
                        </a:cubicBezTo>
                        <a:close/>
                      </a:path>
                    </a:pathLst>
                  </a:custGeom>
                  <a:solidFill>
                    <a:srgbClr val="E66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3" name="Group 262">
                    <a:extLst>
                      <a:ext uri="{FF2B5EF4-FFF2-40B4-BE49-F238E27FC236}">
                        <a16:creationId xmlns:a16="http://schemas.microsoft.com/office/drawing/2014/main" id="{745D02BD-A174-2BE1-C433-7047A996C10F}"/>
                      </a:ext>
                    </a:extLst>
                  </p:cNvPr>
                  <p:cNvGrpSpPr/>
                  <p:nvPr/>
                </p:nvGrpSpPr>
                <p:grpSpPr>
                  <a:xfrm>
                    <a:off x="5372101" y="2632581"/>
                    <a:ext cx="1219200" cy="1365254"/>
                    <a:chOff x="5372101" y="2632581"/>
                    <a:chExt cx="1219200" cy="1365254"/>
                  </a:xfrm>
                  <a:grpFill/>
                </p:grpSpPr>
                <p:sp>
                  <p:nvSpPr>
                    <p:cNvPr id="270" name="Oval 34">
                      <a:extLst>
                        <a:ext uri="{FF2B5EF4-FFF2-40B4-BE49-F238E27FC236}">
                          <a16:creationId xmlns:a16="http://schemas.microsoft.com/office/drawing/2014/main" id="{B9FBD38A-321A-EBA5-033B-69141AA32D4C}"/>
                        </a:ext>
                      </a:extLst>
                    </p:cNvPr>
                    <p:cNvSpPr/>
                    <p:nvPr/>
                  </p:nvSpPr>
                  <p:spPr>
                    <a:xfrm>
                      <a:off x="5737227" y="2632581"/>
                      <a:ext cx="488948" cy="665156"/>
                    </a:xfrm>
                    <a:custGeom>
                      <a:avLst/>
                      <a:gdLst>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119 w 876419"/>
                        <a:gd name="connsiteY0" fmla="*/ 603250 h 1206500"/>
                        <a:gd name="connsiteX1" fmla="*/ 438269 w 876419"/>
                        <a:gd name="connsiteY1" fmla="*/ 0 h 1206500"/>
                        <a:gd name="connsiteX2" fmla="*/ 876419 w 876419"/>
                        <a:gd name="connsiteY2" fmla="*/ 603250 h 1206500"/>
                        <a:gd name="connsiteX3" fmla="*/ 438269 w 876419"/>
                        <a:gd name="connsiteY3" fmla="*/ 1206500 h 1206500"/>
                        <a:gd name="connsiteX4" fmla="*/ 119 w 87641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99" h="1206500">
                          <a:moveTo>
                            <a:pt x="599" y="603250"/>
                          </a:moveTo>
                          <a:cubicBezTo>
                            <a:pt x="-5751" y="270084"/>
                            <a:pt x="31665" y="0"/>
                            <a:pt x="438749" y="0"/>
                          </a:cubicBezTo>
                          <a:cubicBezTo>
                            <a:pt x="845833" y="0"/>
                            <a:pt x="876899" y="270084"/>
                            <a:pt x="876899" y="603250"/>
                          </a:cubicBezTo>
                          <a:cubicBezTo>
                            <a:pt x="857849" y="961816"/>
                            <a:pt x="636283" y="1206500"/>
                            <a:pt x="438749" y="1206500"/>
                          </a:cubicBezTo>
                          <a:cubicBezTo>
                            <a:pt x="241215" y="1206500"/>
                            <a:pt x="6949" y="936416"/>
                            <a:pt x="599" y="603250"/>
                          </a:cubicBezTo>
                          <a:close/>
                        </a:path>
                      </a:pathLst>
                    </a:custGeom>
                    <a:solidFill>
                      <a:srgbClr val="FCC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1" name="Freeform 108">
                      <a:extLst>
                        <a:ext uri="{FF2B5EF4-FFF2-40B4-BE49-F238E27FC236}">
                          <a16:creationId xmlns:a16="http://schemas.microsoft.com/office/drawing/2014/main" id="{199E09E3-DAB6-38E3-BFBF-02F35930DE7A}"/>
                        </a:ext>
                      </a:extLst>
                    </p:cNvPr>
                    <p:cNvSpPr/>
                    <p:nvPr/>
                  </p:nvSpPr>
                  <p:spPr>
                    <a:xfrm>
                      <a:off x="5372101" y="3323241"/>
                      <a:ext cx="1219200" cy="674594"/>
                    </a:xfrm>
                    <a:custGeom>
                      <a:avLst/>
                      <a:gdLst>
                        <a:gd name="connsiteX0" fmla="*/ 465333 w 1219200"/>
                        <a:gd name="connsiteY0" fmla="*/ 0 h 674594"/>
                        <a:gd name="connsiteX1" fmla="*/ 481632 w 1219200"/>
                        <a:gd name="connsiteY1" fmla="*/ 24176 h 674594"/>
                        <a:gd name="connsiteX2" fmla="*/ 609600 w 1219200"/>
                        <a:gd name="connsiteY2" fmla="*/ 77182 h 674594"/>
                        <a:gd name="connsiteX3" fmla="*/ 737568 w 1219200"/>
                        <a:gd name="connsiteY3" fmla="*/ 24176 h 674594"/>
                        <a:gd name="connsiteX4" fmla="*/ 753868 w 1219200"/>
                        <a:gd name="connsiteY4" fmla="*/ 0 h 674594"/>
                        <a:gd name="connsiteX5" fmla="*/ 779989 w 1219200"/>
                        <a:gd name="connsiteY5" fmla="*/ 2634 h 674594"/>
                        <a:gd name="connsiteX6" fmla="*/ 1219200 w 1219200"/>
                        <a:gd name="connsiteY6" fmla="*/ 541527 h 674594"/>
                        <a:gd name="connsiteX7" fmla="*/ 1219200 w 1219200"/>
                        <a:gd name="connsiteY7" fmla="*/ 558913 h 674594"/>
                        <a:gd name="connsiteX8" fmla="*/ 1023267 w 1219200"/>
                        <a:gd name="connsiteY8" fmla="*/ 616447 h 674594"/>
                        <a:gd name="connsiteX9" fmla="*/ 15375 w 1219200"/>
                        <a:gd name="connsiteY9" fmla="*/ 576286 h 674594"/>
                        <a:gd name="connsiteX10" fmla="*/ 0 w 1219200"/>
                        <a:gd name="connsiteY10" fmla="*/ 569224 h 674594"/>
                        <a:gd name="connsiteX11" fmla="*/ 0 w 1219200"/>
                        <a:gd name="connsiteY11" fmla="*/ 541527 h 674594"/>
                        <a:gd name="connsiteX12" fmla="*/ 439211 w 1219200"/>
                        <a:gd name="connsiteY12" fmla="*/ 2634 h 6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674594">
                          <a:moveTo>
                            <a:pt x="465333" y="0"/>
                          </a:moveTo>
                          <a:lnTo>
                            <a:pt x="481632" y="24176"/>
                          </a:lnTo>
                          <a:cubicBezTo>
                            <a:pt x="514382" y="56926"/>
                            <a:pt x="559626" y="77182"/>
                            <a:pt x="609600" y="77182"/>
                          </a:cubicBezTo>
                          <a:cubicBezTo>
                            <a:pt x="659575" y="77182"/>
                            <a:pt x="704818" y="56926"/>
                            <a:pt x="737568" y="24176"/>
                          </a:cubicBezTo>
                          <a:lnTo>
                            <a:pt x="753868" y="0"/>
                          </a:lnTo>
                          <a:lnTo>
                            <a:pt x="779989" y="2634"/>
                          </a:lnTo>
                          <a:cubicBezTo>
                            <a:pt x="1030647" y="53925"/>
                            <a:pt x="1219200" y="275706"/>
                            <a:pt x="1219200" y="541527"/>
                          </a:cubicBezTo>
                          <a:lnTo>
                            <a:pt x="1219200" y="558913"/>
                          </a:lnTo>
                          <a:lnTo>
                            <a:pt x="1023267" y="616447"/>
                          </a:lnTo>
                          <a:cubicBezTo>
                            <a:pt x="688466" y="697862"/>
                            <a:pt x="323433" y="701890"/>
                            <a:pt x="15375" y="576286"/>
                          </a:cubicBezTo>
                          <a:lnTo>
                            <a:pt x="0" y="569224"/>
                          </a:lnTo>
                          <a:lnTo>
                            <a:pt x="0" y="541527"/>
                          </a:lnTo>
                          <a:cubicBezTo>
                            <a:pt x="0" y="275706"/>
                            <a:pt x="188554" y="53925"/>
                            <a:pt x="439211" y="2634"/>
                          </a:cubicBezTo>
                          <a:close/>
                        </a:path>
                      </a:pathLst>
                    </a:custGeom>
                    <a:solidFill>
                      <a:srgbClr val="FCC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64" name="Oval 34">
                    <a:extLst>
                      <a:ext uri="{FF2B5EF4-FFF2-40B4-BE49-F238E27FC236}">
                        <a16:creationId xmlns:a16="http://schemas.microsoft.com/office/drawing/2014/main" id="{A5847A16-5B41-0163-A7A9-FD90EA6C9489}"/>
                      </a:ext>
                    </a:extLst>
                  </p:cNvPr>
                  <p:cNvSpPr/>
                  <p:nvPr/>
                </p:nvSpPr>
                <p:spPr>
                  <a:xfrm>
                    <a:off x="8480428" y="2644194"/>
                    <a:ext cx="488947" cy="665156"/>
                  </a:xfrm>
                  <a:custGeom>
                    <a:avLst/>
                    <a:gdLst>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119 w 876419"/>
                      <a:gd name="connsiteY0" fmla="*/ 603250 h 1206500"/>
                      <a:gd name="connsiteX1" fmla="*/ 438269 w 876419"/>
                      <a:gd name="connsiteY1" fmla="*/ 0 h 1206500"/>
                      <a:gd name="connsiteX2" fmla="*/ 876419 w 876419"/>
                      <a:gd name="connsiteY2" fmla="*/ 603250 h 1206500"/>
                      <a:gd name="connsiteX3" fmla="*/ 438269 w 876419"/>
                      <a:gd name="connsiteY3" fmla="*/ 1206500 h 1206500"/>
                      <a:gd name="connsiteX4" fmla="*/ 119 w 87641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99" h="1206500">
                        <a:moveTo>
                          <a:pt x="599" y="603250"/>
                        </a:moveTo>
                        <a:cubicBezTo>
                          <a:pt x="-5751" y="270084"/>
                          <a:pt x="31665" y="0"/>
                          <a:pt x="438749" y="0"/>
                        </a:cubicBezTo>
                        <a:cubicBezTo>
                          <a:pt x="845833" y="0"/>
                          <a:pt x="876899" y="270084"/>
                          <a:pt x="876899" y="603250"/>
                        </a:cubicBezTo>
                        <a:cubicBezTo>
                          <a:pt x="857849" y="961816"/>
                          <a:pt x="636283" y="1206500"/>
                          <a:pt x="438749" y="1206500"/>
                        </a:cubicBezTo>
                        <a:cubicBezTo>
                          <a:pt x="241215" y="1206500"/>
                          <a:pt x="6949" y="936416"/>
                          <a:pt x="599" y="603250"/>
                        </a:cubicBezTo>
                        <a:close/>
                      </a:path>
                    </a:pathLst>
                  </a:custGeom>
                  <a:solidFill>
                    <a:srgbClr val="3CBA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5" name="Freeform 102">
                    <a:extLst>
                      <a:ext uri="{FF2B5EF4-FFF2-40B4-BE49-F238E27FC236}">
                        <a16:creationId xmlns:a16="http://schemas.microsoft.com/office/drawing/2014/main" id="{3FD8C88C-AD48-948B-B8DD-A621C07F5F88}"/>
                      </a:ext>
                    </a:extLst>
                  </p:cNvPr>
                  <p:cNvSpPr/>
                  <p:nvPr/>
                </p:nvSpPr>
                <p:spPr>
                  <a:xfrm>
                    <a:off x="8115301" y="3323241"/>
                    <a:ext cx="1219200" cy="674594"/>
                  </a:xfrm>
                  <a:custGeom>
                    <a:avLst/>
                    <a:gdLst>
                      <a:gd name="connsiteX0" fmla="*/ 465333 w 1219200"/>
                      <a:gd name="connsiteY0" fmla="*/ 0 h 674594"/>
                      <a:gd name="connsiteX1" fmla="*/ 481632 w 1219200"/>
                      <a:gd name="connsiteY1" fmla="*/ 24176 h 674594"/>
                      <a:gd name="connsiteX2" fmla="*/ 609600 w 1219200"/>
                      <a:gd name="connsiteY2" fmla="*/ 77182 h 674594"/>
                      <a:gd name="connsiteX3" fmla="*/ 737568 w 1219200"/>
                      <a:gd name="connsiteY3" fmla="*/ 24176 h 674594"/>
                      <a:gd name="connsiteX4" fmla="*/ 753868 w 1219200"/>
                      <a:gd name="connsiteY4" fmla="*/ 0 h 674594"/>
                      <a:gd name="connsiteX5" fmla="*/ 779989 w 1219200"/>
                      <a:gd name="connsiteY5" fmla="*/ 2634 h 674594"/>
                      <a:gd name="connsiteX6" fmla="*/ 1219200 w 1219200"/>
                      <a:gd name="connsiteY6" fmla="*/ 541527 h 674594"/>
                      <a:gd name="connsiteX7" fmla="*/ 1219200 w 1219200"/>
                      <a:gd name="connsiteY7" fmla="*/ 558913 h 674594"/>
                      <a:gd name="connsiteX8" fmla="*/ 1023267 w 1219200"/>
                      <a:gd name="connsiteY8" fmla="*/ 616447 h 674594"/>
                      <a:gd name="connsiteX9" fmla="*/ 15375 w 1219200"/>
                      <a:gd name="connsiteY9" fmla="*/ 576286 h 674594"/>
                      <a:gd name="connsiteX10" fmla="*/ 0 w 1219200"/>
                      <a:gd name="connsiteY10" fmla="*/ 569224 h 674594"/>
                      <a:gd name="connsiteX11" fmla="*/ 0 w 1219200"/>
                      <a:gd name="connsiteY11" fmla="*/ 541527 h 674594"/>
                      <a:gd name="connsiteX12" fmla="*/ 439211 w 1219200"/>
                      <a:gd name="connsiteY12" fmla="*/ 2634 h 6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674594">
                        <a:moveTo>
                          <a:pt x="465333" y="0"/>
                        </a:moveTo>
                        <a:lnTo>
                          <a:pt x="481632" y="24176"/>
                        </a:lnTo>
                        <a:cubicBezTo>
                          <a:pt x="514382" y="56926"/>
                          <a:pt x="559626" y="77182"/>
                          <a:pt x="609600" y="77182"/>
                        </a:cubicBezTo>
                        <a:cubicBezTo>
                          <a:pt x="659575" y="77182"/>
                          <a:pt x="704818" y="56926"/>
                          <a:pt x="737568" y="24176"/>
                        </a:cubicBezTo>
                        <a:lnTo>
                          <a:pt x="753868" y="0"/>
                        </a:lnTo>
                        <a:lnTo>
                          <a:pt x="779989" y="2634"/>
                        </a:lnTo>
                        <a:cubicBezTo>
                          <a:pt x="1030647" y="53925"/>
                          <a:pt x="1219200" y="275706"/>
                          <a:pt x="1219200" y="541527"/>
                        </a:cubicBezTo>
                        <a:lnTo>
                          <a:pt x="1219200" y="558913"/>
                        </a:lnTo>
                        <a:lnTo>
                          <a:pt x="1023267" y="616447"/>
                        </a:lnTo>
                        <a:cubicBezTo>
                          <a:pt x="688466" y="697862"/>
                          <a:pt x="323433" y="701890"/>
                          <a:pt x="15375" y="576286"/>
                        </a:cubicBezTo>
                        <a:lnTo>
                          <a:pt x="0" y="569224"/>
                        </a:lnTo>
                        <a:lnTo>
                          <a:pt x="0" y="541527"/>
                        </a:lnTo>
                        <a:cubicBezTo>
                          <a:pt x="0" y="275706"/>
                          <a:pt x="188554" y="53925"/>
                          <a:pt x="439211" y="2634"/>
                        </a:cubicBezTo>
                        <a:close/>
                      </a:path>
                    </a:pathLst>
                  </a:custGeom>
                  <a:solidFill>
                    <a:srgbClr val="3CBA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6" name="Oval 34">
                    <a:extLst>
                      <a:ext uri="{FF2B5EF4-FFF2-40B4-BE49-F238E27FC236}">
                        <a16:creationId xmlns:a16="http://schemas.microsoft.com/office/drawing/2014/main" id="{58E43F04-ADA4-20C5-C50A-2DE600482DEA}"/>
                      </a:ext>
                    </a:extLst>
                  </p:cNvPr>
                  <p:cNvSpPr/>
                  <p:nvPr/>
                </p:nvSpPr>
                <p:spPr>
                  <a:xfrm>
                    <a:off x="6478888" y="2554578"/>
                    <a:ext cx="381991" cy="519650"/>
                  </a:xfrm>
                  <a:custGeom>
                    <a:avLst/>
                    <a:gdLst>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119 w 876419"/>
                      <a:gd name="connsiteY0" fmla="*/ 603250 h 1206500"/>
                      <a:gd name="connsiteX1" fmla="*/ 438269 w 876419"/>
                      <a:gd name="connsiteY1" fmla="*/ 0 h 1206500"/>
                      <a:gd name="connsiteX2" fmla="*/ 876419 w 876419"/>
                      <a:gd name="connsiteY2" fmla="*/ 603250 h 1206500"/>
                      <a:gd name="connsiteX3" fmla="*/ 438269 w 876419"/>
                      <a:gd name="connsiteY3" fmla="*/ 1206500 h 1206500"/>
                      <a:gd name="connsiteX4" fmla="*/ 119 w 87641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99" h="1206500">
                        <a:moveTo>
                          <a:pt x="599" y="603250"/>
                        </a:moveTo>
                        <a:cubicBezTo>
                          <a:pt x="-5751" y="270084"/>
                          <a:pt x="31665" y="0"/>
                          <a:pt x="438749" y="0"/>
                        </a:cubicBezTo>
                        <a:cubicBezTo>
                          <a:pt x="845833" y="0"/>
                          <a:pt x="876899" y="270084"/>
                          <a:pt x="876899" y="603250"/>
                        </a:cubicBezTo>
                        <a:cubicBezTo>
                          <a:pt x="857849" y="961816"/>
                          <a:pt x="636283" y="1206500"/>
                          <a:pt x="438749" y="1206500"/>
                        </a:cubicBezTo>
                        <a:cubicBezTo>
                          <a:pt x="241215" y="1206500"/>
                          <a:pt x="6949" y="936416"/>
                          <a:pt x="599" y="603250"/>
                        </a:cubicBezTo>
                        <a:close/>
                      </a:path>
                    </a:pathLst>
                  </a:custGeom>
                  <a:solidFill>
                    <a:srgbClr val="3B87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7" name="Freeform 104">
                    <a:extLst>
                      <a:ext uri="{FF2B5EF4-FFF2-40B4-BE49-F238E27FC236}">
                        <a16:creationId xmlns:a16="http://schemas.microsoft.com/office/drawing/2014/main" id="{4241F69C-2655-1727-421E-9CF43A3D0917}"/>
                      </a:ext>
                    </a:extLst>
                  </p:cNvPr>
                  <p:cNvSpPr/>
                  <p:nvPr/>
                </p:nvSpPr>
                <p:spPr>
                  <a:xfrm>
                    <a:off x="6262270" y="3091615"/>
                    <a:ext cx="814414" cy="526264"/>
                  </a:xfrm>
                  <a:custGeom>
                    <a:avLst/>
                    <a:gdLst>
                      <a:gd name="connsiteX0" fmla="*/ 294905 w 814414"/>
                      <a:gd name="connsiteY0" fmla="*/ 0 h 526264"/>
                      <a:gd name="connsiteX1" fmla="*/ 307638 w 814414"/>
                      <a:gd name="connsiteY1" fmla="*/ 18888 h 526264"/>
                      <a:gd name="connsiteX2" fmla="*/ 407613 w 814414"/>
                      <a:gd name="connsiteY2" fmla="*/ 60299 h 526264"/>
                      <a:gd name="connsiteX3" fmla="*/ 507588 w 814414"/>
                      <a:gd name="connsiteY3" fmla="*/ 18888 h 526264"/>
                      <a:gd name="connsiteX4" fmla="*/ 520323 w 814414"/>
                      <a:gd name="connsiteY4" fmla="*/ 0 h 526264"/>
                      <a:gd name="connsiteX5" fmla="*/ 540730 w 814414"/>
                      <a:gd name="connsiteY5" fmla="*/ 2058 h 526264"/>
                      <a:gd name="connsiteX6" fmla="*/ 785732 w 814414"/>
                      <a:gd name="connsiteY6" fmla="*/ 149712 h 526264"/>
                      <a:gd name="connsiteX7" fmla="*/ 814414 w 814414"/>
                      <a:gd name="connsiteY7" fmla="*/ 191103 h 526264"/>
                      <a:gd name="connsiteX8" fmla="*/ 793682 w 814414"/>
                      <a:gd name="connsiteY8" fmla="*/ 197261 h 526264"/>
                      <a:gd name="connsiteX9" fmla="*/ 480092 w 814414"/>
                      <a:gd name="connsiteY9" fmla="*/ 468300 h 526264"/>
                      <a:gd name="connsiteX10" fmla="*/ 454516 w 814414"/>
                      <a:gd name="connsiteY10" fmla="*/ 523123 h 526264"/>
                      <a:gd name="connsiteX11" fmla="*/ 430161 w 814414"/>
                      <a:gd name="connsiteY11" fmla="*/ 525497 h 526264"/>
                      <a:gd name="connsiteX12" fmla="*/ 357414 w 814414"/>
                      <a:gd name="connsiteY12" fmla="*/ 526264 h 526264"/>
                      <a:gd name="connsiteX13" fmla="*/ 330372 w 814414"/>
                      <a:gd name="connsiteY13" fmla="*/ 468300 h 526264"/>
                      <a:gd name="connsiteX14" fmla="*/ 16782 w 814414"/>
                      <a:gd name="connsiteY14" fmla="*/ 197261 h 526264"/>
                      <a:gd name="connsiteX15" fmla="*/ 0 w 814414"/>
                      <a:gd name="connsiteY15" fmla="*/ 192277 h 526264"/>
                      <a:gd name="connsiteX16" fmla="*/ 29495 w 814414"/>
                      <a:gd name="connsiteY16" fmla="*/ 149712 h 526264"/>
                      <a:gd name="connsiteX17" fmla="*/ 274497 w 814414"/>
                      <a:gd name="connsiteY17" fmla="*/ 2058 h 52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414" h="526264">
                        <a:moveTo>
                          <a:pt x="294905" y="0"/>
                        </a:moveTo>
                        <a:lnTo>
                          <a:pt x="307638" y="18888"/>
                        </a:lnTo>
                        <a:cubicBezTo>
                          <a:pt x="333224" y="44474"/>
                          <a:pt x="368571" y="60299"/>
                          <a:pt x="407613" y="60299"/>
                        </a:cubicBezTo>
                        <a:cubicBezTo>
                          <a:pt x="446656" y="60299"/>
                          <a:pt x="482002" y="44474"/>
                          <a:pt x="507588" y="18888"/>
                        </a:cubicBezTo>
                        <a:lnTo>
                          <a:pt x="520323" y="0"/>
                        </a:lnTo>
                        <a:lnTo>
                          <a:pt x="540730" y="2058"/>
                        </a:lnTo>
                        <a:cubicBezTo>
                          <a:pt x="638643" y="22094"/>
                          <a:pt x="724427" y="75428"/>
                          <a:pt x="785732" y="149712"/>
                        </a:cubicBezTo>
                        <a:lnTo>
                          <a:pt x="814414" y="191103"/>
                        </a:lnTo>
                        <a:lnTo>
                          <a:pt x="793682" y="197261"/>
                        </a:lnTo>
                        <a:cubicBezTo>
                          <a:pt x="660984" y="249586"/>
                          <a:pt x="550456" y="345930"/>
                          <a:pt x="480092" y="468300"/>
                        </a:cubicBezTo>
                        <a:lnTo>
                          <a:pt x="454516" y="523123"/>
                        </a:lnTo>
                        <a:lnTo>
                          <a:pt x="430161" y="525497"/>
                        </a:lnTo>
                        <a:lnTo>
                          <a:pt x="357414" y="526264"/>
                        </a:lnTo>
                        <a:lnTo>
                          <a:pt x="330372" y="468300"/>
                        </a:lnTo>
                        <a:cubicBezTo>
                          <a:pt x="260008" y="345930"/>
                          <a:pt x="149480" y="249586"/>
                          <a:pt x="16782" y="197261"/>
                        </a:cubicBezTo>
                        <a:lnTo>
                          <a:pt x="0" y="192277"/>
                        </a:lnTo>
                        <a:lnTo>
                          <a:pt x="29495" y="149712"/>
                        </a:lnTo>
                        <a:cubicBezTo>
                          <a:pt x="90801" y="75428"/>
                          <a:pt x="176584" y="22093"/>
                          <a:pt x="274497" y="2058"/>
                        </a:cubicBezTo>
                        <a:close/>
                      </a:path>
                    </a:pathLst>
                  </a:custGeom>
                  <a:solidFill>
                    <a:srgbClr val="3B87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8" name="Oval 34">
                    <a:extLst>
                      <a:ext uri="{FF2B5EF4-FFF2-40B4-BE49-F238E27FC236}">
                        <a16:creationId xmlns:a16="http://schemas.microsoft.com/office/drawing/2014/main" id="{455D4CE6-1744-A144-FD98-1D0FB1FE66AB}"/>
                      </a:ext>
                    </a:extLst>
                  </p:cNvPr>
                  <p:cNvSpPr/>
                  <p:nvPr/>
                </p:nvSpPr>
                <p:spPr>
                  <a:xfrm>
                    <a:off x="7845726" y="2554578"/>
                    <a:ext cx="381991" cy="519650"/>
                  </a:xfrm>
                  <a:custGeom>
                    <a:avLst/>
                    <a:gdLst>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0 w 876300"/>
                      <a:gd name="connsiteY0" fmla="*/ 603357 h 1206607"/>
                      <a:gd name="connsiteX1" fmla="*/ 438150 w 876300"/>
                      <a:gd name="connsiteY1" fmla="*/ 107 h 1206607"/>
                      <a:gd name="connsiteX2" fmla="*/ 876300 w 876300"/>
                      <a:gd name="connsiteY2" fmla="*/ 603357 h 1206607"/>
                      <a:gd name="connsiteX3" fmla="*/ 438150 w 876300"/>
                      <a:gd name="connsiteY3" fmla="*/ 1206607 h 1206607"/>
                      <a:gd name="connsiteX4" fmla="*/ 0 w 876300"/>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415 w 876715"/>
                      <a:gd name="connsiteY0" fmla="*/ 603357 h 1206607"/>
                      <a:gd name="connsiteX1" fmla="*/ 438565 w 876715"/>
                      <a:gd name="connsiteY1" fmla="*/ 107 h 1206607"/>
                      <a:gd name="connsiteX2" fmla="*/ 876715 w 876715"/>
                      <a:gd name="connsiteY2" fmla="*/ 603357 h 1206607"/>
                      <a:gd name="connsiteX3" fmla="*/ 438565 w 876715"/>
                      <a:gd name="connsiteY3" fmla="*/ 1206607 h 1206607"/>
                      <a:gd name="connsiteX4" fmla="*/ 415 w 876715"/>
                      <a:gd name="connsiteY4" fmla="*/ 603357 h 1206607"/>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0 w 876300"/>
                      <a:gd name="connsiteY0" fmla="*/ 603250 h 1206500"/>
                      <a:gd name="connsiteX1" fmla="*/ 438150 w 876300"/>
                      <a:gd name="connsiteY1" fmla="*/ 0 h 1206500"/>
                      <a:gd name="connsiteX2" fmla="*/ 876300 w 876300"/>
                      <a:gd name="connsiteY2" fmla="*/ 603250 h 1206500"/>
                      <a:gd name="connsiteX3" fmla="*/ 438150 w 876300"/>
                      <a:gd name="connsiteY3" fmla="*/ 1206500 h 1206500"/>
                      <a:gd name="connsiteX4" fmla="*/ 0 w 876300"/>
                      <a:gd name="connsiteY4" fmla="*/ 603250 h 1206500"/>
                      <a:gd name="connsiteX0" fmla="*/ 119 w 876419"/>
                      <a:gd name="connsiteY0" fmla="*/ 603250 h 1206500"/>
                      <a:gd name="connsiteX1" fmla="*/ 438269 w 876419"/>
                      <a:gd name="connsiteY1" fmla="*/ 0 h 1206500"/>
                      <a:gd name="connsiteX2" fmla="*/ 876419 w 876419"/>
                      <a:gd name="connsiteY2" fmla="*/ 603250 h 1206500"/>
                      <a:gd name="connsiteX3" fmla="*/ 438269 w 876419"/>
                      <a:gd name="connsiteY3" fmla="*/ 1206500 h 1206500"/>
                      <a:gd name="connsiteX4" fmla="*/ 119 w 87641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 name="connsiteX0" fmla="*/ 599 w 876899"/>
                      <a:gd name="connsiteY0" fmla="*/ 603250 h 1206500"/>
                      <a:gd name="connsiteX1" fmla="*/ 438749 w 876899"/>
                      <a:gd name="connsiteY1" fmla="*/ 0 h 1206500"/>
                      <a:gd name="connsiteX2" fmla="*/ 876899 w 876899"/>
                      <a:gd name="connsiteY2" fmla="*/ 603250 h 1206500"/>
                      <a:gd name="connsiteX3" fmla="*/ 438749 w 876899"/>
                      <a:gd name="connsiteY3" fmla="*/ 1206500 h 1206500"/>
                      <a:gd name="connsiteX4" fmla="*/ 599 w 876899"/>
                      <a:gd name="connsiteY4" fmla="*/ 603250 h 12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99" h="1206500">
                        <a:moveTo>
                          <a:pt x="599" y="603250"/>
                        </a:moveTo>
                        <a:cubicBezTo>
                          <a:pt x="-5751" y="270084"/>
                          <a:pt x="31665" y="0"/>
                          <a:pt x="438749" y="0"/>
                        </a:cubicBezTo>
                        <a:cubicBezTo>
                          <a:pt x="845833" y="0"/>
                          <a:pt x="876899" y="270084"/>
                          <a:pt x="876899" y="603250"/>
                        </a:cubicBezTo>
                        <a:cubicBezTo>
                          <a:pt x="857849" y="961816"/>
                          <a:pt x="636283" y="1206500"/>
                          <a:pt x="438749" y="1206500"/>
                        </a:cubicBezTo>
                        <a:cubicBezTo>
                          <a:pt x="241215" y="1206500"/>
                          <a:pt x="6949" y="936416"/>
                          <a:pt x="599" y="603250"/>
                        </a:cubicBezTo>
                        <a:close/>
                      </a:path>
                    </a:pathLst>
                  </a:custGeom>
                  <a:solidFill>
                    <a:srgbClr val="E826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9" name="Freeform 106">
                    <a:extLst>
                      <a:ext uri="{FF2B5EF4-FFF2-40B4-BE49-F238E27FC236}">
                        <a16:creationId xmlns:a16="http://schemas.microsoft.com/office/drawing/2014/main" id="{2EA6E33E-1891-2233-B531-FF4964F3676B}"/>
                      </a:ext>
                    </a:extLst>
                  </p:cNvPr>
                  <p:cNvSpPr/>
                  <p:nvPr/>
                </p:nvSpPr>
                <p:spPr>
                  <a:xfrm>
                    <a:off x="7629920" y="3091615"/>
                    <a:ext cx="814415" cy="526214"/>
                  </a:xfrm>
                  <a:custGeom>
                    <a:avLst/>
                    <a:gdLst>
                      <a:gd name="connsiteX0" fmla="*/ 294093 w 814415"/>
                      <a:gd name="connsiteY0" fmla="*/ 0 h 526214"/>
                      <a:gd name="connsiteX1" fmla="*/ 306826 w 814415"/>
                      <a:gd name="connsiteY1" fmla="*/ 18888 h 526214"/>
                      <a:gd name="connsiteX2" fmla="*/ 406801 w 814415"/>
                      <a:gd name="connsiteY2" fmla="*/ 60299 h 526214"/>
                      <a:gd name="connsiteX3" fmla="*/ 506776 w 814415"/>
                      <a:gd name="connsiteY3" fmla="*/ 18888 h 526214"/>
                      <a:gd name="connsiteX4" fmla="*/ 519511 w 814415"/>
                      <a:gd name="connsiteY4" fmla="*/ 0 h 526214"/>
                      <a:gd name="connsiteX5" fmla="*/ 539918 w 814415"/>
                      <a:gd name="connsiteY5" fmla="*/ 2058 h 526214"/>
                      <a:gd name="connsiteX6" fmla="*/ 784919 w 814415"/>
                      <a:gd name="connsiteY6" fmla="*/ 149712 h 526214"/>
                      <a:gd name="connsiteX7" fmla="*/ 814415 w 814415"/>
                      <a:gd name="connsiteY7" fmla="*/ 192276 h 526214"/>
                      <a:gd name="connsiteX8" fmla="*/ 797632 w 814415"/>
                      <a:gd name="connsiteY8" fmla="*/ 197261 h 526214"/>
                      <a:gd name="connsiteX9" fmla="*/ 484042 w 814415"/>
                      <a:gd name="connsiteY9" fmla="*/ 468300 h 526214"/>
                      <a:gd name="connsiteX10" fmla="*/ 458692 w 814415"/>
                      <a:gd name="connsiteY10" fmla="*/ 522636 h 526214"/>
                      <a:gd name="connsiteX11" fmla="*/ 429349 w 814415"/>
                      <a:gd name="connsiteY11" fmla="*/ 525497 h 526214"/>
                      <a:gd name="connsiteX12" fmla="*/ 361340 w 814415"/>
                      <a:gd name="connsiteY12" fmla="*/ 526214 h 526214"/>
                      <a:gd name="connsiteX13" fmla="*/ 334322 w 814415"/>
                      <a:gd name="connsiteY13" fmla="*/ 468300 h 526214"/>
                      <a:gd name="connsiteX14" fmla="*/ 20732 w 814415"/>
                      <a:gd name="connsiteY14" fmla="*/ 197261 h 526214"/>
                      <a:gd name="connsiteX15" fmla="*/ 0 w 814415"/>
                      <a:gd name="connsiteY15" fmla="*/ 191104 h 526214"/>
                      <a:gd name="connsiteX16" fmla="*/ 28683 w 814415"/>
                      <a:gd name="connsiteY16" fmla="*/ 149712 h 526214"/>
                      <a:gd name="connsiteX17" fmla="*/ 273685 w 814415"/>
                      <a:gd name="connsiteY17" fmla="*/ 2058 h 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415" h="526214">
                        <a:moveTo>
                          <a:pt x="294093" y="0"/>
                        </a:moveTo>
                        <a:lnTo>
                          <a:pt x="306826" y="18888"/>
                        </a:lnTo>
                        <a:cubicBezTo>
                          <a:pt x="332412" y="44474"/>
                          <a:pt x="367759" y="60299"/>
                          <a:pt x="406801" y="60299"/>
                        </a:cubicBezTo>
                        <a:cubicBezTo>
                          <a:pt x="445844" y="60299"/>
                          <a:pt x="481190" y="44474"/>
                          <a:pt x="506776" y="18888"/>
                        </a:cubicBezTo>
                        <a:lnTo>
                          <a:pt x="519511" y="0"/>
                        </a:lnTo>
                        <a:lnTo>
                          <a:pt x="539918" y="2058"/>
                        </a:lnTo>
                        <a:cubicBezTo>
                          <a:pt x="637831" y="22094"/>
                          <a:pt x="723615" y="75428"/>
                          <a:pt x="784919" y="149712"/>
                        </a:cubicBezTo>
                        <a:lnTo>
                          <a:pt x="814415" y="192276"/>
                        </a:lnTo>
                        <a:lnTo>
                          <a:pt x="797632" y="197261"/>
                        </a:lnTo>
                        <a:cubicBezTo>
                          <a:pt x="664934" y="249586"/>
                          <a:pt x="554406" y="345930"/>
                          <a:pt x="484042" y="468300"/>
                        </a:cubicBezTo>
                        <a:lnTo>
                          <a:pt x="458692" y="522636"/>
                        </a:lnTo>
                        <a:lnTo>
                          <a:pt x="429349" y="525497"/>
                        </a:lnTo>
                        <a:lnTo>
                          <a:pt x="361340" y="526214"/>
                        </a:lnTo>
                        <a:lnTo>
                          <a:pt x="334322" y="468300"/>
                        </a:lnTo>
                        <a:cubicBezTo>
                          <a:pt x="263958" y="345930"/>
                          <a:pt x="153430" y="249586"/>
                          <a:pt x="20732" y="197261"/>
                        </a:cubicBezTo>
                        <a:lnTo>
                          <a:pt x="0" y="191104"/>
                        </a:lnTo>
                        <a:lnTo>
                          <a:pt x="28683" y="149712"/>
                        </a:lnTo>
                        <a:cubicBezTo>
                          <a:pt x="89989" y="75428"/>
                          <a:pt x="175772" y="22093"/>
                          <a:pt x="273685" y="2058"/>
                        </a:cubicBezTo>
                        <a:close/>
                      </a:path>
                    </a:pathLst>
                  </a:custGeom>
                  <a:solidFill>
                    <a:srgbClr val="E826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156" name="Group 155">
                <a:extLst>
                  <a:ext uri="{FF2B5EF4-FFF2-40B4-BE49-F238E27FC236}">
                    <a16:creationId xmlns:a16="http://schemas.microsoft.com/office/drawing/2014/main" id="{F9E23302-C574-1E57-71A5-0D5B4ED1B9EE}"/>
                  </a:ext>
                </a:extLst>
              </p:cNvPr>
              <p:cNvGrpSpPr/>
              <p:nvPr/>
            </p:nvGrpSpPr>
            <p:grpSpPr>
              <a:xfrm>
                <a:off x="4732813" y="2821577"/>
                <a:ext cx="8069749" cy="804050"/>
                <a:chOff x="4732813" y="2821577"/>
                <a:chExt cx="8069749" cy="804050"/>
              </a:xfrm>
            </p:grpSpPr>
            <p:grpSp>
              <p:nvGrpSpPr>
                <p:cNvPr id="241" name="Group 240">
                  <a:extLst>
                    <a:ext uri="{FF2B5EF4-FFF2-40B4-BE49-F238E27FC236}">
                      <a16:creationId xmlns:a16="http://schemas.microsoft.com/office/drawing/2014/main" id="{921E8B30-373C-B76D-12E2-2064D077D9A2}"/>
                    </a:ext>
                  </a:extLst>
                </p:cNvPr>
                <p:cNvGrpSpPr/>
                <p:nvPr/>
              </p:nvGrpSpPr>
              <p:grpSpPr>
                <a:xfrm>
                  <a:off x="4732813" y="2875046"/>
                  <a:ext cx="3119579" cy="750581"/>
                  <a:chOff x="279952" y="2875046"/>
                  <a:chExt cx="3119579" cy="750581"/>
                </a:xfrm>
              </p:grpSpPr>
              <p:sp>
                <p:nvSpPr>
                  <p:cNvPr id="253" name="TextBox 252">
                    <a:extLst>
                      <a:ext uri="{FF2B5EF4-FFF2-40B4-BE49-F238E27FC236}">
                        <a16:creationId xmlns:a16="http://schemas.microsoft.com/office/drawing/2014/main" id="{F782168F-EA18-1B32-77C9-F56ABB08ECA3}"/>
                      </a:ext>
                    </a:extLst>
                  </p:cNvPr>
                  <p:cNvSpPr txBox="1"/>
                  <p:nvPr/>
                </p:nvSpPr>
                <p:spPr>
                  <a:xfrm>
                    <a:off x="1160747" y="2875046"/>
                    <a:ext cx="2238784" cy="6208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56.8%</a:t>
                    </a:r>
                  </a:p>
                </p:txBody>
              </p:sp>
              <p:sp>
                <p:nvSpPr>
                  <p:cNvPr id="257" name="Freeform: Shape 148">
                    <a:extLst>
                      <a:ext uri="{FF2B5EF4-FFF2-40B4-BE49-F238E27FC236}">
                        <a16:creationId xmlns:a16="http://schemas.microsoft.com/office/drawing/2014/main" id="{DFF18027-C947-09E8-65A5-900D6ACC9A3A}"/>
                      </a:ext>
                    </a:extLst>
                  </p:cNvPr>
                  <p:cNvSpPr/>
                  <p:nvPr/>
                </p:nvSpPr>
                <p:spPr>
                  <a:xfrm>
                    <a:off x="279952" y="3110040"/>
                    <a:ext cx="829306" cy="515587"/>
                  </a:xfrm>
                  <a:custGeom>
                    <a:avLst/>
                    <a:gdLst>
                      <a:gd name="connsiteX0" fmla="*/ 11070 w 1028104"/>
                      <a:gd name="connsiteY0" fmla="*/ 0 h 639185"/>
                      <a:gd name="connsiteX1" fmla="*/ 1017033 w 1028104"/>
                      <a:gd name="connsiteY1" fmla="*/ 0 h 639185"/>
                      <a:gd name="connsiteX2" fmla="*/ 1028104 w 1028104"/>
                      <a:gd name="connsiteY2" fmla="*/ 11071 h 639185"/>
                      <a:gd name="connsiteX3" fmla="*/ 1028104 w 1028104"/>
                      <a:gd name="connsiteY3" fmla="*/ 628114 h 639185"/>
                      <a:gd name="connsiteX4" fmla="*/ 1017033 w 1028104"/>
                      <a:gd name="connsiteY4" fmla="*/ 639185 h 639185"/>
                      <a:gd name="connsiteX5" fmla="*/ 11070 w 1028104"/>
                      <a:gd name="connsiteY5" fmla="*/ 639185 h 639185"/>
                      <a:gd name="connsiteX6" fmla="*/ 0 w 1028104"/>
                      <a:gd name="connsiteY6" fmla="*/ 628114 h 639185"/>
                      <a:gd name="connsiteX7" fmla="*/ 0 w 1028104"/>
                      <a:gd name="connsiteY7" fmla="*/ 11071 h 639185"/>
                      <a:gd name="connsiteX8" fmla="*/ 11070 w 1028104"/>
                      <a:gd name="connsiteY8" fmla="*/ 0 h 639185"/>
                      <a:gd name="connsiteX9" fmla="*/ 516272 w 1028104"/>
                      <a:gd name="connsiteY9" fmla="*/ 83968 h 639185"/>
                      <a:gd name="connsiteX10" fmla="*/ 284346 w 1028104"/>
                      <a:gd name="connsiteY10" fmla="*/ 315894 h 639185"/>
                      <a:gd name="connsiteX11" fmla="*/ 516272 w 1028104"/>
                      <a:gd name="connsiteY11" fmla="*/ 547820 h 639185"/>
                      <a:gd name="connsiteX12" fmla="*/ 748197 w 1028104"/>
                      <a:gd name="connsiteY12" fmla="*/ 315894 h 639185"/>
                      <a:gd name="connsiteX13" fmla="*/ 516272 w 1028104"/>
                      <a:gd name="connsiteY13" fmla="*/ 83968 h 6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8104" h="639185">
                        <a:moveTo>
                          <a:pt x="11070" y="0"/>
                        </a:moveTo>
                        <a:lnTo>
                          <a:pt x="1017033" y="0"/>
                        </a:lnTo>
                        <a:cubicBezTo>
                          <a:pt x="1023148" y="0"/>
                          <a:pt x="1028104" y="4957"/>
                          <a:pt x="1028104" y="11071"/>
                        </a:cubicBezTo>
                        <a:lnTo>
                          <a:pt x="1028104" y="628114"/>
                        </a:lnTo>
                        <a:cubicBezTo>
                          <a:pt x="1028104" y="634228"/>
                          <a:pt x="1023148" y="639185"/>
                          <a:pt x="1017033" y="639185"/>
                        </a:cubicBezTo>
                        <a:lnTo>
                          <a:pt x="11070" y="639185"/>
                        </a:lnTo>
                        <a:cubicBezTo>
                          <a:pt x="4956" y="639185"/>
                          <a:pt x="0" y="634228"/>
                          <a:pt x="0" y="628114"/>
                        </a:cubicBezTo>
                        <a:lnTo>
                          <a:pt x="0" y="11071"/>
                        </a:lnTo>
                        <a:cubicBezTo>
                          <a:pt x="0" y="4957"/>
                          <a:pt x="4956" y="0"/>
                          <a:pt x="11070" y="0"/>
                        </a:cubicBezTo>
                        <a:close/>
                        <a:moveTo>
                          <a:pt x="516272" y="83968"/>
                        </a:moveTo>
                        <a:cubicBezTo>
                          <a:pt x="388183" y="83968"/>
                          <a:pt x="284346" y="187805"/>
                          <a:pt x="284346" y="315894"/>
                        </a:cubicBezTo>
                        <a:cubicBezTo>
                          <a:pt x="284346" y="443983"/>
                          <a:pt x="388183" y="547820"/>
                          <a:pt x="516272" y="547820"/>
                        </a:cubicBezTo>
                        <a:cubicBezTo>
                          <a:pt x="644361" y="547820"/>
                          <a:pt x="748197" y="443983"/>
                          <a:pt x="748197" y="315894"/>
                        </a:cubicBezTo>
                        <a:cubicBezTo>
                          <a:pt x="748197" y="187805"/>
                          <a:pt x="644361" y="83968"/>
                          <a:pt x="516272" y="839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44" name="Group 243">
                  <a:extLst>
                    <a:ext uri="{FF2B5EF4-FFF2-40B4-BE49-F238E27FC236}">
                      <a16:creationId xmlns:a16="http://schemas.microsoft.com/office/drawing/2014/main" id="{90557A7E-9FCC-262D-6419-37834252B991}"/>
                    </a:ext>
                  </a:extLst>
                </p:cNvPr>
                <p:cNvGrpSpPr/>
                <p:nvPr/>
              </p:nvGrpSpPr>
              <p:grpSpPr>
                <a:xfrm>
                  <a:off x="9607912" y="2821577"/>
                  <a:ext cx="3194650" cy="620839"/>
                  <a:chOff x="4748832" y="2821577"/>
                  <a:chExt cx="3194650" cy="620839"/>
                </a:xfrm>
              </p:grpSpPr>
              <p:sp>
                <p:nvSpPr>
                  <p:cNvPr id="245" name="TextBox 244">
                    <a:extLst>
                      <a:ext uri="{FF2B5EF4-FFF2-40B4-BE49-F238E27FC236}">
                        <a16:creationId xmlns:a16="http://schemas.microsoft.com/office/drawing/2014/main" id="{BECF5ED2-0836-EB22-0FE7-50CAB5CCCA43}"/>
                      </a:ext>
                    </a:extLst>
                  </p:cNvPr>
                  <p:cNvSpPr txBox="1"/>
                  <p:nvPr/>
                </p:nvSpPr>
                <p:spPr>
                  <a:xfrm>
                    <a:off x="4748832" y="2821577"/>
                    <a:ext cx="2802414" cy="6208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$72.1b</a:t>
                    </a:r>
                  </a:p>
                </p:txBody>
              </p:sp>
              <p:sp>
                <p:nvSpPr>
                  <p:cNvPr id="246" name="Rectangle 245">
                    <a:extLst>
                      <a:ext uri="{FF2B5EF4-FFF2-40B4-BE49-F238E27FC236}">
                        <a16:creationId xmlns:a16="http://schemas.microsoft.com/office/drawing/2014/main" id="{93E2A1DD-1344-E67D-9D24-9D15A3783FAD}"/>
                      </a:ext>
                    </a:extLst>
                  </p:cNvPr>
                  <p:cNvSpPr/>
                  <p:nvPr/>
                </p:nvSpPr>
                <p:spPr>
                  <a:xfrm>
                    <a:off x="6098856" y="3030979"/>
                    <a:ext cx="1844626" cy="33864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aggregate repair costs for structural repairs.</a:t>
                    </a:r>
                  </a:p>
                </p:txBody>
              </p:sp>
            </p:grpSp>
          </p:grpSp>
          <p:grpSp>
            <p:nvGrpSpPr>
              <p:cNvPr id="157" name="Group 156">
                <a:extLst>
                  <a:ext uri="{FF2B5EF4-FFF2-40B4-BE49-F238E27FC236}">
                    <a16:creationId xmlns:a16="http://schemas.microsoft.com/office/drawing/2014/main" id="{845F9CFC-EB7E-A463-7E0B-8B617F638386}"/>
                  </a:ext>
                </a:extLst>
              </p:cNvPr>
              <p:cNvGrpSpPr/>
              <p:nvPr/>
            </p:nvGrpSpPr>
            <p:grpSpPr>
              <a:xfrm>
                <a:off x="5535600" y="5609097"/>
                <a:ext cx="6399540" cy="1391603"/>
                <a:chOff x="5535600" y="5609097"/>
                <a:chExt cx="6399540" cy="1391603"/>
              </a:xfrm>
            </p:grpSpPr>
            <p:grpSp>
              <p:nvGrpSpPr>
                <p:cNvPr id="236" name="Group 235">
                  <a:extLst>
                    <a:ext uri="{FF2B5EF4-FFF2-40B4-BE49-F238E27FC236}">
                      <a16:creationId xmlns:a16="http://schemas.microsoft.com/office/drawing/2014/main" id="{F4B751D3-6692-EBF4-9331-559CB6AC40C8}"/>
                    </a:ext>
                  </a:extLst>
                </p:cNvPr>
                <p:cNvGrpSpPr/>
                <p:nvPr/>
              </p:nvGrpSpPr>
              <p:grpSpPr>
                <a:xfrm>
                  <a:off x="5535600" y="5759020"/>
                  <a:ext cx="3148985" cy="1241680"/>
                  <a:chOff x="1082739" y="5778070"/>
                  <a:chExt cx="3148986" cy="1241680"/>
                </a:xfrm>
              </p:grpSpPr>
              <p:sp>
                <p:nvSpPr>
                  <p:cNvPr id="237" name="TextBox 236">
                    <a:extLst>
                      <a:ext uri="{FF2B5EF4-FFF2-40B4-BE49-F238E27FC236}">
                        <a16:creationId xmlns:a16="http://schemas.microsoft.com/office/drawing/2014/main" id="{F7270AD9-863A-07C9-FCC8-8086787617BF}"/>
                      </a:ext>
                    </a:extLst>
                  </p:cNvPr>
                  <p:cNvSpPr txBox="1"/>
                  <p:nvPr/>
                </p:nvSpPr>
                <p:spPr>
                  <a:xfrm>
                    <a:off x="1082739" y="5778070"/>
                    <a:ext cx="2616430" cy="1241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$1,556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sp>
                <p:nvSpPr>
                  <p:cNvPr id="238" name="Rectangle 237">
                    <a:extLst>
                      <a:ext uri="{FF2B5EF4-FFF2-40B4-BE49-F238E27FC236}">
                        <a16:creationId xmlns:a16="http://schemas.microsoft.com/office/drawing/2014/main" id="{16E1C8D8-A509-38ED-2603-8BFDB7CABB32}"/>
                      </a:ext>
                    </a:extLst>
                  </p:cNvPr>
                  <p:cNvSpPr/>
                  <p:nvPr/>
                </p:nvSpPr>
                <p:spPr>
                  <a:xfrm>
                    <a:off x="2581544" y="6054968"/>
                    <a:ext cx="1650181" cy="33864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median repair costs if income is below federal poverty line</a:t>
                    </a:r>
                  </a:p>
                </p:txBody>
              </p:sp>
            </p:grpSp>
            <p:grpSp>
              <p:nvGrpSpPr>
                <p:cNvPr id="229" name="Group 228">
                  <a:extLst>
                    <a:ext uri="{FF2B5EF4-FFF2-40B4-BE49-F238E27FC236}">
                      <a16:creationId xmlns:a16="http://schemas.microsoft.com/office/drawing/2014/main" id="{12042E07-52E0-612C-DB79-79FE76D2F9D7}"/>
                    </a:ext>
                  </a:extLst>
                </p:cNvPr>
                <p:cNvGrpSpPr/>
                <p:nvPr/>
              </p:nvGrpSpPr>
              <p:grpSpPr>
                <a:xfrm>
                  <a:off x="10072043" y="5609097"/>
                  <a:ext cx="1863097" cy="1007950"/>
                  <a:chOff x="5111363" y="5628147"/>
                  <a:chExt cx="1863097" cy="1007949"/>
                </a:xfrm>
              </p:grpSpPr>
              <p:sp>
                <p:nvSpPr>
                  <p:cNvPr id="230" name="TextBox 229">
                    <a:extLst>
                      <a:ext uri="{FF2B5EF4-FFF2-40B4-BE49-F238E27FC236}">
                        <a16:creationId xmlns:a16="http://schemas.microsoft.com/office/drawing/2014/main" id="{605E8BAC-ABDF-A748-7AB7-48A20E210EAA}"/>
                      </a:ext>
                    </a:extLst>
                  </p:cNvPr>
                  <p:cNvSpPr txBox="1"/>
                  <p:nvPr/>
                </p:nvSpPr>
                <p:spPr>
                  <a:xfrm>
                    <a:off x="5111363" y="5628147"/>
                    <a:ext cx="1863097" cy="6772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$31.7b</a:t>
                    </a:r>
                  </a:p>
                </p:txBody>
              </p:sp>
              <p:sp>
                <p:nvSpPr>
                  <p:cNvPr id="231" name="Rectangle 230">
                    <a:extLst>
                      <a:ext uri="{FF2B5EF4-FFF2-40B4-BE49-F238E27FC236}">
                        <a16:creationId xmlns:a16="http://schemas.microsoft.com/office/drawing/2014/main" id="{D18A641E-8230-79DF-10B1-2A138911BB13}"/>
                      </a:ext>
                    </a:extLst>
                  </p:cNvPr>
                  <p:cNvSpPr/>
                  <p:nvPr/>
                </p:nvSpPr>
                <p:spPr>
                  <a:xfrm>
                    <a:off x="5111364" y="6297456"/>
                    <a:ext cx="1664990" cy="33864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Aggregate repair costs for leaks and mold</a:t>
                    </a:r>
                  </a:p>
                </p:txBody>
              </p:sp>
            </p:grpSp>
          </p:grpSp>
          <p:grpSp>
            <p:nvGrpSpPr>
              <p:cNvPr id="196" name="Group 195">
                <a:extLst>
                  <a:ext uri="{FF2B5EF4-FFF2-40B4-BE49-F238E27FC236}">
                    <a16:creationId xmlns:a16="http://schemas.microsoft.com/office/drawing/2014/main" id="{81330581-BEBC-A3AA-9D12-D03948048F67}"/>
                  </a:ext>
                </a:extLst>
              </p:cNvPr>
              <p:cNvGrpSpPr/>
              <p:nvPr/>
            </p:nvGrpSpPr>
            <p:grpSpPr>
              <a:xfrm>
                <a:off x="4509758" y="4218073"/>
                <a:ext cx="7208241" cy="1229328"/>
                <a:chOff x="4509758" y="4218073"/>
                <a:chExt cx="7208241" cy="1229328"/>
              </a:xfrm>
            </p:grpSpPr>
            <p:grpSp>
              <p:nvGrpSpPr>
                <p:cNvPr id="220" name="Group 219">
                  <a:extLst>
                    <a:ext uri="{FF2B5EF4-FFF2-40B4-BE49-F238E27FC236}">
                      <a16:creationId xmlns:a16="http://schemas.microsoft.com/office/drawing/2014/main" id="{614F903C-C41B-7365-1D06-CA5FDBA8224F}"/>
                    </a:ext>
                  </a:extLst>
                </p:cNvPr>
                <p:cNvGrpSpPr/>
                <p:nvPr/>
              </p:nvGrpSpPr>
              <p:grpSpPr>
                <a:xfrm>
                  <a:off x="8471364" y="4218073"/>
                  <a:ext cx="3246635" cy="677279"/>
                  <a:chOff x="3510685" y="4218073"/>
                  <a:chExt cx="3246634" cy="677279"/>
                </a:xfrm>
              </p:grpSpPr>
              <p:sp>
                <p:nvSpPr>
                  <p:cNvPr id="221" name="TextBox 220">
                    <a:extLst>
                      <a:ext uri="{FF2B5EF4-FFF2-40B4-BE49-F238E27FC236}">
                        <a16:creationId xmlns:a16="http://schemas.microsoft.com/office/drawing/2014/main" id="{368984A9-1A47-0EC0-B666-4BAECA3713D8}"/>
                      </a:ext>
                    </a:extLst>
                  </p:cNvPr>
                  <p:cNvSpPr txBox="1"/>
                  <p:nvPr/>
                </p:nvSpPr>
                <p:spPr>
                  <a:xfrm>
                    <a:off x="3510685" y="4218073"/>
                    <a:ext cx="2391126" cy="6772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25.1%</a:t>
                    </a:r>
                  </a:p>
                </p:txBody>
              </p:sp>
              <p:sp>
                <p:nvSpPr>
                  <p:cNvPr id="222" name="Rectangle 221">
                    <a:extLst>
                      <a:ext uri="{FF2B5EF4-FFF2-40B4-BE49-F238E27FC236}">
                        <a16:creationId xmlns:a16="http://schemas.microsoft.com/office/drawing/2014/main" id="{5BD3219C-EEFA-57FD-4943-983DB1814464}"/>
                      </a:ext>
                    </a:extLst>
                  </p:cNvPr>
                  <p:cNvSpPr/>
                  <p:nvPr/>
                </p:nvSpPr>
                <p:spPr>
                  <a:xfrm>
                    <a:off x="4954216" y="4469594"/>
                    <a:ext cx="1803103" cy="33864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of aggregated repair costs were from leaks and mold</a:t>
                    </a:r>
                  </a:p>
                </p:txBody>
              </p:sp>
            </p:grpSp>
            <p:grpSp>
              <p:nvGrpSpPr>
                <p:cNvPr id="198" name="Group 197">
                  <a:extLst>
                    <a:ext uri="{FF2B5EF4-FFF2-40B4-BE49-F238E27FC236}">
                      <a16:creationId xmlns:a16="http://schemas.microsoft.com/office/drawing/2014/main" id="{B4FF1A7E-76B7-2BF7-0D1B-3DC2F539051F}"/>
                    </a:ext>
                  </a:extLst>
                </p:cNvPr>
                <p:cNvGrpSpPr/>
                <p:nvPr/>
              </p:nvGrpSpPr>
              <p:grpSpPr>
                <a:xfrm>
                  <a:off x="4509758" y="4288762"/>
                  <a:ext cx="2964798" cy="1158639"/>
                  <a:chOff x="56897" y="4288762"/>
                  <a:chExt cx="2964798" cy="1158639"/>
                </a:xfrm>
              </p:grpSpPr>
              <p:grpSp>
                <p:nvGrpSpPr>
                  <p:cNvPr id="199" name="Group 198">
                    <a:extLst>
                      <a:ext uri="{FF2B5EF4-FFF2-40B4-BE49-F238E27FC236}">
                        <a16:creationId xmlns:a16="http://schemas.microsoft.com/office/drawing/2014/main" id="{A1E9CE13-E79B-C55A-89FA-AB52EC3DA596}"/>
                      </a:ext>
                    </a:extLst>
                  </p:cNvPr>
                  <p:cNvGrpSpPr/>
                  <p:nvPr/>
                </p:nvGrpSpPr>
                <p:grpSpPr>
                  <a:xfrm>
                    <a:off x="56897" y="4288762"/>
                    <a:ext cx="1829178" cy="765658"/>
                    <a:chOff x="56897" y="4288762"/>
                    <a:chExt cx="1829178" cy="765658"/>
                  </a:xfrm>
                </p:grpSpPr>
                <p:sp>
                  <p:nvSpPr>
                    <p:cNvPr id="217" name="TextBox 216">
                      <a:extLst>
                        <a:ext uri="{FF2B5EF4-FFF2-40B4-BE49-F238E27FC236}">
                          <a16:creationId xmlns:a16="http://schemas.microsoft.com/office/drawing/2014/main" id="{C5D6D914-FA1B-20B0-38DB-6F95A22AB329}"/>
                        </a:ext>
                      </a:extLst>
                    </p:cNvPr>
                    <p:cNvSpPr txBox="1"/>
                    <p:nvPr/>
                  </p:nvSpPr>
                  <p:spPr>
                    <a:xfrm>
                      <a:off x="56897" y="4288762"/>
                      <a:ext cx="1692452" cy="6772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2x</a:t>
                      </a:r>
                    </a:p>
                  </p:txBody>
                </p:sp>
                <p:sp>
                  <p:nvSpPr>
                    <p:cNvPr id="218" name="Rectangle 217">
                      <a:extLst>
                        <a:ext uri="{FF2B5EF4-FFF2-40B4-BE49-F238E27FC236}">
                          <a16:creationId xmlns:a16="http://schemas.microsoft.com/office/drawing/2014/main" id="{83639044-370A-2B98-9D40-1869F4BBCBAD}"/>
                        </a:ext>
                      </a:extLst>
                    </p:cNvPr>
                    <p:cNvSpPr/>
                    <p:nvPr/>
                  </p:nvSpPr>
                  <p:spPr>
                    <a:xfrm>
                      <a:off x="664446" y="4490021"/>
                      <a:ext cx="1221629" cy="5643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Likely to have persistent repair needs if income below the federal poverty line</a:t>
                      </a:r>
                    </a:p>
                  </p:txBody>
                </p:sp>
              </p:grpSp>
              <p:grpSp>
                <p:nvGrpSpPr>
                  <p:cNvPr id="200" name="Group 199">
                    <a:extLst>
                      <a:ext uri="{FF2B5EF4-FFF2-40B4-BE49-F238E27FC236}">
                        <a16:creationId xmlns:a16="http://schemas.microsoft.com/office/drawing/2014/main" id="{FAD0BF17-12CC-D475-AAFD-F393C1919880}"/>
                      </a:ext>
                    </a:extLst>
                  </p:cNvPr>
                  <p:cNvGrpSpPr/>
                  <p:nvPr/>
                </p:nvGrpSpPr>
                <p:grpSpPr>
                  <a:xfrm>
                    <a:off x="2015668" y="4433875"/>
                    <a:ext cx="1006027" cy="1013526"/>
                    <a:chOff x="2015668" y="4433875"/>
                    <a:chExt cx="1006027" cy="1013526"/>
                  </a:xfrm>
                </p:grpSpPr>
                <p:grpSp>
                  <p:nvGrpSpPr>
                    <p:cNvPr id="201" name="Group 200">
                      <a:extLst>
                        <a:ext uri="{FF2B5EF4-FFF2-40B4-BE49-F238E27FC236}">
                          <a16:creationId xmlns:a16="http://schemas.microsoft.com/office/drawing/2014/main" id="{39D725F0-EBA3-21EF-F8DD-49D9731674CC}"/>
                        </a:ext>
                      </a:extLst>
                    </p:cNvPr>
                    <p:cNvGrpSpPr/>
                    <p:nvPr/>
                  </p:nvGrpSpPr>
                  <p:grpSpPr>
                    <a:xfrm>
                      <a:off x="2015668" y="4433875"/>
                      <a:ext cx="1006027" cy="1013526"/>
                      <a:chOff x="2015668" y="4433875"/>
                      <a:chExt cx="1006027" cy="1013526"/>
                    </a:xfrm>
                  </p:grpSpPr>
                  <p:sp>
                    <p:nvSpPr>
                      <p:cNvPr id="215" name="Freeform 214">
                        <a:extLst>
                          <a:ext uri="{FF2B5EF4-FFF2-40B4-BE49-F238E27FC236}">
                            <a16:creationId xmlns:a16="http://schemas.microsoft.com/office/drawing/2014/main" id="{A7B09AAA-C75C-6239-E06E-A7A71A8ECF31}"/>
                          </a:ext>
                        </a:extLst>
                      </p:cNvPr>
                      <p:cNvSpPr/>
                      <p:nvPr/>
                    </p:nvSpPr>
                    <p:spPr>
                      <a:xfrm>
                        <a:off x="2015668" y="4439661"/>
                        <a:ext cx="563513" cy="919120"/>
                      </a:xfrm>
                      <a:custGeom>
                        <a:avLst/>
                        <a:gdLst>
                          <a:gd name="connsiteX0" fmla="*/ 4626897 w 5201588"/>
                          <a:gd name="connsiteY0" fmla="*/ 972128 h 5032664"/>
                          <a:gd name="connsiteX1" fmla="*/ 4757414 w 5201588"/>
                          <a:gd name="connsiteY1" fmla="*/ 1146666 h 5032664"/>
                          <a:gd name="connsiteX2" fmla="*/ 5201588 w 5201588"/>
                          <a:gd name="connsiteY2" fmla="*/ 2600794 h 5032664"/>
                          <a:gd name="connsiteX3" fmla="*/ 4439833 w 5201588"/>
                          <a:gd name="connsiteY3" fmla="*/ 4439833 h 5032664"/>
                          <a:gd name="connsiteX4" fmla="*/ 4288117 w 5201588"/>
                          <a:gd name="connsiteY4" fmla="*/ 4577723 h 5032664"/>
                          <a:gd name="connsiteX5" fmla="*/ 4222075 w 5201588"/>
                          <a:gd name="connsiteY5" fmla="*/ 4336925 h 5032664"/>
                          <a:gd name="connsiteX6" fmla="*/ 3401218 w 5201588"/>
                          <a:gd name="connsiteY6" fmla="*/ 4562057 h 5032664"/>
                          <a:gd name="connsiteX7" fmla="*/ 3425553 w 5201588"/>
                          <a:gd name="connsiteY7" fmla="*/ 4553150 h 5032664"/>
                          <a:gd name="connsiteX8" fmla="*/ 4719661 w 5201588"/>
                          <a:gd name="connsiteY8" fmla="*/ 2600794 h 5032664"/>
                          <a:gd name="connsiteX9" fmla="*/ 4235815 w 5201588"/>
                          <a:gd name="connsiteY9" fmla="*/ 1252998 h 5032664"/>
                          <a:gd name="connsiteX10" fmla="*/ 4108818 w 5201588"/>
                          <a:gd name="connsiteY10" fmla="*/ 1113267 h 5032664"/>
                          <a:gd name="connsiteX11" fmla="*/ 2600794 w 5201588"/>
                          <a:gd name="connsiteY11" fmla="*/ 0 h 5032664"/>
                          <a:gd name="connsiteX12" fmla="*/ 2866710 w 5201588"/>
                          <a:gd name="connsiteY12" fmla="*/ 13428 h 5032664"/>
                          <a:gd name="connsiteX13" fmla="*/ 2945403 w 5201588"/>
                          <a:gd name="connsiteY13" fmla="*/ 25438 h 5032664"/>
                          <a:gd name="connsiteX14" fmla="*/ 3085533 w 5201588"/>
                          <a:gd name="connsiteY14" fmla="*/ 539815 h 5032664"/>
                          <a:gd name="connsiteX15" fmla="*/ 3027820 w 5201588"/>
                          <a:gd name="connsiteY15" fmla="*/ 524975 h 5032664"/>
                          <a:gd name="connsiteX16" fmla="*/ 2600794 w 5201588"/>
                          <a:gd name="connsiteY16" fmla="*/ 481927 h 5032664"/>
                          <a:gd name="connsiteX17" fmla="*/ 481927 w 5201588"/>
                          <a:gd name="connsiteY17" fmla="*/ 2600794 h 5032664"/>
                          <a:gd name="connsiteX18" fmla="*/ 2600794 w 5201588"/>
                          <a:gd name="connsiteY18" fmla="*/ 4719661 h 5032664"/>
                          <a:gd name="connsiteX19" fmla="*/ 2817436 w 5201588"/>
                          <a:gd name="connsiteY19" fmla="*/ 4708722 h 5032664"/>
                          <a:gd name="connsiteX20" fmla="*/ 2927967 w 5201588"/>
                          <a:gd name="connsiteY20" fmla="*/ 4691853 h 5032664"/>
                          <a:gd name="connsiteX21" fmla="*/ 1685329 w 5201588"/>
                          <a:gd name="connsiteY21" fmla="*/ 5032664 h 5032664"/>
                          <a:gd name="connsiteX22" fmla="*/ 1588448 w 5201588"/>
                          <a:gd name="connsiteY22" fmla="*/ 4997205 h 5032664"/>
                          <a:gd name="connsiteX23" fmla="*/ 0 w 5201588"/>
                          <a:gd name="connsiteY23" fmla="*/ 2600794 h 5032664"/>
                          <a:gd name="connsiteX24" fmla="*/ 2600794 w 5201588"/>
                          <a:gd name="connsiteY24" fmla="*/ 0 h 5032664"/>
                          <a:gd name="connsiteX0" fmla="*/ 4626897 w 5201588"/>
                          <a:gd name="connsiteY0" fmla="*/ 972128 h 5032664"/>
                          <a:gd name="connsiteX1" fmla="*/ 4757414 w 5201588"/>
                          <a:gd name="connsiteY1" fmla="*/ 1146666 h 5032664"/>
                          <a:gd name="connsiteX2" fmla="*/ 5201588 w 5201588"/>
                          <a:gd name="connsiteY2" fmla="*/ 2600794 h 5032664"/>
                          <a:gd name="connsiteX3" fmla="*/ 4439833 w 5201588"/>
                          <a:gd name="connsiteY3" fmla="*/ 4439833 h 5032664"/>
                          <a:gd name="connsiteX4" fmla="*/ 4288117 w 5201588"/>
                          <a:gd name="connsiteY4" fmla="*/ 4577723 h 5032664"/>
                          <a:gd name="connsiteX5" fmla="*/ 4222075 w 5201588"/>
                          <a:gd name="connsiteY5" fmla="*/ 4336925 h 5032664"/>
                          <a:gd name="connsiteX6" fmla="*/ 3401218 w 5201588"/>
                          <a:gd name="connsiteY6" fmla="*/ 4562057 h 5032664"/>
                          <a:gd name="connsiteX7" fmla="*/ 4719661 w 5201588"/>
                          <a:gd name="connsiteY7" fmla="*/ 2600794 h 5032664"/>
                          <a:gd name="connsiteX8" fmla="*/ 4235815 w 5201588"/>
                          <a:gd name="connsiteY8" fmla="*/ 1252998 h 5032664"/>
                          <a:gd name="connsiteX9" fmla="*/ 4108818 w 5201588"/>
                          <a:gd name="connsiteY9" fmla="*/ 1113267 h 5032664"/>
                          <a:gd name="connsiteX10" fmla="*/ 4626897 w 5201588"/>
                          <a:gd name="connsiteY10" fmla="*/ 972128 h 5032664"/>
                          <a:gd name="connsiteX11" fmla="*/ 2600794 w 5201588"/>
                          <a:gd name="connsiteY11" fmla="*/ 0 h 5032664"/>
                          <a:gd name="connsiteX12" fmla="*/ 2866710 w 5201588"/>
                          <a:gd name="connsiteY12" fmla="*/ 13428 h 5032664"/>
                          <a:gd name="connsiteX13" fmla="*/ 2945403 w 5201588"/>
                          <a:gd name="connsiteY13" fmla="*/ 25438 h 5032664"/>
                          <a:gd name="connsiteX14" fmla="*/ 3085533 w 5201588"/>
                          <a:gd name="connsiteY14" fmla="*/ 539815 h 5032664"/>
                          <a:gd name="connsiteX15" fmla="*/ 3027820 w 5201588"/>
                          <a:gd name="connsiteY15" fmla="*/ 524975 h 5032664"/>
                          <a:gd name="connsiteX16" fmla="*/ 2600794 w 5201588"/>
                          <a:gd name="connsiteY16" fmla="*/ 481927 h 5032664"/>
                          <a:gd name="connsiteX17" fmla="*/ 481927 w 5201588"/>
                          <a:gd name="connsiteY17" fmla="*/ 2600794 h 5032664"/>
                          <a:gd name="connsiteX18" fmla="*/ 2600794 w 5201588"/>
                          <a:gd name="connsiteY18" fmla="*/ 4719661 h 5032664"/>
                          <a:gd name="connsiteX19" fmla="*/ 2817436 w 5201588"/>
                          <a:gd name="connsiteY19" fmla="*/ 4708722 h 5032664"/>
                          <a:gd name="connsiteX20" fmla="*/ 2927967 w 5201588"/>
                          <a:gd name="connsiteY20" fmla="*/ 4691853 h 5032664"/>
                          <a:gd name="connsiteX21" fmla="*/ 1685329 w 5201588"/>
                          <a:gd name="connsiteY21" fmla="*/ 5032664 h 5032664"/>
                          <a:gd name="connsiteX22" fmla="*/ 1588448 w 5201588"/>
                          <a:gd name="connsiteY22" fmla="*/ 4997205 h 5032664"/>
                          <a:gd name="connsiteX23" fmla="*/ 0 w 5201588"/>
                          <a:gd name="connsiteY23" fmla="*/ 2600794 h 5032664"/>
                          <a:gd name="connsiteX24" fmla="*/ 2600794 w 5201588"/>
                          <a:gd name="connsiteY24" fmla="*/ 0 h 5032664"/>
                          <a:gd name="connsiteX0" fmla="*/ 4626897 w 5201588"/>
                          <a:gd name="connsiteY0" fmla="*/ 972128 h 5032664"/>
                          <a:gd name="connsiteX1" fmla="*/ 4757414 w 5201588"/>
                          <a:gd name="connsiteY1" fmla="*/ 1146666 h 5032664"/>
                          <a:gd name="connsiteX2" fmla="*/ 5201588 w 5201588"/>
                          <a:gd name="connsiteY2" fmla="*/ 2600794 h 5032664"/>
                          <a:gd name="connsiteX3" fmla="*/ 4439833 w 5201588"/>
                          <a:gd name="connsiteY3" fmla="*/ 4439833 h 5032664"/>
                          <a:gd name="connsiteX4" fmla="*/ 4288117 w 5201588"/>
                          <a:gd name="connsiteY4" fmla="*/ 4577723 h 5032664"/>
                          <a:gd name="connsiteX5" fmla="*/ 4222075 w 5201588"/>
                          <a:gd name="connsiteY5" fmla="*/ 4336925 h 5032664"/>
                          <a:gd name="connsiteX6" fmla="*/ 4719661 w 5201588"/>
                          <a:gd name="connsiteY6" fmla="*/ 2600794 h 5032664"/>
                          <a:gd name="connsiteX7" fmla="*/ 4235815 w 5201588"/>
                          <a:gd name="connsiteY7" fmla="*/ 1252998 h 5032664"/>
                          <a:gd name="connsiteX8" fmla="*/ 4108818 w 5201588"/>
                          <a:gd name="connsiteY8" fmla="*/ 1113267 h 5032664"/>
                          <a:gd name="connsiteX9" fmla="*/ 4626897 w 5201588"/>
                          <a:gd name="connsiteY9" fmla="*/ 972128 h 5032664"/>
                          <a:gd name="connsiteX10" fmla="*/ 2600794 w 5201588"/>
                          <a:gd name="connsiteY10" fmla="*/ 0 h 5032664"/>
                          <a:gd name="connsiteX11" fmla="*/ 2866710 w 5201588"/>
                          <a:gd name="connsiteY11" fmla="*/ 13428 h 5032664"/>
                          <a:gd name="connsiteX12" fmla="*/ 2945403 w 5201588"/>
                          <a:gd name="connsiteY12" fmla="*/ 25438 h 5032664"/>
                          <a:gd name="connsiteX13" fmla="*/ 3085533 w 5201588"/>
                          <a:gd name="connsiteY13" fmla="*/ 539815 h 5032664"/>
                          <a:gd name="connsiteX14" fmla="*/ 3027820 w 5201588"/>
                          <a:gd name="connsiteY14" fmla="*/ 524975 h 5032664"/>
                          <a:gd name="connsiteX15" fmla="*/ 2600794 w 5201588"/>
                          <a:gd name="connsiteY15" fmla="*/ 481927 h 5032664"/>
                          <a:gd name="connsiteX16" fmla="*/ 481927 w 5201588"/>
                          <a:gd name="connsiteY16" fmla="*/ 2600794 h 5032664"/>
                          <a:gd name="connsiteX17" fmla="*/ 2600794 w 5201588"/>
                          <a:gd name="connsiteY17" fmla="*/ 4719661 h 5032664"/>
                          <a:gd name="connsiteX18" fmla="*/ 2817436 w 5201588"/>
                          <a:gd name="connsiteY18" fmla="*/ 4708722 h 5032664"/>
                          <a:gd name="connsiteX19" fmla="*/ 2927967 w 5201588"/>
                          <a:gd name="connsiteY19" fmla="*/ 4691853 h 5032664"/>
                          <a:gd name="connsiteX20" fmla="*/ 1685329 w 5201588"/>
                          <a:gd name="connsiteY20" fmla="*/ 5032664 h 5032664"/>
                          <a:gd name="connsiteX21" fmla="*/ 1588448 w 5201588"/>
                          <a:gd name="connsiteY21" fmla="*/ 4997205 h 5032664"/>
                          <a:gd name="connsiteX22" fmla="*/ 0 w 5201588"/>
                          <a:gd name="connsiteY22" fmla="*/ 2600794 h 5032664"/>
                          <a:gd name="connsiteX23" fmla="*/ 2600794 w 5201588"/>
                          <a:gd name="connsiteY23" fmla="*/ 0 h 5032664"/>
                          <a:gd name="connsiteX0" fmla="*/ 4626897 w 5201588"/>
                          <a:gd name="connsiteY0" fmla="*/ 972128 h 5032664"/>
                          <a:gd name="connsiteX1" fmla="*/ 4757414 w 5201588"/>
                          <a:gd name="connsiteY1" fmla="*/ 1146666 h 5032664"/>
                          <a:gd name="connsiteX2" fmla="*/ 5201588 w 5201588"/>
                          <a:gd name="connsiteY2" fmla="*/ 2600794 h 5032664"/>
                          <a:gd name="connsiteX3" fmla="*/ 4439833 w 5201588"/>
                          <a:gd name="connsiteY3" fmla="*/ 4439833 h 5032664"/>
                          <a:gd name="connsiteX4" fmla="*/ 4288117 w 5201588"/>
                          <a:gd name="connsiteY4" fmla="*/ 4577723 h 5032664"/>
                          <a:gd name="connsiteX5" fmla="*/ 4719661 w 5201588"/>
                          <a:gd name="connsiteY5" fmla="*/ 2600794 h 5032664"/>
                          <a:gd name="connsiteX6" fmla="*/ 4235815 w 5201588"/>
                          <a:gd name="connsiteY6" fmla="*/ 1252998 h 5032664"/>
                          <a:gd name="connsiteX7" fmla="*/ 4108818 w 5201588"/>
                          <a:gd name="connsiteY7" fmla="*/ 1113267 h 5032664"/>
                          <a:gd name="connsiteX8" fmla="*/ 4626897 w 5201588"/>
                          <a:gd name="connsiteY8" fmla="*/ 972128 h 5032664"/>
                          <a:gd name="connsiteX9" fmla="*/ 2600794 w 5201588"/>
                          <a:gd name="connsiteY9" fmla="*/ 0 h 5032664"/>
                          <a:gd name="connsiteX10" fmla="*/ 2866710 w 5201588"/>
                          <a:gd name="connsiteY10" fmla="*/ 13428 h 5032664"/>
                          <a:gd name="connsiteX11" fmla="*/ 2945403 w 5201588"/>
                          <a:gd name="connsiteY11" fmla="*/ 25438 h 5032664"/>
                          <a:gd name="connsiteX12" fmla="*/ 3085533 w 5201588"/>
                          <a:gd name="connsiteY12" fmla="*/ 539815 h 5032664"/>
                          <a:gd name="connsiteX13" fmla="*/ 3027820 w 5201588"/>
                          <a:gd name="connsiteY13" fmla="*/ 524975 h 5032664"/>
                          <a:gd name="connsiteX14" fmla="*/ 2600794 w 5201588"/>
                          <a:gd name="connsiteY14" fmla="*/ 481927 h 5032664"/>
                          <a:gd name="connsiteX15" fmla="*/ 481927 w 5201588"/>
                          <a:gd name="connsiteY15" fmla="*/ 2600794 h 5032664"/>
                          <a:gd name="connsiteX16" fmla="*/ 2600794 w 5201588"/>
                          <a:gd name="connsiteY16" fmla="*/ 4719661 h 5032664"/>
                          <a:gd name="connsiteX17" fmla="*/ 2817436 w 5201588"/>
                          <a:gd name="connsiteY17" fmla="*/ 4708722 h 5032664"/>
                          <a:gd name="connsiteX18" fmla="*/ 2927967 w 5201588"/>
                          <a:gd name="connsiteY18" fmla="*/ 4691853 h 5032664"/>
                          <a:gd name="connsiteX19" fmla="*/ 1685329 w 5201588"/>
                          <a:gd name="connsiteY19" fmla="*/ 5032664 h 5032664"/>
                          <a:gd name="connsiteX20" fmla="*/ 1588448 w 5201588"/>
                          <a:gd name="connsiteY20" fmla="*/ 4997205 h 5032664"/>
                          <a:gd name="connsiteX21" fmla="*/ 0 w 5201588"/>
                          <a:gd name="connsiteY21" fmla="*/ 2600794 h 5032664"/>
                          <a:gd name="connsiteX22" fmla="*/ 2600794 w 5201588"/>
                          <a:gd name="connsiteY22" fmla="*/ 0 h 5032664"/>
                          <a:gd name="connsiteX0" fmla="*/ 4626897 w 5216478"/>
                          <a:gd name="connsiteY0" fmla="*/ 972128 h 5032664"/>
                          <a:gd name="connsiteX1" fmla="*/ 4757414 w 5216478"/>
                          <a:gd name="connsiteY1" fmla="*/ 1146666 h 5032664"/>
                          <a:gd name="connsiteX2" fmla="*/ 5201588 w 5216478"/>
                          <a:gd name="connsiteY2" fmla="*/ 2600794 h 5032664"/>
                          <a:gd name="connsiteX3" fmla="*/ 4288117 w 5216478"/>
                          <a:gd name="connsiteY3" fmla="*/ 4577723 h 5032664"/>
                          <a:gd name="connsiteX4" fmla="*/ 4719661 w 5216478"/>
                          <a:gd name="connsiteY4" fmla="*/ 2600794 h 5032664"/>
                          <a:gd name="connsiteX5" fmla="*/ 4235815 w 5216478"/>
                          <a:gd name="connsiteY5" fmla="*/ 1252998 h 5032664"/>
                          <a:gd name="connsiteX6" fmla="*/ 4108818 w 5216478"/>
                          <a:gd name="connsiteY6" fmla="*/ 1113267 h 5032664"/>
                          <a:gd name="connsiteX7" fmla="*/ 4626897 w 5216478"/>
                          <a:gd name="connsiteY7" fmla="*/ 972128 h 5032664"/>
                          <a:gd name="connsiteX8" fmla="*/ 2600794 w 5216478"/>
                          <a:gd name="connsiteY8" fmla="*/ 0 h 5032664"/>
                          <a:gd name="connsiteX9" fmla="*/ 2866710 w 5216478"/>
                          <a:gd name="connsiteY9" fmla="*/ 13428 h 5032664"/>
                          <a:gd name="connsiteX10" fmla="*/ 2945403 w 5216478"/>
                          <a:gd name="connsiteY10" fmla="*/ 25438 h 5032664"/>
                          <a:gd name="connsiteX11" fmla="*/ 3085533 w 5216478"/>
                          <a:gd name="connsiteY11" fmla="*/ 539815 h 5032664"/>
                          <a:gd name="connsiteX12" fmla="*/ 3027820 w 5216478"/>
                          <a:gd name="connsiteY12" fmla="*/ 524975 h 5032664"/>
                          <a:gd name="connsiteX13" fmla="*/ 2600794 w 5216478"/>
                          <a:gd name="connsiteY13" fmla="*/ 481927 h 5032664"/>
                          <a:gd name="connsiteX14" fmla="*/ 481927 w 5216478"/>
                          <a:gd name="connsiteY14" fmla="*/ 2600794 h 5032664"/>
                          <a:gd name="connsiteX15" fmla="*/ 2600794 w 5216478"/>
                          <a:gd name="connsiteY15" fmla="*/ 4719661 h 5032664"/>
                          <a:gd name="connsiteX16" fmla="*/ 2817436 w 5216478"/>
                          <a:gd name="connsiteY16" fmla="*/ 4708722 h 5032664"/>
                          <a:gd name="connsiteX17" fmla="*/ 2927967 w 5216478"/>
                          <a:gd name="connsiteY17" fmla="*/ 4691853 h 5032664"/>
                          <a:gd name="connsiteX18" fmla="*/ 1685329 w 5216478"/>
                          <a:gd name="connsiteY18" fmla="*/ 5032664 h 5032664"/>
                          <a:gd name="connsiteX19" fmla="*/ 1588448 w 5216478"/>
                          <a:gd name="connsiteY19" fmla="*/ 4997205 h 5032664"/>
                          <a:gd name="connsiteX20" fmla="*/ 0 w 5216478"/>
                          <a:gd name="connsiteY20" fmla="*/ 2600794 h 5032664"/>
                          <a:gd name="connsiteX21" fmla="*/ 2600794 w 5216478"/>
                          <a:gd name="connsiteY21" fmla="*/ 0 h 5032664"/>
                          <a:gd name="connsiteX0" fmla="*/ 4626897 w 5201756"/>
                          <a:gd name="connsiteY0" fmla="*/ 972128 h 5032664"/>
                          <a:gd name="connsiteX1" fmla="*/ 4757414 w 5201756"/>
                          <a:gd name="connsiteY1" fmla="*/ 1146666 h 5032664"/>
                          <a:gd name="connsiteX2" fmla="*/ 5201588 w 5201756"/>
                          <a:gd name="connsiteY2" fmla="*/ 2600794 h 5032664"/>
                          <a:gd name="connsiteX3" fmla="*/ 4719661 w 5201756"/>
                          <a:gd name="connsiteY3" fmla="*/ 2600794 h 5032664"/>
                          <a:gd name="connsiteX4" fmla="*/ 4235815 w 5201756"/>
                          <a:gd name="connsiteY4" fmla="*/ 1252998 h 5032664"/>
                          <a:gd name="connsiteX5" fmla="*/ 4108818 w 5201756"/>
                          <a:gd name="connsiteY5" fmla="*/ 1113267 h 5032664"/>
                          <a:gd name="connsiteX6" fmla="*/ 4626897 w 5201756"/>
                          <a:gd name="connsiteY6" fmla="*/ 972128 h 5032664"/>
                          <a:gd name="connsiteX7" fmla="*/ 2600794 w 5201756"/>
                          <a:gd name="connsiteY7" fmla="*/ 0 h 5032664"/>
                          <a:gd name="connsiteX8" fmla="*/ 2866710 w 5201756"/>
                          <a:gd name="connsiteY8" fmla="*/ 13428 h 5032664"/>
                          <a:gd name="connsiteX9" fmla="*/ 2945403 w 5201756"/>
                          <a:gd name="connsiteY9" fmla="*/ 25438 h 5032664"/>
                          <a:gd name="connsiteX10" fmla="*/ 3085533 w 5201756"/>
                          <a:gd name="connsiteY10" fmla="*/ 539815 h 5032664"/>
                          <a:gd name="connsiteX11" fmla="*/ 3027820 w 5201756"/>
                          <a:gd name="connsiteY11" fmla="*/ 524975 h 5032664"/>
                          <a:gd name="connsiteX12" fmla="*/ 2600794 w 5201756"/>
                          <a:gd name="connsiteY12" fmla="*/ 481927 h 5032664"/>
                          <a:gd name="connsiteX13" fmla="*/ 481927 w 5201756"/>
                          <a:gd name="connsiteY13" fmla="*/ 2600794 h 5032664"/>
                          <a:gd name="connsiteX14" fmla="*/ 2600794 w 5201756"/>
                          <a:gd name="connsiteY14" fmla="*/ 4719661 h 5032664"/>
                          <a:gd name="connsiteX15" fmla="*/ 2817436 w 5201756"/>
                          <a:gd name="connsiteY15" fmla="*/ 4708722 h 5032664"/>
                          <a:gd name="connsiteX16" fmla="*/ 2927967 w 5201756"/>
                          <a:gd name="connsiteY16" fmla="*/ 4691853 h 5032664"/>
                          <a:gd name="connsiteX17" fmla="*/ 1685329 w 5201756"/>
                          <a:gd name="connsiteY17" fmla="*/ 5032664 h 5032664"/>
                          <a:gd name="connsiteX18" fmla="*/ 1588448 w 5201756"/>
                          <a:gd name="connsiteY18" fmla="*/ 4997205 h 5032664"/>
                          <a:gd name="connsiteX19" fmla="*/ 0 w 5201756"/>
                          <a:gd name="connsiteY19" fmla="*/ 2600794 h 5032664"/>
                          <a:gd name="connsiteX20" fmla="*/ 2600794 w 5201756"/>
                          <a:gd name="connsiteY20" fmla="*/ 0 h 5032664"/>
                          <a:gd name="connsiteX0" fmla="*/ 4626897 w 4776950"/>
                          <a:gd name="connsiteY0" fmla="*/ 972128 h 5032664"/>
                          <a:gd name="connsiteX1" fmla="*/ 4757414 w 4776950"/>
                          <a:gd name="connsiteY1" fmla="*/ 1146666 h 5032664"/>
                          <a:gd name="connsiteX2" fmla="*/ 4719661 w 4776950"/>
                          <a:gd name="connsiteY2" fmla="*/ 2600794 h 5032664"/>
                          <a:gd name="connsiteX3" fmla="*/ 4235815 w 4776950"/>
                          <a:gd name="connsiteY3" fmla="*/ 1252998 h 5032664"/>
                          <a:gd name="connsiteX4" fmla="*/ 4108818 w 4776950"/>
                          <a:gd name="connsiteY4" fmla="*/ 1113267 h 5032664"/>
                          <a:gd name="connsiteX5" fmla="*/ 4626897 w 4776950"/>
                          <a:gd name="connsiteY5" fmla="*/ 972128 h 5032664"/>
                          <a:gd name="connsiteX6" fmla="*/ 2600794 w 4776950"/>
                          <a:gd name="connsiteY6" fmla="*/ 0 h 5032664"/>
                          <a:gd name="connsiteX7" fmla="*/ 2866710 w 4776950"/>
                          <a:gd name="connsiteY7" fmla="*/ 13428 h 5032664"/>
                          <a:gd name="connsiteX8" fmla="*/ 2945403 w 4776950"/>
                          <a:gd name="connsiteY8" fmla="*/ 25438 h 5032664"/>
                          <a:gd name="connsiteX9" fmla="*/ 3085533 w 4776950"/>
                          <a:gd name="connsiteY9" fmla="*/ 539815 h 5032664"/>
                          <a:gd name="connsiteX10" fmla="*/ 3027820 w 4776950"/>
                          <a:gd name="connsiteY10" fmla="*/ 524975 h 5032664"/>
                          <a:gd name="connsiteX11" fmla="*/ 2600794 w 4776950"/>
                          <a:gd name="connsiteY11" fmla="*/ 481927 h 5032664"/>
                          <a:gd name="connsiteX12" fmla="*/ 481927 w 4776950"/>
                          <a:gd name="connsiteY12" fmla="*/ 2600794 h 5032664"/>
                          <a:gd name="connsiteX13" fmla="*/ 2600794 w 4776950"/>
                          <a:gd name="connsiteY13" fmla="*/ 4719661 h 5032664"/>
                          <a:gd name="connsiteX14" fmla="*/ 2817436 w 4776950"/>
                          <a:gd name="connsiteY14" fmla="*/ 4708722 h 5032664"/>
                          <a:gd name="connsiteX15" fmla="*/ 2927967 w 4776950"/>
                          <a:gd name="connsiteY15" fmla="*/ 4691853 h 5032664"/>
                          <a:gd name="connsiteX16" fmla="*/ 1685329 w 4776950"/>
                          <a:gd name="connsiteY16" fmla="*/ 5032664 h 5032664"/>
                          <a:gd name="connsiteX17" fmla="*/ 1588448 w 4776950"/>
                          <a:gd name="connsiteY17" fmla="*/ 4997205 h 5032664"/>
                          <a:gd name="connsiteX18" fmla="*/ 0 w 4776950"/>
                          <a:gd name="connsiteY18" fmla="*/ 2600794 h 5032664"/>
                          <a:gd name="connsiteX19" fmla="*/ 2600794 w 4776950"/>
                          <a:gd name="connsiteY19" fmla="*/ 0 h 5032664"/>
                          <a:gd name="connsiteX0" fmla="*/ 4626897 w 4757414"/>
                          <a:gd name="connsiteY0" fmla="*/ 972128 h 5032664"/>
                          <a:gd name="connsiteX1" fmla="*/ 4757414 w 4757414"/>
                          <a:gd name="connsiteY1" fmla="*/ 1146666 h 5032664"/>
                          <a:gd name="connsiteX2" fmla="*/ 4235815 w 4757414"/>
                          <a:gd name="connsiteY2" fmla="*/ 1252998 h 5032664"/>
                          <a:gd name="connsiteX3" fmla="*/ 4108818 w 4757414"/>
                          <a:gd name="connsiteY3" fmla="*/ 1113267 h 5032664"/>
                          <a:gd name="connsiteX4" fmla="*/ 4626897 w 4757414"/>
                          <a:gd name="connsiteY4" fmla="*/ 972128 h 5032664"/>
                          <a:gd name="connsiteX5" fmla="*/ 2600794 w 4757414"/>
                          <a:gd name="connsiteY5" fmla="*/ 0 h 5032664"/>
                          <a:gd name="connsiteX6" fmla="*/ 2866710 w 4757414"/>
                          <a:gd name="connsiteY6" fmla="*/ 13428 h 5032664"/>
                          <a:gd name="connsiteX7" fmla="*/ 2945403 w 4757414"/>
                          <a:gd name="connsiteY7" fmla="*/ 25438 h 5032664"/>
                          <a:gd name="connsiteX8" fmla="*/ 3085533 w 4757414"/>
                          <a:gd name="connsiteY8" fmla="*/ 539815 h 5032664"/>
                          <a:gd name="connsiteX9" fmla="*/ 3027820 w 4757414"/>
                          <a:gd name="connsiteY9" fmla="*/ 524975 h 5032664"/>
                          <a:gd name="connsiteX10" fmla="*/ 2600794 w 4757414"/>
                          <a:gd name="connsiteY10" fmla="*/ 481927 h 5032664"/>
                          <a:gd name="connsiteX11" fmla="*/ 481927 w 4757414"/>
                          <a:gd name="connsiteY11" fmla="*/ 2600794 h 5032664"/>
                          <a:gd name="connsiteX12" fmla="*/ 2600794 w 4757414"/>
                          <a:gd name="connsiteY12" fmla="*/ 4719661 h 5032664"/>
                          <a:gd name="connsiteX13" fmla="*/ 2817436 w 4757414"/>
                          <a:gd name="connsiteY13" fmla="*/ 4708722 h 5032664"/>
                          <a:gd name="connsiteX14" fmla="*/ 2927967 w 4757414"/>
                          <a:gd name="connsiteY14" fmla="*/ 4691853 h 5032664"/>
                          <a:gd name="connsiteX15" fmla="*/ 1685329 w 4757414"/>
                          <a:gd name="connsiteY15" fmla="*/ 5032664 h 5032664"/>
                          <a:gd name="connsiteX16" fmla="*/ 1588448 w 4757414"/>
                          <a:gd name="connsiteY16" fmla="*/ 4997205 h 5032664"/>
                          <a:gd name="connsiteX17" fmla="*/ 0 w 4757414"/>
                          <a:gd name="connsiteY17" fmla="*/ 2600794 h 5032664"/>
                          <a:gd name="connsiteX18" fmla="*/ 2600794 w 4757414"/>
                          <a:gd name="connsiteY18" fmla="*/ 0 h 5032664"/>
                          <a:gd name="connsiteX0" fmla="*/ 4626897 w 4757414"/>
                          <a:gd name="connsiteY0" fmla="*/ 972128 h 5032664"/>
                          <a:gd name="connsiteX1" fmla="*/ 4757414 w 4757414"/>
                          <a:gd name="connsiteY1" fmla="*/ 1146666 h 5032664"/>
                          <a:gd name="connsiteX2" fmla="*/ 4108818 w 4757414"/>
                          <a:gd name="connsiteY2" fmla="*/ 1113267 h 5032664"/>
                          <a:gd name="connsiteX3" fmla="*/ 4626897 w 4757414"/>
                          <a:gd name="connsiteY3" fmla="*/ 972128 h 5032664"/>
                          <a:gd name="connsiteX4" fmla="*/ 2600794 w 4757414"/>
                          <a:gd name="connsiteY4" fmla="*/ 0 h 5032664"/>
                          <a:gd name="connsiteX5" fmla="*/ 2866710 w 4757414"/>
                          <a:gd name="connsiteY5" fmla="*/ 13428 h 5032664"/>
                          <a:gd name="connsiteX6" fmla="*/ 2945403 w 4757414"/>
                          <a:gd name="connsiteY6" fmla="*/ 25438 h 5032664"/>
                          <a:gd name="connsiteX7" fmla="*/ 3085533 w 4757414"/>
                          <a:gd name="connsiteY7" fmla="*/ 539815 h 5032664"/>
                          <a:gd name="connsiteX8" fmla="*/ 3027820 w 4757414"/>
                          <a:gd name="connsiteY8" fmla="*/ 524975 h 5032664"/>
                          <a:gd name="connsiteX9" fmla="*/ 2600794 w 4757414"/>
                          <a:gd name="connsiteY9" fmla="*/ 481927 h 5032664"/>
                          <a:gd name="connsiteX10" fmla="*/ 481927 w 4757414"/>
                          <a:gd name="connsiteY10" fmla="*/ 2600794 h 5032664"/>
                          <a:gd name="connsiteX11" fmla="*/ 2600794 w 4757414"/>
                          <a:gd name="connsiteY11" fmla="*/ 4719661 h 5032664"/>
                          <a:gd name="connsiteX12" fmla="*/ 2817436 w 4757414"/>
                          <a:gd name="connsiteY12" fmla="*/ 4708722 h 5032664"/>
                          <a:gd name="connsiteX13" fmla="*/ 2927967 w 4757414"/>
                          <a:gd name="connsiteY13" fmla="*/ 4691853 h 5032664"/>
                          <a:gd name="connsiteX14" fmla="*/ 1685329 w 4757414"/>
                          <a:gd name="connsiteY14" fmla="*/ 5032664 h 5032664"/>
                          <a:gd name="connsiteX15" fmla="*/ 1588448 w 4757414"/>
                          <a:gd name="connsiteY15" fmla="*/ 4997205 h 5032664"/>
                          <a:gd name="connsiteX16" fmla="*/ 0 w 4757414"/>
                          <a:gd name="connsiteY16" fmla="*/ 2600794 h 5032664"/>
                          <a:gd name="connsiteX17" fmla="*/ 2600794 w 4757414"/>
                          <a:gd name="connsiteY17" fmla="*/ 0 h 5032664"/>
                          <a:gd name="connsiteX0" fmla="*/ 4626897 w 4626897"/>
                          <a:gd name="connsiteY0" fmla="*/ 972128 h 5032664"/>
                          <a:gd name="connsiteX1" fmla="*/ 4108818 w 4626897"/>
                          <a:gd name="connsiteY1" fmla="*/ 1113267 h 5032664"/>
                          <a:gd name="connsiteX2" fmla="*/ 4626897 w 4626897"/>
                          <a:gd name="connsiteY2" fmla="*/ 972128 h 5032664"/>
                          <a:gd name="connsiteX3" fmla="*/ 2600794 w 4626897"/>
                          <a:gd name="connsiteY3" fmla="*/ 0 h 5032664"/>
                          <a:gd name="connsiteX4" fmla="*/ 2866710 w 4626897"/>
                          <a:gd name="connsiteY4" fmla="*/ 13428 h 5032664"/>
                          <a:gd name="connsiteX5" fmla="*/ 2945403 w 4626897"/>
                          <a:gd name="connsiteY5" fmla="*/ 25438 h 5032664"/>
                          <a:gd name="connsiteX6" fmla="*/ 3085533 w 4626897"/>
                          <a:gd name="connsiteY6" fmla="*/ 539815 h 5032664"/>
                          <a:gd name="connsiteX7" fmla="*/ 3027820 w 4626897"/>
                          <a:gd name="connsiteY7" fmla="*/ 524975 h 5032664"/>
                          <a:gd name="connsiteX8" fmla="*/ 2600794 w 4626897"/>
                          <a:gd name="connsiteY8" fmla="*/ 481927 h 5032664"/>
                          <a:gd name="connsiteX9" fmla="*/ 481927 w 4626897"/>
                          <a:gd name="connsiteY9" fmla="*/ 2600794 h 5032664"/>
                          <a:gd name="connsiteX10" fmla="*/ 2600794 w 4626897"/>
                          <a:gd name="connsiteY10" fmla="*/ 4719661 h 5032664"/>
                          <a:gd name="connsiteX11" fmla="*/ 2817436 w 4626897"/>
                          <a:gd name="connsiteY11" fmla="*/ 4708722 h 5032664"/>
                          <a:gd name="connsiteX12" fmla="*/ 2927967 w 4626897"/>
                          <a:gd name="connsiteY12" fmla="*/ 4691853 h 5032664"/>
                          <a:gd name="connsiteX13" fmla="*/ 1685329 w 4626897"/>
                          <a:gd name="connsiteY13" fmla="*/ 5032664 h 5032664"/>
                          <a:gd name="connsiteX14" fmla="*/ 1588448 w 4626897"/>
                          <a:gd name="connsiteY14" fmla="*/ 4997205 h 5032664"/>
                          <a:gd name="connsiteX15" fmla="*/ 0 w 4626897"/>
                          <a:gd name="connsiteY15" fmla="*/ 2600794 h 5032664"/>
                          <a:gd name="connsiteX16" fmla="*/ 2600794 w 4626897"/>
                          <a:gd name="connsiteY16" fmla="*/ 0 h 5032664"/>
                          <a:gd name="connsiteX0" fmla="*/ 2600794 w 3085533"/>
                          <a:gd name="connsiteY0" fmla="*/ 0 h 5032664"/>
                          <a:gd name="connsiteX1" fmla="*/ 2866710 w 3085533"/>
                          <a:gd name="connsiteY1" fmla="*/ 13428 h 5032664"/>
                          <a:gd name="connsiteX2" fmla="*/ 2945403 w 3085533"/>
                          <a:gd name="connsiteY2" fmla="*/ 25438 h 5032664"/>
                          <a:gd name="connsiteX3" fmla="*/ 3085533 w 3085533"/>
                          <a:gd name="connsiteY3" fmla="*/ 539815 h 5032664"/>
                          <a:gd name="connsiteX4" fmla="*/ 3027820 w 3085533"/>
                          <a:gd name="connsiteY4" fmla="*/ 524975 h 5032664"/>
                          <a:gd name="connsiteX5" fmla="*/ 2600794 w 3085533"/>
                          <a:gd name="connsiteY5" fmla="*/ 481927 h 5032664"/>
                          <a:gd name="connsiteX6" fmla="*/ 481927 w 3085533"/>
                          <a:gd name="connsiteY6" fmla="*/ 2600794 h 5032664"/>
                          <a:gd name="connsiteX7" fmla="*/ 2600794 w 3085533"/>
                          <a:gd name="connsiteY7" fmla="*/ 4719661 h 5032664"/>
                          <a:gd name="connsiteX8" fmla="*/ 2817436 w 3085533"/>
                          <a:gd name="connsiteY8" fmla="*/ 4708722 h 5032664"/>
                          <a:gd name="connsiteX9" fmla="*/ 2927967 w 3085533"/>
                          <a:gd name="connsiteY9" fmla="*/ 4691853 h 5032664"/>
                          <a:gd name="connsiteX10" fmla="*/ 1685329 w 3085533"/>
                          <a:gd name="connsiteY10" fmla="*/ 5032664 h 5032664"/>
                          <a:gd name="connsiteX11" fmla="*/ 1588448 w 3085533"/>
                          <a:gd name="connsiteY11" fmla="*/ 4997205 h 5032664"/>
                          <a:gd name="connsiteX12" fmla="*/ 0 w 3085533"/>
                          <a:gd name="connsiteY12" fmla="*/ 2600794 h 5032664"/>
                          <a:gd name="connsiteX13" fmla="*/ 2600794 w 3085533"/>
                          <a:gd name="connsiteY13" fmla="*/ 0 h 503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5533" h="5032664">
                            <a:moveTo>
                              <a:pt x="2600794" y="0"/>
                            </a:moveTo>
                            <a:cubicBezTo>
                              <a:pt x="2690568" y="0"/>
                              <a:pt x="2779279" y="4549"/>
                              <a:pt x="2866710" y="13428"/>
                            </a:cubicBezTo>
                            <a:lnTo>
                              <a:pt x="2945403" y="25438"/>
                            </a:lnTo>
                            <a:lnTo>
                              <a:pt x="3085533" y="539815"/>
                            </a:lnTo>
                            <a:lnTo>
                              <a:pt x="3027820" y="524975"/>
                            </a:lnTo>
                            <a:cubicBezTo>
                              <a:pt x="2889887" y="496750"/>
                              <a:pt x="2747071" y="481927"/>
                              <a:pt x="2600794" y="481927"/>
                            </a:cubicBezTo>
                            <a:cubicBezTo>
                              <a:pt x="1430576" y="481927"/>
                              <a:pt x="481927" y="1430576"/>
                              <a:pt x="481927" y="2600794"/>
                            </a:cubicBezTo>
                            <a:cubicBezTo>
                              <a:pt x="481927" y="3771012"/>
                              <a:pt x="1430576" y="4719661"/>
                              <a:pt x="2600794" y="4719661"/>
                            </a:cubicBezTo>
                            <a:cubicBezTo>
                              <a:pt x="2673933" y="4719661"/>
                              <a:pt x="2746206" y="4715956"/>
                              <a:pt x="2817436" y="4708722"/>
                            </a:cubicBezTo>
                            <a:lnTo>
                              <a:pt x="2927967" y="4691853"/>
                            </a:lnTo>
                            <a:lnTo>
                              <a:pt x="1685329" y="5032664"/>
                            </a:lnTo>
                            <a:lnTo>
                              <a:pt x="1588448" y="4997205"/>
                            </a:lnTo>
                            <a:cubicBezTo>
                              <a:pt x="654984" y="4602383"/>
                              <a:pt x="0" y="3678079"/>
                              <a:pt x="0" y="2600794"/>
                            </a:cubicBezTo>
                            <a:cubicBezTo>
                              <a:pt x="0" y="1164415"/>
                              <a:pt x="1164415" y="0"/>
                              <a:pt x="2600794" y="0"/>
                            </a:cubicBezTo>
                            <a:close/>
                          </a:path>
                        </a:pathLst>
                      </a:custGeom>
                      <a:solidFill>
                        <a:schemeClr val="accent6">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Freeform 215">
                        <a:extLst>
                          <a:ext uri="{FF2B5EF4-FFF2-40B4-BE49-F238E27FC236}">
                            <a16:creationId xmlns:a16="http://schemas.microsoft.com/office/drawing/2014/main" id="{7EEA95DF-F44C-7BDB-4006-FD3DF0C302C5}"/>
                          </a:ext>
                        </a:extLst>
                      </p:cNvPr>
                      <p:cNvSpPr/>
                      <p:nvPr/>
                    </p:nvSpPr>
                    <p:spPr>
                      <a:xfrm rot="18552611">
                        <a:off x="2178813" y="4604518"/>
                        <a:ext cx="1013526" cy="672239"/>
                      </a:xfrm>
                      <a:custGeom>
                        <a:avLst/>
                        <a:gdLst>
                          <a:gd name="connsiteX0" fmla="*/ 4672482 w 5549588"/>
                          <a:gd name="connsiteY0" fmla="*/ 0 h 3680865"/>
                          <a:gd name="connsiteX1" fmla="*/ 5549588 w 5549588"/>
                          <a:gd name="connsiteY1" fmla="*/ 1195636 h 3680865"/>
                          <a:gd name="connsiteX2" fmla="*/ 5093712 w 5549588"/>
                          <a:gd name="connsiteY2" fmla="*/ 1195636 h 3680865"/>
                          <a:gd name="connsiteX3" fmla="*/ 5087282 w 5549588"/>
                          <a:gd name="connsiteY3" fmla="*/ 1286880 h 3680865"/>
                          <a:gd name="connsiteX4" fmla="*/ 4100276 w 5549588"/>
                          <a:gd name="connsiteY4" fmla="*/ 3062080 h 3680865"/>
                          <a:gd name="connsiteX5" fmla="*/ 337151 w 5549588"/>
                          <a:gd name="connsiteY5" fmla="*/ 2722627 h 3680865"/>
                          <a:gd name="connsiteX6" fmla="*/ 43080 w 5549588"/>
                          <a:gd name="connsiteY6" fmla="*/ 2275381 h 3680865"/>
                          <a:gd name="connsiteX7" fmla="*/ 0 w 5549588"/>
                          <a:gd name="connsiteY7" fmla="*/ 2180766 h 3680865"/>
                          <a:gd name="connsiteX8" fmla="*/ 83548 w 5549588"/>
                          <a:gd name="connsiteY8" fmla="*/ 2294330 h 3680865"/>
                          <a:gd name="connsiteX9" fmla="*/ 3534945 w 5549588"/>
                          <a:gd name="connsiteY9" fmla="*/ 2657666 h 3680865"/>
                          <a:gd name="connsiteX10" fmla="*/ 4384180 w 5549588"/>
                          <a:gd name="connsiteY10" fmla="*/ 1238810 h 3680865"/>
                          <a:gd name="connsiteX11" fmla="*/ 4390482 w 5549588"/>
                          <a:gd name="connsiteY11" fmla="*/ 1195636 h 3680865"/>
                          <a:gd name="connsiteX12" fmla="*/ 3795375 w 5549588"/>
                          <a:gd name="connsiteY12" fmla="*/ 1195636 h 368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9588" h="3680865">
                            <a:moveTo>
                              <a:pt x="4672482" y="0"/>
                            </a:moveTo>
                            <a:lnTo>
                              <a:pt x="5549588" y="1195636"/>
                            </a:lnTo>
                            <a:lnTo>
                              <a:pt x="5093712" y="1195636"/>
                            </a:lnTo>
                            <a:lnTo>
                              <a:pt x="5087282" y="1286880"/>
                            </a:lnTo>
                            <a:cubicBezTo>
                              <a:pt x="5003973" y="1954965"/>
                              <a:pt x="4669205" y="2597904"/>
                              <a:pt x="4100276" y="3062080"/>
                            </a:cubicBezTo>
                            <a:cubicBezTo>
                              <a:pt x="2944357" y="4005166"/>
                              <a:pt x="1259549" y="3853188"/>
                              <a:pt x="337151" y="2722627"/>
                            </a:cubicBezTo>
                            <a:cubicBezTo>
                              <a:pt x="221852" y="2581307"/>
                              <a:pt x="123922" y="2431386"/>
                              <a:pt x="43080" y="2275381"/>
                            </a:cubicBezTo>
                            <a:lnTo>
                              <a:pt x="0" y="2180766"/>
                            </a:lnTo>
                            <a:lnTo>
                              <a:pt x="83548" y="2294330"/>
                            </a:lnTo>
                            <a:cubicBezTo>
                              <a:pt x="943604" y="3348481"/>
                              <a:pt x="2488848" y="3511152"/>
                              <a:pt x="3534945" y="2657666"/>
                            </a:cubicBezTo>
                            <a:cubicBezTo>
                              <a:pt x="3992612" y="2284267"/>
                              <a:pt x="4278917" y="1778230"/>
                              <a:pt x="4384180" y="1238810"/>
                            </a:cubicBezTo>
                            <a:lnTo>
                              <a:pt x="4390482" y="1195636"/>
                            </a:lnTo>
                            <a:lnTo>
                              <a:pt x="3795375" y="1195636"/>
                            </a:lnTo>
                            <a:close/>
                          </a:path>
                        </a:pathLst>
                      </a:custGeom>
                      <a:solidFill>
                        <a:schemeClr val="accent6">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02" name="Group 201">
                      <a:extLst>
                        <a:ext uri="{FF2B5EF4-FFF2-40B4-BE49-F238E27FC236}">
                          <a16:creationId xmlns:a16="http://schemas.microsoft.com/office/drawing/2014/main" id="{719AC623-E9B4-C125-308D-3AEA727FFC17}"/>
                        </a:ext>
                      </a:extLst>
                    </p:cNvPr>
                    <p:cNvGrpSpPr/>
                    <p:nvPr/>
                  </p:nvGrpSpPr>
                  <p:grpSpPr>
                    <a:xfrm>
                      <a:off x="2142400" y="4568675"/>
                      <a:ext cx="697875" cy="645746"/>
                      <a:chOff x="2142400" y="4568675"/>
                      <a:chExt cx="697875" cy="645746"/>
                    </a:xfrm>
                    <a:solidFill>
                      <a:schemeClr val="bg2">
                        <a:lumMod val="25000"/>
                      </a:schemeClr>
                    </a:solidFill>
                  </p:grpSpPr>
                  <p:sp>
                    <p:nvSpPr>
                      <p:cNvPr id="203" name="Rounded Rectangle 202">
                        <a:extLst>
                          <a:ext uri="{FF2B5EF4-FFF2-40B4-BE49-F238E27FC236}">
                            <a16:creationId xmlns:a16="http://schemas.microsoft.com/office/drawing/2014/main" id="{C47A33CA-D12F-86BC-D291-A5A14AD7C16F}"/>
                          </a:ext>
                        </a:extLst>
                      </p:cNvPr>
                      <p:cNvSpPr/>
                      <p:nvPr/>
                    </p:nvSpPr>
                    <p:spPr>
                      <a:xfrm>
                        <a:off x="2476472" y="4568675"/>
                        <a:ext cx="31100" cy="4859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4" name="Rounded Rectangle 203">
                        <a:extLst>
                          <a:ext uri="{FF2B5EF4-FFF2-40B4-BE49-F238E27FC236}">
                            <a16:creationId xmlns:a16="http://schemas.microsoft.com/office/drawing/2014/main" id="{FFAB5943-D766-CE04-FD12-A5BD144236F1}"/>
                          </a:ext>
                        </a:extLst>
                      </p:cNvPr>
                      <p:cNvSpPr/>
                      <p:nvPr/>
                    </p:nvSpPr>
                    <p:spPr>
                      <a:xfrm rot="5400000">
                        <a:off x="2151146" y="4892176"/>
                        <a:ext cx="31100" cy="4859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5" name="Rounded Rectangle 204">
                        <a:extLst>
                          <a:ext uri="{FF2B5EF4-FFF2-40B4-BE49-F238E27FC236}">
                            <a16:creationId xmlns:a16="http://schemas.microsoft.com/office/drawing/2014/main" id="{977A9918-EDD5-2B27-BA71-F1743363F552}"/>
                          </a:ext>
                        </a:extLst>
                      </p:cNvPr>
                      <p:cNvSpPr/>
                      <p:nvPr/>
                    </p:nvSpPr>
                    <p:spPr>
                      <a:xfrm rot="5400000">
                        <a:off x="2800430" y="4892632"/>
                        <a:ext cx="31100" cy="4859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6" name="Rounded Rectangle 205">
                        <a:extLst>
                          <a:ext uri="{FF2B5EF4-FFF2-40B4-BE49-F238E27FC236}">
                            <a16:creationId xmlns:a16="http://schemas.microsoft.com/office/drawing/2014/main" id="{121C11E5-94D2-8EF0-D6C2-4B50662A94D5}"/>
                          </a:ext>
                        </a:extLst>
                      </p:cNvPr>
                      <p:cNvSpPr/>
                      <p:nvPr/>
                    </p:nvSpPr>
                    <p:spPr>
                      <a:xfrm rot="19800000">
                        <a:off x="2310206" y="4603454"/>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7" name="Rounded Rectangle 206">
                        <a:extLst>
                          <a:ext uri="{FF2B5EF4-FFF2-40B4-BE49-F238E27FC236}">
                            <a16:creationId xmlns:a16="http://schemas.microsoft.com/office/drawing/2014/main" id="{C2D8F951-2255-E6F6-F9FD-96C94CFDE9CF}"/>
                          </a:ext>
                        </a:extLst>
                      </p:cNvPr>
                      <p:cNvSpPr/>
                      <p:nvPr/>
                    </p:nvSpPr>
                    <p:spPr>
                      <a:xfrm rot="17760000">
                        <a:off x="2190206" y="4727105"/>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8" name="Rounded Rectangle 207">
                        <a:extLst>
                          <a:ext uri="{FF2B5EF4-FFF2-40B4-BE49-F238E27FC236}">
                            <a16:creationId xmlns:a16="http://schemas.microsoft.com/office/drawing/2014/main" id="{0E6021C9-ECCC-00B8-5074-B99E671C2743}"/>
                          </a:ext>
                        </a:extLst>
                      </p:cNvPr>
                      <p:cNvSpPr/>
                      <p:nvPr/>
                    </p:nvSpPr>
                    <p:spPr>
                      <a:xfrm rot="14580000">
                        <a:off x="2190662" y="5067031"/>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9" name="Rounded Rectangle 208">
                        <a:extLst>
                          <a:ext uri="{FF2B5EF4-FFF2-40B4-BE49-F238E27FC236}">
                            <a16:creationId xmlns:a16="http://schemas.microsoft.com/office/drawing/2014/main" id="{D97E0AA0-7458-DA26-DEF1-621CC6A921A8}"/>
                          </a:ext>
                        </a:extLst>
                      </p:cNvPr>
                      <p:cNvSpPr/>
                      <p:nvPr/>
                    </p:nvSpPr>
                    <p:spPr>
                      <a:xfrm rot="17820000">
                        <a:off x="2776980" y="5064750"/>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0" name="Rounded Rectangle 209">
                        <a:extLst>
                          <a:ext uri="{FF2B5EF4-FFF2-40B4-BE49-F238E27FC236}">
                            <a16:creationId xmlns:a16="http://schemas.microsoft.com/office/drawing/2014/main" id="{F966057B-7775-5315-A73F-97F9C39958A7}"/>
                          </a:ext>
                        </a:extLst>
                      </p:cNvPr>
                      <p:cNvSpPr/>
                      <p:nvPr/>
                    </p:nvSpPr>
                    <p:spPr>
                      <a:xfrm rot="14820000">
                        <a:off x="2777437" y="4722998"/>
                        <a:ext cx="21426" cy="39261"/>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1" name="Freeform 210">
                        <a:extLst>
                          <a:ext uri="{FF2B5EF4-FFF2-40B4-BE49-F238E27FC236}">
                            <a16:creationId xmlns:a16="http://schemas.microsoft.com/office/drawing/2014/main" id="{AD93D4AE-D35C-2318-01E9-1663D78FCE9C}"/>
                          </a:ext>
                        </a:extLst>
                      </p:cNvPr>
                      <p:cNvSpPr/>
                      <p:nvPr/>
                    </p:nvSpPr>
                    <p:spPr>
                      <a:xfrm>
                        <a:off x="2434421" y="4632316"/>
                        <a:ext cx="207875" cy="348385"/>
                      </a:xfrm>
                      <a:custGeom>
                        <a:avLst/>
                        <a:gdLst>
                          <a:gd name="connsiteX0" fmla="*/ 1136207 w 1138226"/>
                          <a:gd name="connsiteY0" fmla="*/ 345 h 1907592"/>
                          <a:gd name="connsiteX1" fmla="*/ 653589 w 1138226"/>
                          <a:gd name="connsiteY1" fmla="*/ 979232 h 1907592"/>
                          <a:gd name="connsiteX2" fmla="*/ 546144 w 1138226"/>
                          <a:gd name="connsiteY2" fmla="*/ 1170869 h 1907592"/>
                          <a:gd name="connsiteX3" fmla="*/ 489040 w 1138226"/>
                          <a:gd name="connsiteY3" fmla="*/ 1270352 h 1907592"/>
                          <a:gd name="connsiteX4" fmla="*/ 503423 w 1138226"/>
                          <a:gd name="connsiteY4" fmla="*/ 1278159 h 1907592"/>
                          <a:gd name="connsiteX5" fmla="*/ 645782 w 1138226"/>
                          <a:gd name="connsiteY5" fmla="*/ 1545905 h 1907592"/>
                          <a:gd name="connsiteX6" fmla="*/ 322891 w 1138226"/>
                          <a:gd name="connsiteY6" fmla="*/ 1868796 h 1907592"/>
                          <a:gd name="connsiteX7" fmla="*/ 197207 w 1138226"/>
                          <a:gd name="connsiteY7" fmla="*/ 1843422 h 1907592"/>
                          <a:gd name="connsiteX8" fmla="*/ 153733 w 1138226"/>
                          <a:gd name="connsiteY8" fmla="*/ 1819825 h 1907592"/>
                          <a:gd name="connsiteX9" fmla="*/ 138589 w 1138226"/>
                          <a:gd name="connsiteY9" fmla="*/ 1842221 h 1907592"/>
                          <a:gd name="connsiteX10" fmla="*/ 79194 w 1138226"/>
                          <a:gd name="connsiteY10" fmla="*/ 1907247 h 1907592"/>
                          <a:gd name="connsiteX11" fmla="*/ 102866 w 1138226"/>
                          <a:gd name="connsiteY11" fmla="*/ 1822419 h 1907592"/>
                          <a:gd name="connsiteX12" fmla="*/ 116300 w 1138226"/>
                          <a:gd name="connsiteY12" fmla="*/ 1792150 h 1907592"/>
                          <a:gd name="connsiteX13" fmla="*/ 94573 w 1138226"/>
                          <a:gd name="connsiteY13" fmla="*/ 1774224 h 1907592"/>
                          <a:gd name="connsiteX14" fmla="*/ 0 w 1138226"/>
                          <a:gd name="connsiteY14" fmla="*/ 1545905 h 1907592"/>
                          <a:gd name="connsiteX15" fmla="*/ 322891 w 1138226"/>
                          <a:gd name="connsiteY15" fmla="*/ 1223014 h 1907592"/>
                          <a:gd name="connsiteX16" fmla="*/ 387965 w 1138226"/>
                          <a:gd name="connsiteY16" fmla="*/ 1229574 h 1907592"/>
                          <a:gd name="connsiteX17" fmla="*/ 396716 w 1138226"/>
                          <a:gd name="connsiteY17" fmla="*/ 1232290 h 1907592"/>
                          <a:gd name="connsiteX18" fmla="*/ 456233 w 1138226"/>
                          <a:gd name="connsiteY18" fmla="*/ 1121030 h 1907592"/>
                          <a:gd name="connsiteX19" fmla="*/ 561813 w 1138226"/>
                          <a:gd name="connsiteY19" fmla="*/ 928360 h 1907592"/>
                          <a:gd name="connsiteX20" fmla="*/ 1136207 w 1138226"/>
                          <a:gd name="connsiteY20" fmla="*/ 345 h 190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8226" h="1907592">
                            <a:moveTo>
                              <a:pt x="1136207" y="345"/>
                            </a:moveTo>
                            <a:cubicBezTo>
                              <a:pt x="1161550" y="14393"/>
                              <a:pt x="945475" y="452656"/>
                              <a:pt x="653589" y="979232"/>
                            </a:cubicBezTo>
                            <a:cubicBezTo>
                              <a:pt x="617103" y="1045054"/>
                              <a:pt x="581160" y="1109140"/>
                              <a:pt x="546144" y="1170869"/>
                            </a:cubicBezTo>
                            <a:lnTo>
                              <a:pt x="489040" y="1270352"/>
                            </a:lnTo>
                            <a:lnTo>
                              <a:pt x="503423" y="1278159"/>
                            </a:lnTo>
                            <a:cubicBezTo>
                              <a:pt x="589312" y="1336185"/>
                              <a:pt x="645782" y="1434450"/>
                              <a:pt x="645782" y="1545905"/>
                            </a:cubicBezTo>
                            <a:cubicBezTo>
                              <a:pt x="645782" y="1724233"/>
                              <a:pt x="501219" y="1868796"/>
                              <a:pt x="322891" y="1868796"/>
                            </a:cubicBezTo>
                            <a:cubicBezTo>
                              <a:pt x="278309" y="1868796"/>
                              <a:pt x="235837" y="1859761"/>
                              <a:pt x="197207" y="1843422"/>
                            </a:cubicBezTo>
                            <a:lnTo>
                              <a:pt x="153733" y="1819825"/>
                            </a:lnTo>
                            <a:lnTo>
                              <a:pt x="138589" y="1842221"/>
                            </a:lnTo>
                            <a:cubicBezTo>
                              <a:pt x="106355" y="1887425"/>
                              <a:pt x="85530" y="1910759"/>
                              <a:pt x="79194" y="1907247"/>
                            </a:cubicBezTo>
                            <a:cubicBezTo>
                              <a:pt x="72859" y="1903735"/>
                              <a:pt x="81612" y="1873710"/>
                              <a:pt x="102866" y="1822419"/>
                            </a:cubicBezTo>
                            <a:lnTo>
                              <a:pt x="116300" y="1792150"/>
                            </a:lnTo>
                            <a:lnTo>
                              <a:pt x="94573" y="1774224"/>
                            </a:lnTo>
                            <a:cubicBezTo>
                              <a:pt x="36141" y="1715792"/>
                              <a:pt x="0" y="1635069"/>
                              <a:pt x="0" y="1545905"/>
                            </a:cubicBezTo>
                            <a:cubicBezTo>
                              <a:pt x="0" y="1367577"/>
                              <a:pt x="144563" y="1223014"/>
                              <a:pt x="322891" y="1223014"/>
                            </a:cubicBezTo>
                            <a:cubicBezTo>
                              <a:pt x="345182" y="1223014"/>
                              <a:pt x="366946" y="1225273"/>
                              <a:pt x="387965" y="1229574"/>
                            </a:cubicBezTo>
                            <a:lnTo>
                              <a:pt x="396716" y="1232290"/>
                            </a:lnTo>
                            <a:lnTo>
                              <a:pt x="456233" y="1121030"/>
                            </a:lnTo>
                            <a:cubicBezTo>
                              <a:pt x="490026" y="1058624"/>
                              <a:pt x="525327" y="994182"/>
                              <a:pt x="561813" y="928360"/>
                            </a:cubicBezTo>
                            <a:cubicBezTo>
                              <a:pt x="853699" y="401784"/>
                              <a:pt x="1110864" y="-13703"/>
                              <a:pt x="1136207" y="345"/>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2" name="Freeform 211">
                        <a:extLst>
                          <a:ext uri="{FF2B5EF4-FFF2-40B4-BE49-F238E27FC236}">
                            <a16:creationId xmlns:a16="http://schemas.microsoft.com/office/drawing/2014/main" id="{026EEC9F-78EB-AA64-F55A-ED50821E18A5}"/>
                          </a:ext>
                        </a:extLst>
                      </p:cNvPr>
                      <p:cNvSpPr/>
                      <p:nvPr/>
                    </p:nvSpPr>
                    <p:spPr>
                      <a:xfrm rot="20880000">
                        <a:off x="2643477" y="5033735"/>
                        <a:ext cx="64535" cy="90457"/>
                      </a:xfrm>
                      <a:custGeom>
                        <a:avLst/>
                        <a:gdLst/>
                        <a:ahLst/>
                        <a:cxnLst/>
                        <a:rect l="l" t="t" r="r" b="b"/>
                        <a:pathLst>
                          <a:path w="353362" h="495300">
                            <a:moveTo>
                              <a:pt x="199275" y="0"/>
                            </a:moveTo>
                            <a:cubicBezTo>
                              <a:pt x="218920" y="0"/>
                              <a:pt x="228542" y="10517"/>
                              <a:pt x="228138" y="31551"/>
                            </a:cubicBezTo>
                            <a:cubicBezTo>
                              <a:pt x="227863" y="43458"/>
                              <a:pt x="223544" y="61714"/>
                              <a:pt x="215181" y="86320"/>
                            </a:cubicBezTo>
                            <a:cubicBezTo>
                              <a:pt x="208437" y="106164"/>
                              <a:pt x="200998" y="126305"/>
                              <a:pt x="192862" y="146744"/>
                            </a:cubicBezTo>
                            <a:cubicBezTo>
                              <a:pt x="185061" y="166191"/>
                              <a:pt x="177923" y="185440"/>
                              <a:pt x="171449" y="204490"/>
                            </a:cubicBezTo>
                            <a:cubicBezTo>
                              <a:pt x="190790" y="190202"/>
                              <a:pt x="209944" y="179536"/>
                              <a:pt x="228908" y="172492"/>
                            </a:cubicBezTo>
                            <a:cubicBezTo>
                              <a:pt x="247873" y="165447"/>
                              <a:pt x="266781" y="161925"/>
                              <a:pt x="285633" y="161925"/>
                            </a:cubicBezTo>
                            <a:cubicBezTo>
                              <a:pt x="319566" y="161925"/>
                              <a:pt x="340736" y="171450"/>
                              <a:pt x="349145" y="190500"/>
                            </a:cubicBezTo>
                            <a:cubicBezTo>
                              <a:pt x="355402" y="204787"/>
                              <a:pt x="354697" y="226715"/>
                              <a:pt x="347029" y="256282"/>
                            </a:cubicBezTo>
                            <a:cubicBezTo>
                              <a:pt x="339727" y="280690"/>
                              <a:pt x="332490" y="305197"/>
                              <a:pt x="325319" y="329803"/>
                            </a:cubicBezTo>
                            <a:cubicBezTo>
                              <a:pt x="317635" y="361751"/>
                              <a:pt x="313011" y="381198"/>
                              <a:pt x="311445" y="388144"/>
                            </a:cubicBezTo>
                            <a:cubicBezTo>
                              <a:pt x="306735" y="410170"/>
                              <a:pt x="303566" y="429419"/>
                              <a:pt x="301939" y="445889"/>
                            </a:cubicBezTo>
                            <a:cubicBezTo>
                              <a:pt x="301514" y="450056"/>
                              <a:pt x="300762" y="453727"/>
                              <a:pt x="299683" y="456902"/>
                            </a:cubicBezTo>
                            <a:cubicBezTo>
                              <a:pt x="295906" y="468015"/>
                              <a:pt x="288570" y="477192"/>
                              <a:pt x="277675" y="484435"/>
                            </a:cubicBezTo>
                            <a:cubicBezTo>
                              <a:pt x="266780" y="491678"/>
                              <a:pt x="255676" y="495300"/>
                              <a:pt x="244366" y="495300"/>
                            </a:cubicBezTo>
                            <a:cubicBezTo>
                              <a:pt x="224323" y="495300"/>
                              <a:pt x="214699" y="485378"/>
                              <a:pt x="215493" y="465534"/>
                            </a:cubicBezTo>
                            <a:cubicBezTo>
                              <a:pt x="216190" y="449461"/>
                              <a:pt x="219513" y="426839"/>
                              <a:pt x="225460" y="397669"/>
                            </a:cubicBezTo>
                            <a:cubicBezTo>
                              <a:pt x="231394" y="369689"/>
                              <a:pt x="237431" y="346670"/>
                              <a:pt x="243570" y="328612"/>
                            </a:cubicBezTo>
                            <a:cubicBezTo>
                              <a:pt x="245254" y="323651"/>
                              <a:pt x="248047" y="316160"/>
                              <a:pt x="251949" y="306139"/>
                            </a:cubicBezTo>
                            <a:cubicBezTo>
                              <a:pt x="255851" y="296118"/>
                              <a:pt x="258645" y="288627"/>
                              <a:pt x="260332" y="283666"/>
                            </a:cubicBezTo>
                            <a:cubicBezTo>
                              <a:pt x="265321" y="268982"/>
                              <a:pt x="268021" y="260449"/>
                              <a:pt x="268434" y="258068"/>
                            </a:cubicBezTo>
                            <a:cubicBezTo>
                              <a:pt x="270359" y="247154"/>
                              <a:pt x="267056" y="241697"/>
                              <a:pt x="258523" y="241697"/>
                            </a:cubicBezTo>
                            <a:cubicBezTo>
                              <a:pt x="236496" y="241697"/>
                              <a:pt x="213113" y="251817"/>
                              <a:pt x="188374" y="272058"/>
                            </a:cubicBezTo>
                            <a:cubicBezTo>
                              <a:pt x="175807" y="282178"/>
                              <a:pt x="156765" y="301426"/>
                              <a:pt x="131247" y="329803"/>
                            </a:cubicBezTo>
                            <a:cubicBezTo>
                              <a:pt x="106833" y="401637"/>
                              <a:pt x="88659" y="444897"/>
                              <a:pt x="76724" y="459581"/>
                            </a:cubicBezTo>
                            <a:cubicBezTo>
                              <a:pt x="63454" y="475853"/>
                              <a:pt x="48385" y="483989"/>
                              <a:pt x="31518" y="483989"/>
                            </a:cubicBezTo>
                            <a:cubicBezTo>
                              <a:pt x="20406" y="483989"/>
                              <a:pt x="11797" y="480268"/>
                              <a:pt x="5694" y="472827"/>
                            </a:cubicBezTo>
                            <a:cubicBezTo>
                              <a:pt x="-410" y="465385"/>
                              <a:pt x="-1606" y="456208"/>
                              <a:pt x="2106" y="445294"/>
                            </a:cubicBezTo>
                            <a:cubicBezTo>
                              <a:pt x="3386" y="441523"/>
                              <a:pt x="6264" y="436265"/>
                              <a:pt x="10738" y="429518"/>
                            </a:cubicBezTo>
                            <a:cubicBezTo>
                              <a:pt x="13612" y="425152"/>
                              <a:pt x="23908" y="398363"/>
                              <a:pt x="41624" y="349151"/>
                            </a:cubicBezTo>
                            <a:cubicBezTo>
                              <a:pt x="54188" y="309265"/>
                              <a:pt x="76945" y="242887"/>
                              <a:pt x="109895" y="150019"/>
                            </a:cubicBezTo>
                            <a:lnTo>
                              <a:pt x="113825" y="140196"/>
                            </a:lnTo>
                            <a:cubicBezTo>
                              <a:pt x="122974" y="116780"/>
                              <a:pt x="128898" y="101104"/>
                              <a:pt x="131596" y="93166"/>
                            </a:cubicBezTo>
                            <a:cubicBezTo>
                              <a:pt x="133685" y="87015"/>
                              <a:pt x="135828" y="77936"/>
                              <a:pt x="138023" y="65931"/>
                            </a:cubicBezTo>
                            <a:cubicBezTo>
                              <a:pt x="140218" y="53925"/>
                              <a:pt x="142361" y="44847"/>
                              <a:pt x="144451" y="38695"/>
                            </a:cubicBezTo>
                            <a:cubicBezTo>
                              <a:pt x="148295" y="27384"/>
                              <a:pt x="155517" y="18107"/>
                              <a:pt x="166114" y="10864"/>
                            </a:cubicBezTo>
                            <a:cubicBezTo>
                              <a:pt x="176712" y="3621"/>
                              <a:pt x="187766" y="0"/>
                              <a:pt x="199275"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3" name="Freeform 212">
                        <a:extLst>
                          <a:ext uri="{FF2B5EF4-FFF2-40B4-BE49-F238E27FC236}">
                            <a16:creationId xmlns:a16="http://schemas.microsoft.com/office/drawing/2014/main" id="{01E9F6D1-B3A1-6173-E54F-B8AF11D8F802}"/>
                          </a:ext>
                        </a:extLst>
                      </p:cNvPr>
                      <p:cNvSpPr/>
                      <p:nvPr/>
                    </p:nvSpPr>
                    <p:spPr>
                      <a:xfrm>
                        <a:off x="2492634" y="5041531"/>
                        <a:ext cx="139009" cy="168271"/>
                      </a:xfrm>
                      <a:custGeom>
                        <a:avLst/>
                        <a:gdLst/>
                        <a:ahLst/>
                        <a:cxnLst/>
                        <a:rect l="l" t="t" r="r" b="b"/>
                        <a:pathLst>
                          <a:path w="389992" h="472083">
                            <a:moveTo>
                              <a:pt x="355314" y="0"/>
                            </a:moveTo>
                            <a:cubicBezTo>
                              <a:pt x="367022" y="0"/>
                              <a:pt x="376131" y="2977"/>
                              <a:pt x="382642" y="8930"/>
                            </a:cubicBezTo>
                            <a:cubicBezTo>
                              <a:pt x="390335" y="16074"/>
                              <a:pt x="391989" y="26095"/>
                              <a:pt x="387605" y="38993"/>
                            </a:cubicBezTo>
                            <a:lnTo>
                              <a:pt x="311833" y="262831"/>
                            </a:lnTo>
                            <a:cubicBezTo>
                              <a:pt x="337558" y="263625"/>
                              <a:pt x="354012" y="266304"/>
                              <a:pt x="361192" y="270868"/>
                            </a:cubicBezTo>
                            <a:cubicBezTo>
                              <a:pt x="369093" y="276225"/>
                              <a:pt x="370380" y="286743"/>
                              <a:pt x="365053" y="302419"/>
                            </a:cubicBezTo>
                            <a:cubicBezTo>
                              <a:pt x="359655" y="318889"/>
                              <a:pt x="348271" y="330200"/>
                              <a:pt x="330901" y="336352"/>
                            </a:cubicBezTo>
                            <a:cubicBezTo>
                              <a:pt x="318769" y="340519"/>
                              <a:pt x="303511" y="342206"/>
                              <a:pt x="285127" y="341412"/>
                            </a:cubicBezTo>
                            <a:cubicBezTo>
                              <a:pt x="276012" y="369987"/>
                              <a:pt x="265392" y="400943"/>
                              <a:pt x="253269" y="434281"/>
                            </a:cubicBezTo>
                            <a:cubicBezTo>
                              <a:pt x="249362" y="445195"/>
                              <a:pt x="242721" y="454224"/>
                              <a:pt x="233347" y="461368"/>
                            </a:cubicBezTo>
                            <a:cubicBezTo>
                              <a:pt x="223972" y="468511"/>
                              <a:pt x="213332" y="472083"/>
                              <a:pt x="201426" y="472083"/>
                            </a:cubicBezTo>
                            <a:cubicBezTo>
                              <a:pt x="171263" y="472083"/>
                              <a:pt x="163622" y="452239"/>
                              <a:pt x="178501" y="412552"/>
                            </a:cubicBezTo>
                            <a:lnTo>
                              <a:pt x="202677" y="341412"/>
                            </a:lnTo>
                            <a:lnTo>
                              <a:pt x="83912" y="341412"/>
                            </a:lnTo>
                            <a:cubicBezTo>
                              <a:pt x="20213" y="341412"/>
                              <a:pt x="-7219" y="328414"/>
                              <a:pt x="1614" y="302419"/>
                            </a:cubicBezTo>
                            <a:cubicBezTo>
                              <a:pt x="5323" y="291505"/>
                              <a:pt x="15026" y="279301"/>
                              <a:pt x="30724" y="265807"/>
                            </a:cubicBezTo>
                            <a:cubicBezTo>
                              <a:pt x="43359" y="255489"/>
                              <a:pt x="56127" y="245071"/>
                              <a:pt x="69029" y="234554"/>
                            </a:cubicBezTo>
                            <a:cubicBezTo>
                              <a:pt x="116490" y="188913"/>
                              <a:pt x="188270" y="121047"/>
                              <a:pt x="284369" y="30957"/>
                            </a:cubicBezTo>
                            <a:cubicBezTo>
                              <a:pt x="306861" y="10319"/>
                              <a:pt x="330509" y="0"/>
                              <a:pt x="355314" y="0"/>
                            </a:cubicBezTo>
                            <a:close/>
                            <a:moveTo>
                              <a:pt x="274802" y="129183"/>
                            </a:moveTo>
                            <a:cubicBezTo>
                              <a:pt x="245235" y="159544"/>
                              <a:pt x="200429" y="204093"/>
                              <a:pt x="140383" y="262831"/>
                            </a:cubicBezTo>
                            <a:lnTo>
                              <a:pt x="229382" y="262831"/>
                            </a:lnTo>
                            <a:lnTo>
                              <a:pt x="274802" y="129183"/>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4" name="Freeform 213">
                        <a:extLst>
                          <a:ext uri="{FF2B5EF4-FFF2-40B4-BE49-F238E27FC236}">
                            <a16:creationId xmlns:a16="http://schemas.microsoft.com/office/drawing/2014/main" id="{775AD958-42FB-F423-D753-89838387EBFB}"/>
                          </a:ext>
                        </a:extLst>
                      </p:cNvPr>
                      <p:cNvSpPr/>
                      <p:nvPr/>
                    </p:nvSpPr>
                    <p:spPr>
                      <a:xfrm>
                        <a:off x="2322857" y="5033600"/>
                        <a:ext cx="169165" cy="180821"/>
                      </a:xfrm>
                      <a:custGeom>
                        <a:avLst/>
                        <a:gdLst/>
                        <a:ahLst/>
                        <a:cxnLst/>
                        <a:rect l="l" t="t" r="r" b="b"/>
                        <a:pathLst>
                          <a:path w="408585" h="458093">
                            <a:moveTo>
                              <a:pt x="299741" y="0"/>
                            </a:moveTo>
                            <a:cubicBezTo>
                              <a:pt x="334070" y="0"/>
                              <a:pt x="361958" y="9029"/>
                              <a:pt x="383405" y="27087"/>
                            </a:cubicBezTo>
                            <a:cubicBezTo>
                              <a:pt x="407943" y="47724"/>
                              <a:pt x="414547" y="74712"/>
                              <a:pt x="403218" y="108049"/>
                            </a:cubicBezTo>
                            <a:cubicBezTo>
                              <a:pt x="391752" y="141784"/>
                              <a:pt x="374268" y="170458"/>
                              <a:pt x="350765" y="194072"/>
                            </a:cubicBezTo>
                            <a:cubicBezTo>
                              <a:pt x="332255" y="212924"/>
                              <a:pt x="306867" y="231279"/>
                              <a:pt x="274603" y="249138"/>
                            </a:cubicBezTo>
                            <a:cubicBezTo>
                              <a:pt x="244471" y="264815"/>
                              <a:pt x="214374" y="280392"/>
                              <a:pt x="184310" y="295870"/>
                            </a:cubicBezTo>
                            <a:cubicBezTo>
                              <a:pt x="138245" y="320477"/>
                              <a:pt x="108461" y="348556"/>
                              <a:pt x="94958" y="380107"/>
                            </a:cubicBezTo>
                            <a:cubicBezTo>
                              <a:pt x="106346" y="378718"/>
                              <a:pt x="122959" y="377131"/>
                              <a:pt x="144797" y="375345"/>
                            </a:cubicBezTo>
                            <a:cubicBezTo>
                              <a:pt x="187808" y="373162"/>
                              <a:pt x="218442" y="372070"/>
                              <a:pt x="236698" y="372070"/>
                            </a:cubicBezTo>
                            <a:cubicBezTo>
                              <a:pt x="253764" y="372070"/>
                              <a:pt x="269383" y="375742"/>
                              <a:pt x="283556" y="383084"/>
                            </a:cubicBezTo>
                            <a:cubicBezTo>
                              <a:pt x="301089" y="392212"/>
                              <a:pt x="307429" y="403920"/>
                              <a:pt x="302573" y="418207"/>
                            </a:cubicBezTo>
                            <a:cubicBezTo>
                              <a:pt x="299066" y="428526"/>
                              <a:pt x="292327" y="437555"/>
                              <a:pt x="282356" y="445294"/>
                            </a:cubicBezTo>
                            <a:cubicBezTo>
                              <a:pt x="271783" y="453628"/>
                              <a:pt x="260741" y="457795"/>
                              <a:pt x="249232" y="457795"/>
                            </a:cubicBezTo>
                            <a:cubicBezTo>
                              <a:pt x="244271" y="457795"/>
                              <a:pt x="236869" y="456952"/>
                              <a:pt x="227024" y="455265"/>
                            </a:cubicBezTo>
                            <a:cubicBezTo>
                              <a:pt x="217180" y="453579"/>
                              <a:pt x="209976" y="452735"/>
                              <a:pt x="205412" y="452735"/>
                            </a:cubicBezTo>
                            <a:lnTo>
                              <a:pt x="118003" y="452438"/>
                            </a:lnTo>
                            <a:cubicBezTo>
                              <a:pt x="110462" y="452438"/>
                              <a:pt x="98732" y="453380"/>
                              <a:pt x="82812" y="455265"/>
                            </a:cubicBezTo>
                            <a:cubicBezTo>
                              <a:pt x="66892" y="457151"/>
                              <a:pt x="55063" y="458093"/>
                              <a:pt x="47324" y="458093"/>
                            </a:cubicBezTo>
                            <a:cubicBezTo>
                              <a:pt x="45141" y="458093"/>
                              <a:pt x="42101" y="457696"/>
                              <a:pt x="38203" y="456903"/>
                            </a:cubicBezTo>
                            <a:cubicBezTo>
                              <a:pt x="34306" y="456109"/>
                              <a:pt x="31266" y="455712"/>
                              <a:pt x="29083" y="455712"/>
                            </a:cubicBezTo>
                            <a:cubicBezTo>
                              <a:pt x="11223" y="455712"/>
                              <a:pt x="1581" y="448469"/>
                              <a:pt x="154" y="433983"/>
                            </a:cubicBezTo>
                            <a:cubicBezTo>
                              <a:pt x="-714" y="424855"/>
                              <a:pt x="2089" y="410766"/>
                              <a:pt x="8563" y="391716"/>
                            </a:cubicBezTo>
                            <a:cubicBezTo>
                              <a:pt x="21173" y="354608"/>
                              <a:pt x="39963" y="323552"/>
                              <a:pt x="64932" y="298549"/>
                            </a:cubicBezTo>
                            <a:cubicBezTo>
                              <a:pt x="84174" y="279301"/>
                              <a:pt x="111253" y="260053"/>
                              <a:pt x="146169" y="240804"/>
                            </a:cubicBezTo>
                            <a:cubicBezTo>
                              <a:pt x="178960" y="223143"/>
                              <a:pt x="211619" y="205581"/>
                              <a:pt x="244144" y="188119"/>
                            </a:cubicBezTo>
                            <a:cubicBezTo>
                              <a:pt x="283252" y="165299"/>
                              <a:pt x="307729" y="139402"/>
                              <a:pt x="317577" y="110431"/>
                            </a:cubicBezTo>
                            <a:cubicBezTo>
                              <a:pt x="320138" y="102890"/>
                              <a:pt x="316433" y="95399"/>
                              <a:pt x="306461" y="87958"/>
                            </a:cubicBezTo>
                            <a:cubicBezTo>
                              <a:pt x="296490" y="80516"/>
                              <a:pt x="285551" y="76795"/>
                              <a:pt x="273645" y="76795"/>
                            </a:cubicBezTo>
                            <a:cubicBezTo>
                              <a:pt x="252610" y="76795"/>
                              <a:pt x="227149" y="86172"/>
                              <a:pt x="197261" y="104924"/>
                            </a:cubicBezTo>
                            <a:cubicBezTo>
                              <a:pt x="167373" y="123676"/>
                              <a:pt x="148063" y="133052"/>
                              <a:pt x="139332" y="133052"/>
                            </a:cubicBezTo>
                            <a:cubicBezTo>
                              <a:pt x="128815" y="133052"/>
                              <a:pt x="120463" y="130473"/>
                              <a:pt x="114278" y="125313"/>
                            </a:cubicBezTo>
                            <a:cubicBezTo>
                              <a:pt x="106514" y="118963"/>
                              <a:pt x="104554" y="110133"/>
                              <a:pt x="108399" y="98822"/>
                            </a:cubicBezTo>
                            <a:cubicBezTo>
                              <a:pt x="112513" y="86717"/>
                              <a:pt x="121015" y="76299"/>
                              <a:pt x="133904" y="67568"/>
                            </a:cubicBezTo>
                            <a:cubicBezTo>
                              <a:pt x="165130" y="46335"/>
                              <a:pt x="191326" y="30857"/>
                              <a:pt x="212490" y="21134"/>
                            </a:cubicBezTo>
                            <a:cubicBezTo>
                              <a:pt x="243074" y="7045"/>
                              <a:pt x="272158" y="0"/>
                              <a:pt x="299741"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grpSp>
      </p:grpSp>
      <p:grpSp>
        <p:nvGrpSpPr>
          <p:cNvPr id="364" name="Group 363">
            <a:extLst>
              <a:ext uri="{FF2B5EF4-FFF2-40B4-BE49-F238E27FC236}">
                <a16:creationId xmlns:a16="http://schemas.microsoft.com/office/drawing/2014/main" id="{F19E8B53-BE5A-BA9A-80EB-5A1499FD2A84}"/>
              </a:ext>
            </a:extLst>
          </p:cNvPr>
          <p:cNvGrpSpPr/>
          <p:nvPr/>
        </p:nvGrpSpPr>
        <p:grpSpPr>
          <a:xfrm>
            <a:off x="602015" y="681268"/>
            <a:ext cx="1257573" cy="5117096"/>
            <a:chOff x="1108177" y="-240083"/>
            <a:chExt cx="1637665" cy="6822795"/>
          </a:xfrm>
        </p:grpSpPr>
        <p:sp>
          <p:nvSpPr>
            <p:cNvPr id="365" name="TextBox 364">
              <a:extLst>
                <a:ext uri="{FF2B5EF4-FFF2-40B4-BE49-F238E27FC236}">
                  <a16:creationId xmlns:a16="http://schemas.microsoft.com/office/drawing/2014/main" id="{D19EEA62-8D78-7A82-3D96-1726D7B13578}"/>
                </a:ext>
              </a:extLst>
            </p:cNvPr>
            <p:cNvSpPr txBox="1"/>
            <p:nvPr/>
          </p:nvSpPr>
          <p:spPr>
            <a:xfrm rot="16200000">
              <a:off x="-1790260" y="2658354"/>
              <a:ext cx="6822795" cy="10259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Housing stats</a:t>
              </a:r>
            </a:p>
          </p:txBody>
        </p:sp>
        <p:sp>
          <p:nvSpPr>
            <p:cNvPr id="366" name="Rectangle 365">
              <a:extLst>
                <a:ext uri="{FF2B5EF4-FFF2-40B4-BE49-F238E27FC236}">
                  <a16:creationId xmlns:a16="http://schemas.microsoft.com/office/drawing/2014/main" id="{C89E55BC-603F-BC86-DB12-B88481253A41}"/>
                </a:ext>
              </a:extLst>
            </p:cNvPr>
            <p:cNvSpPr/>
            <p:nvPr/>
          </p:nvSpPr>
          <p:spPr>
            <a:xfrm rot="16200000">
              <a:off x="-710261" y="3023931"/>
              <a:ext cx="6096000" cy="816207"/>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According to the Federal Reserve Bank of Philadelphia….</a:t>
              </a:r>
              <a:endPar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grpSp>
      <p:sp>
        <p:nvSpPr>
          <p:cNvPr id="2" name="Rectangle 1">
            <a:extLst>
              <a:ext uri="{FF2B5EF4-FFF2-40B4-BE49-F238E27FC236}">
                <a16:creationId xmlns:a16="http://schemas.microsoft.com/office/drawing/2014/main" id="{D91CD04F-E6CE-FB5F-98A3-73A168790882}"/>
              </a:ext>
            </a:extLst>
          </p:cNvPr>
          <p:cNvSpPr/>
          <p:nvPr/>
        </p:nvSpPr>
        <p:spPr>
          <a:xfrm>
            <a:off x="2551364" y="2395786"/>
            <a:ext cx="1655730" cy="3000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repair needs for AI/AN compared to 38.8% nationally. Estimates from 2023</a:t>
            </a:r>
          </a:p>
        </p:txBody>
      </p:sp>
      <p:sp>
        <p:nvSpPr>
          <p:cNvPr id="3" name="Rectangle 2">
            <a:extLst>
              <a:ext uri="{FF2B5EF4-FFF2-40B4-BE49-F238E27FC236}">
                <a16:creationId xmlns:a16="http://schemas.microsoft.com/office/drawing/2014/main" id="{915301B6-DFCF-E315-ADD8-3653A4479E62}"/>
              </a:ext>
            </a:extLst>
          </p:cNvPr>
          <p:cNvSpPr/>
          <p:nvPr/>
        </p:nvSpPr>
        <p:spPr>
          <a:xfrm>
            <a:off x="6700363" y="1975823"/>
            <a:ext cx="1655730" cy="403957"/>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average repair costs per unit. Highest repair costs among all racial groups. Estimates from 2023.</a:t>
            </a:r>
          </a:p>
        </p:txBody>
      </p:sp>
      <p:sp>
        <p:nvSpPr>
          <p:cNvPr id="4" name="Rectangle 3">
            <a:extLst>
              <a:ext uri="{FF2B5EF4-FFF2-40B4-BE49-F238E27FC236}">
                <a16:creationId xmlns:a16="http://schemas.microsoft.com/office/drawing/2014/main" id="{E7453620-24FA-B1CD-58C0-3CAC746AAADF}"/>
              </a:ext>
            </a:extLst>
          </p:cNvPr>
          <p:cNvSpPr/>
          <p:nvPr/>
        </p:nvSpPr>
        <p:spPr>
          <a:xfrm>
            <a:off x="4350166" y="3244293"/>
            <a:ext cx="1655730" cy="3000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of aggregated repair costs were for structural repairs</a:t>
            </a:r>
          </a:p>
        </p:txBody>
      </p:sp>
      <p:sp>
        <p:nvSpPr>
          <p:cNvPr id="9" name="TextBox 8">
            <a:extLst>
              <a:ext uri="{FF2B5EF4-FFF2-40B4-BE49-F238E27FC236}">
                <a16:creationId xmlns:a16="http://schemas.microsoft.com/office/drawing/2014/main" id="{6E55D198-2930-6792-876B-02855494E91B}"/>
              </a:ext>
            </a:extLst>
          </p:cNvPr>
          <p:cNvSpPr txBox="1"/>
          <p:nvPr/>
        </p:nvSpPr>
        <p:spPr>
          <a:xfrm>
            <a:off x="0" y="6264820"/>
            <a:ext cx="9301613"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Source: Wallace, E., </a:t>
            </a:r>
            <a:r>
              <a:rPr kumimoji="0" lang="en-US" sz="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Divringi</a:t>
            </a: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E., </a:t>
            </a:r>
            <a:r>
              <a:rPr kumimoji="0" lang="en-US" sz="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Wardrip</a:t>
            </a: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K. &amp; Nash, E. (2019). Technical Appendix: A Repair Cost-based Index of Housing Quality. Federal Reserve Bank of Philadelphia. </a:t>
            </a: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hlinkClick r:id="rId3"/>
              </a:rPr>
              <a:t>https://www.philadelphiafed.org/-/media/frbp/assets/community-development/reports/measuring-and-understanding-home-repair-costs/0919-home-repair-costs-technical-appendix.pdf</a:t>
            </a:r>
            <a:endPar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Source: </a:t>
            </a:r>
            <a:r>
              <a:rPr kumimoji="0" lang="en-US" sz="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Divringi</a:t>
            </a: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Eileen. (2023) Research Brief: Updated Estimates of Home Repair Needs and Cost. </a:t>
            </a:r>
            <a:r>
              <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hlinkClick r:id="rId4"/>
              </a:rPr>
              <a:t>https://www.philadelphiafed.org/-/media/frbp/assets/community-development/reports/23-02-home-repairs-update.pdf</a:t>
            </a:r>
            <a:endParaRPr kumimoji="0" lang="en-US" sz="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0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br>
            <a:endPar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Graphic 10" descr="Group of people with solid fill">
            <a:extLst>
              <a:ext uri="{FF2B5EF4-FFF2-40B4-BE49-F238E27FC236}">
                <a16:creationId xmlns:a16="http://schemas.microsoft.com/office/drawing/2014/main" id="{B44E824B-7AF6-35E7-44E0-BFADF842CF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72593" y="1811867"/>
            <a:ext cx="914400" cy="914400"/>
          </a:xfrm>
          <a:prstGeom prst="rect">
            <a:avLst/>
          </a:prstGeom>
        </p:spPr>
      </p:pic>
      <p:pic>
        <p:nvPicPr>
          <p:cNvPr id="15" name="Graphic 14" descr="Mortgage with solid fill">
            <a:extLst>
              <a:ext uri="{FF2B5EF4-FFF2-40B4-BE49-F238E27FC236}">
                <a16:creationId xmlns:a16="http://schemas.microsoft.com/office/drawing/2014/main" id="{3D31B109-1C49-64C2-5621-5E8D6E8DA2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30108" y="2906269"/>
            <a:ext cx="914400" cy="914400"/>
          </a:xfrm>
          <a:prstGeom prst="rect">
            <a:avLst/>
          </a:prstGeom>
        </p:spPr>
      </p:pic>
      <p:pic>
        <p:nvPicPr>
          <p:cNvPr id="16" name="Google Shape;193;p9" descr="Tools with solid fill">
            <a:extLst>
              <a:ext uri="{FF2B5EF4-FFF2-40B4-BE49-F238E27FC236}">
                <a16:creationId xmlns:a16="http://schemas.microsoft.com/office/drawing/2014/main" id="{85349B0A-EFAA-25C1-00B7-97192220A8CA}"/>
              </a:ext>
            </a:extLst>
          </p:cNvPr>
          <p:cNvPicPr preferRelativeResize="0"/>
          <p:nvPr/>
        </p:nvPicPr>
        <p:blipFill rotWithShape="1">
          <a:blip r:embed="rId9">
            <a:alphaModFix/>
          </a:blip>
          <a:srcRect/>
          <a:stretch/>
        </p:blipFill>
        <p:spPr>
          <a:xfrm>
            <a:off x="5808835" y="5133591"/>
            <a:ext cx="978970" cy="1015665"/>
          </a:xfrm>
          <a:prstGeom prst="rect">
            <a:avLst/>
          </a:prstGeom>
          <a:noFill/>
          <a:ln>
            <a:noFill/>
          </a:ln>
        </p:spPr>
      </p:pic>
      <p:pic>
        <p:nvPicPr>
          <p:cNvPr id="20" name="Graphic 19" descr="Jail Break with solid fill">
            <a:extLst>
              <a:ext uri="{FF2B5EF4-FFF2-40B4-BE49-F238E27FC236}">
                <a16:creationId xmlns:a16="http://schemas.microsoft.com/office/drawing/2014/main" id="{F7B9C737-1881-F492-7CBB-AE4A436F8A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53861" y="2853686"/>
            <a:ext cx="914400" cy="914400"/>
          </a:xfrm>
          <a:prstGeom prst="rect">
            <a:avLst/>
          </a:prstGeom>
        </p:spPr>
      </p:pic>
      <p:pic>
        <p:nvPicPr>
          <p:cNvPr id="22" name="Graphic 21" descr="Empty battery with solid fill">
            <a:extLst>
              <a:ext uri="{FF2B5EF4-FFF2-40B4-BE49-F238E27FC236}">
                <a16:creationId xmlns:a16="http://schemas.microsoft.com/office/drawing/2014/main" id="{4E804CC3-7CED-3D29-1ADB-428E3E145D6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96063" y="5174789"/>
            <a:ext cx="914400" cy="914400"/>
          </a:xfrm>
          <a:prstGeom prst="rect">
            <a:avLst/>
          </a:prstGeom>
        </p:spPr>
      </p:pic>
      <p:pic>
        <p:nvPicPr>
          <p:cNvPr id="24" name="Graphic 23" descr="Handwashing with solid fill">
            <a:extLst>
              <a:ext uri="{FF2B5EF4-FFF2-40B4-BE49-F238E27FC236}">
                <a16:creationId xmlns:a16="http://schemas.microsoft.com/office/drawing/2014/main" id="{E9F33922-8455-7F9B-8861-451A254862F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84268" y="3725097"/>
            <a:ext cx="683839" cy="683839"/>
          </a:xfrm>
          <a:prstGeom prst="rect">
            <a:avLst/>
          </a:prstGeom>
        </p:spPr>
      </p:pic>
      <p:pic>
        <p:nvPicPr>
          <p:cNvPr id="28" name="Graphic 27" descr="Cough with solid fill">
            <a:extLst>
              <a:ext uri="{FF2B5EF4-FFF2-40B4-BE49-F238E27FC236}">
                <a16:creationId xmlns:a16="http://schemas.microsoft.com/office/drawing/2014/main" id="{42E398B7-6DD8-C68F-3B70-EA9FB3904D0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8310085" y="4130101"/>
            <a:ext cx="814479" cy="814479"/>
          </a:xfrm>
          <a:prstGeom prst="rect">
            <a:avLst/>
          </a:prstGeom>
        </p:spPr>
      </p:pic>
    </p:spTree>
    <p:extLst>
      <p:ext uri="{BB962C8B-B14F-4D97-AF65-F5344CB8AC3E}">
        <p14:creationId xmlns:p14="http://schemas.microsoft.com/office/powerpoint/2010/main" val="63906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p:cNvSpPr/>
          <p:nvPr/>
        </p:nvSpPr>
        <p:spPr>
          <a:xfrm>
            <a:off x="0" y="509933"/>
            <a:ext cx="91440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a:t>
            </a:r>
          </a:p>
        </p:txBody>
      </p:sp>
      <p:grpSp>
        <p:nvGrpSpPr>
          <p:cNvPr id="146" name="Group 145"/>
          <p:cNvGrpSpPr/>
          <p:nvPr/>
        </p:nvGrpSpPr>
        <p:grpSpPr>
          <a:xfrm flipH="1">
            <a:off x="4340055" y="3392112"/>
            <a:ext cx="4426681" cy="1027016"/>
            <a:chOff x="349692" y="4673028"/>
            <a:chExt cx="4426681" cy="1027016"/>
          </a:xfrm>
        </p:grpSpPr>
        <p:sp>
          <p:nvSpPr>
            <p:cNvPr id="147" name="Rectangle 1"/>
            <p:cNvSpPr/>
            <p:nvPr/>
          </p:nvSpPr>
          <p:spPr>
            <a:xfrm rot="5400000">
              <a:off x="3806054" y="4656591"/>
              <a:ext cx="953882" cy="986756"/>
            </a:xfrm>
            <a:custGeom>
              <a:avLst/>
              <a:gdLst>
                <a:gd name="connsiteX0" fmla="*/ 0 w 4159876"/>
                <a:gd name="connsiteY0" fmla="*/ 0 h 4713668"/>
                <a:gd name="connsiteX1" fmla="*/ 4159876 w 4159876"/>
                <a:gd name="connsiteY1" fmla="*/ 0 h 4713668"/>
                <a:gd name="connsiteX2" fmla="*/ 4159876 w 4159876"/>
                <a:gd name="connsiteY2" fmla="*/ 4713668 h 4713668"/>
                <a:gd name="connsiteX3" fmla="*/ 0 w 4159876"/>
                <a:gd name="connsiteY3" fmla="*/ 4713668 h 4713668"/>
                <a:gd name="connsiteX4" fmla="*/ 0 w 4159876"/>
                <a:gd name="connsiteY4" fmla="*/ 0 h 4713668"/>
                <a:gd name="connsiteX0" fmla="*/ 953036 w 4159876"/>
                <a:gd name="connsiteY0" fmla="*/ 1687132 h 4713668"/>
                <a:gd name="connsiteX1" fmla="*/ 4159876 w 4159876"/>
                <a:gd name="connsiteY1" fmla="*/ 0 h 4713668"/>
                <a:gd name="connsiteX2" fmla="*/ 4159876 w 4159876"/>
                <a:gd name="connsiteY2" fmla="*/ 4713668 h 4713668"/>
                <a:gd name="connsiteX3" fmla="*/ 0 w 4159876"/>
                <a:gd name="connsiteY3" fmla="*/ 4713668 h 4713668"/>
                <a:gd name="connsiteX4" fmla="*/ 953036 w 4159876"/>
                <a:gd name="connsiteY4" fmla="*/ 1687132 h 4713668"/>
                <a:gd name="connsiteX0" fmla="*/ 953036 w 4159876"/>
                <a:gd name="connsiteY0" fmla="*/ 1687132 h 4713668"/>
                <a:gd name="connsiteX1" fmla="*/ 4159876 w 4159876"/>
                <a:gd name="connsiteY1" fmla="*/ 0 h 4713668"/>
                <a:gd name="connsiteX2" fmla="*/ 4159876 w 4159876"/>
                <a:gd name="connsiteY2" fmla="*/ 4713668 h 4713668"/>
                <a:gd name="connsiteX3" fmla="*/ 0 w 4159876"/>
                <a:gd name="connsiteY3" fmla="*/ 4713668 h 4713668"/>
                <a:gd name="connsiteX4" fmla="*/ 953036 w 4159876"/>
                <a:gd name="connsiteY4"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222255 w 4429095"/>
                <a:gd name="connsiteY0" fmla="*/ 1687132 h 4713668"/>
                <a:gd name="connsiteX1" fmla="*/ 4429095 w 4429095"/>
                <a:gd name="connsiteY1" fmla="*/ 0 h 4713668"/>
                <a:gd name="connsiteX2" fmla="*/ 4429095 w 4429095"/>
                <a:gd name="connsiteY2" fmla="*/ 4713668 h 4713668"/>
                <a:gd name="connsiteX3" fmla="*/ 269219 w 4429095"/>
                <a:gd name="connsiteY3" fmla="*/ 4713668 h 4713668"/>
                <a:gd name="connsiteX4" fmla="*/ 475281 w 4429095"/>
                <a:gd name="connsiteY4" fmla="*/ 3168203 h 4713668"/>
                <a:gd name="connsiteX5" fmla="*/ 1003314 w 4429095"/>
                <a:gd name="connsiteY5" fmla="*/ 2202288 h 4713668"/>
                <a:gd name="connsiteX6" fmla="*/ 1222255 w 4429095"/>
                <a:gd name="connsiteY6" fmla="*/ 1687132 h 4713668"/>
                <a:gd name="connsiteX0" fmla="*/ 1102824 w 4309664"/>
                <a:gd name="connsiteY0" fmla="*/ 1687132 h 4713668"/>
                <a:gd name="connsiteX1" fmla="*/ 4309664 w 4309664"/>
                <a:gd name="connsiteY1" fmla="*/ 0 h 4713668"/>
                <a:gd name="connsiteX2" fmla="*/ 4309664 w 4309664"/>
                <a:gd name="connsiteY2" fmla="*/ 4713668 h 4713668"/>
                <a:gd name="connsiteX3" fmla="*/ 149788 w 4309664"/>
                <a:gd name="connsiteY3" fmla="*/ 4713668 h 4713668"/>
                <a:gd name="connsiteX4" fmla="*/ 1334644 w 4309664"/>
                <a:gd name="connsiteY4" fmla="*/ 3425780 h 4713668"/>
                <a:gd name="connsiteX5" fmla="*/ 883883 w 4309664"/>
                <a:gd name="connsiteY5" fmla="*/ 2202288 h 4713668"/>
                <a:gd name="connsiteX6" fmla="*/ 1102824 w 4309664"/>
                <a:gd name="connsiteY6" fmla="*/ 1687132 h 4713668"/>
                <a:gd name="connsiteX0" fmla="*/ 1102824 w 4309664"/>
                <a:gd name="connsiteY0" fmla="*/ 1687132 h 4713668"/>
                <a:gd name="connsiteX1" fmla="*/ 4309664 w 4309664"/>
                <a:gd name="connsiteY1" fmla="*/ 0 h 4713668"/>
                <a:gd name="connsiteX2" fmla="*/ 4309664 w 4309664"/>
                <a:gd name="connsiteY2" fmla="*/ 4713668 h 4713668"/>
                <a:gd name="connsiteX3" fmla="*/ 149788 w 4309664"/>
                <a:gd name="connsiteY3" fmla="*/ 4713668 h 4713668"/>
                <a:gd name="connsiteX4" fmla="*/ 1334644 w 4309664"/>
                <a:gd name="connsiteY4" fmla="*/ 3425780 h 4713668"/>
                <a:gd name="connsiteX5" fmla="*/ 883883 w 4309664"/>
                <a:gd name="connsiteY5" fmla="*/ 2202288 h 4713668"/>
                <a:gd name="connsiteX6" fmla="*/ 1102824 w 4309664"/>
                <a:gd name="connsiteY6" fmla="*/ 1687132 h 4713668"/>
                <a:gd name="connsiteX0" fmla="*/ 1089933 w 4296773"/>
                <a:gd name="connsiteY0" fmla="*/ 1687132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87132 h 4713668"/>
                <a:gd name="connsiteX0" fmla="*/ 1089933 w 4296773"/>
                <a:gd name="connsiteY0" fmla="*/ 1687132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87132 h 4713668"/>
                <a:gd name="connsiteX0" fmla="*/ 1089933 w 4296773"/>
                <a:gd name="connsiteY0" fmla="*/ 1661374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61374 h 4713668"/>
                <a:gd name="connsiteX0" fmla="*/ 1089933 w 4296773"/>
                <a:gd name="connsiteY0" fmla="*/ 1661374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61374 h 4713668"/>
                <a:gd name="connsiteX0" fmla="*/ 870992 w 4296773"/>
                <a:gd name="connsiteY0" fmla="*/ 2258208 h 4769588"/>
                <a:gd name="connsiteX1" fmla="*/ 4296773 w 4296773"/>
                <a:gd name="connsiteY1" fmla="*/ 55920 h 4769588"/>
                <a:gd name="connsiteX2" fmla="*/ 4296773 w 4296773"/>
                <a:gd name="connsiteY2" fmla="*/ 4769588 h 4769588"/>
                <a:gd name="connsiteX3" fmla="*/ 136897 w 4296773"/>
                <a:gd name="connsiteY3" fmla="*/ 4769588 h 4769588"/>
                <a:gd name="connsiteX4" fmla="*/ 1527815 w 4296773"/>
                <a:gd name="connsiteY4" fmla="*/ 3481700 h 4769588"/>
                <a:gd name="connsiteX5" fmla="*/ 870992 w 4296773"/>
                <a:gd name="connsiteY5" fmla="*/ 2258208 h 4769588"/>
                <a:gd name="connsiteX0" fmla="*/ 870992 w 4296773"/>
                <a:gd name="connsiteY0" fmla="*/ 2258208 h 4769588"/>
                <a:gd name="connsiteX1" fmla="*/ 4296773 w 4296773"/>
                <a:gd name="connsiteY1" fmla="*/ 55920 h 4769588"/>
                <a:gd name="connsiteX2" fmla="*/ 4296773 w 4296773"/>
                <a:gd name="connsiteY2" fmla="*/ 4769588 h 4769588"/>
                <a:gd name="connsiteX3" fmla="*/ 136897 w 4296773"/>
                <a:gd name="connsiteY3" fmla="*/ 4769588 h 4769588"/>
                <a:gd name="connsiteX4" fmla="*/ 1527815 w 4296773"/>
                <a:gd name="connsiteY4" fmla="*/ 3481700 h 4769588"/>
                <a:gd name="connsiteX5" fmla="*/ 870992 w 4296773"/>
                <a:gd name="connsiteY5" fmla="*/ 2258208 h 4769588"/>
                <a:gd name="connsiteX0" fmla="*/ 1258342 w 4296773"/>
                <a:gd name="connsiteY0" fmla="*/ 2625223 h 4761953"/>
                <a:gd name="connsiteX1" fmla="*/ 4296773 w 4296773"/>
                <a:gd name="connsiteY1" fmla="*/ 48285 h 4761953"/>
                <a:gd name="connsiteX2" fmla="*/ 4296773 w 4296773"/>
                <a:gd name="connsiteY2" fmla="*/ 4761953 h 4761953"/>
                <a:gd name="connsiteX3" fmla="*/ 136897 w 4296773"/>
                <a:gd name="connsiteY3" fmla="*/ 4761953 h 4761953"/>
                <a:gd name="connsiteX4" fmla="*/ 1527815 w 4296773"/>
                <a:gd name="connsiteY4" fmla="*/ 3474065 h 4761953"/>
                <a:gd name="connsiteX5" fmla="*/ 1258342 w 4296773"/>
                <a:gd name="connsiteY5" fmla="*/ 2625223 h 4761953"/>
                <a:gd name="connsiteX0" fmla="*/ 893217 w 4296773"/>
                <a:gd name="connsiteY0" fmla="*/ 2304732 h 4768487"/>
                <a:gd name="connsiteX1" fmla="*/ 4296773 w 4296773"/>
                <a:gd name="connsiteY1" fmla="*/ 54819 h 4768487"/>
                <a:gd name="connsiteX2" fmla="*/ 4296773 w 4296773"/>
                <a:gd name="connsiteY2" fmla="*/ 4768487 h 4768487"/>
                <a:gd name="connsiteX3" fmla="*/ 136897 w 4296773"/>
                <a:gd name="connsiteY3" fmla="*/ 4768487 h 4768487"/>
                <a:gd name="connsiteX4" fmla="*/ 1527815 w 4296773"/>
                <a:gd name="connsiteY4" fmla="*/ 3480599 h 4768487"/>
                <a:gd name="connsiteX5" fmla="*/ 893217 w 4296773"/>
                <a:gd name="connsiteY5" fmla="*/ 2304732 h 4768487"/>
                <a:gd name="connsiteX0" fmla="*/ 893217 w 4296773"/>
                <a:gd name="connsiteY0" fmla="*/ 2304422 h 4768177"/>
                <a:gd name="connsiteX1" fmla="*/ 975365 w 4296773"/>
                <a:gd name="connsiteY1" fmla="*/ 2208635 h 4768177"/>
                <a:gd name="connsiteX2" fmla="*/ 4296773 w 4296773"/>
                <a:gd name="connsiteY2" fmla="*/ 54509 h 4768177"/>
                <a:gd name="connsiteX3" fmla="*/ 4296773 w 4296773"/>
                <a:gd name="connsiteY3" fmla="*/ 4768177 h 4768177"/>
                <a:gd name="connsiteX4" fmla="*/ 136897 w 4296773"/>
                <a:gd name="connsiteY4" fmla="*/ 4768177 h 4768177"/>
                <a:gd name="connsiteX5" fmla="*/ 1527815 w 4296773"/>
                <a:gd name="connsiteY5" fmla="*/ 3480289 h 4768177"/>
                <a:gd name="connsiteX6" fmla="*/ 893217 w 4296773"/>
                <a:gd name="connsiteY6" fmla="*/ 2304422 h 4768177"/>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16864 h 4780619"/>
                <a:gd name="connsiteX1" fmla="*/ 956315 w 4296773"/>
                <a:gd name="connsiteY1" fmla="*/ 2122652 h 4780619"/>
                <a:gd name="connsiteX2" fmla="*/ 1118240 w 4296773"/>
                <a:gd name="connsiteY2" fmla="*/ 2011527 h 4780619"/>
                <a:gd name="connsiteX3" fmla="*/ 4296773 w 4296773"/>
                <a:gd name="connsiteY3" fmla="*/ 66951 h 4780619"/>
                <a:gd name="connsiteX4" fmla="*/ 4296773 w 4296773"/>
                <a:gd name="connsiteY4" fmla="*/ 4780619 h 4780619"/>
                <a:gd name="connsiteX5" fmla="*/ 136897 w 4296773"/>
                <a:gd name="connsiteY5" fmla="*/ 4780619 h 4780619"/>
                <a:gd name="connsiteX6" fmla="*/ 1527815 w 4296773"/>
                <a:gd name="connsiteY6" fmla="*/ 3492731 h 4780619"/>
                <a:gd name="connsiteX7" fmla="*/ 893217 w 4296773"/>
                <a:gd name="connsiteY7" fmla="*/ 2316864 h 4780619"/>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924967 w 4296773"/>
                <a:gd name="connsiteY0" fmla="*/ 235787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73377 h 4805382"/>
                <a:gd name="connsiteX1" fmla="*/ 934090 w 4296773"/>
                <a:gd name="connsiteY1" fmla="*/ 2141065 h 4805382"/>
                <a:gd name="connsiteX2" fmla="*/ 1076965 w 4296773"/>
                <a:gd name="connsiteY2" fmla="*/ 1744190 h 4805382"/>
                <a:gd name="connsiteX3" fmla="*/ 1156340 w 4296773"/>
                <a:gd name="connsiteY3" fmla="*/ 1690216 h 4805382"/>
                <a:gd name="connsiteX4" fmla="*/ 4296773 w 4296773"/>
                <a:gd name="connsiteY4" fmla="*/ 91714 h 4805382"/>
                <a:gd name="connsiteX5" fmla="*/ 4296773 w 4296773"/>
                <a:gd name="connsiteY5" fmla="*/ 4805382 h 4805382"/>
                <a:gd name="connsiteX6" fmla="*/ 136897 w 4296773"/>
                <a:gd name="connsiteY6" fmla="*/ 4805382 h 4805382"/>
                <a:gd name="connsiteX7" fmla="*/ 1527815 w 4296773"/>
                <a:gd name="connsiteY7" fmla="*/ 3517494 h 4805382"/>
                <a:gd name="connsiteX8" fmla="*/ 924967 w 4296773"/>
                <a:gd name="connsiteY8" fmla="*/ 2373377 h 4805382"/>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292865 w 4296773"/>
                <a:gd name="connsiteY3" fmla="*/ 1700368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47871 h 4779876"/>
                <a:gd name="connsiteX1" fmla="*/ 956315 w 4296773"/>
                <a:gd name="connsiteY1" fmla="*/ 2131434 h 4779876"/>
                <a:gd name="connsiteX2" fmla="*/ 1076965 w 4296773"/>
                <a:gd name="connsiteY2" fmla="*/ 1718684 h 4779876"/>
                <a:gd name="connsiteX3" fmla="*/ 1343665 w 4296773"/>
                <a:gd name="connsiteY3" fmla="*/ 1820285 h 4779876"/>
                <a:gd name="connsiteX4" fmla="*/ 1464315 w 4296773"/>
                <a:gd name="connsiteY4" fmla="*/ 2518785 h 4779876"/>
                <a:gd name="connsiteX5" fmla="*/ 4296773 w 4296773"/>
                <a:gd name="connsiteY5" fmla="*/ 66208 h 4779876"/>
                <a:gd name="connsiteX6" fmla="*/ 4296773 w 4296773"/>
                <a:gd name="connsiteY6" fmla="*/ 4779876 h 4779876"/>
                <a:gd name="connsiteX7" fmla="*/ 136897 w 4296773"/>
                <a:gd name="connsiteY7" fmla="*/ 4779876 h 4779876"/>
                <a:gd name="connsiteX8" fmla="*/ 1527815 w 4296773"/>
                <a:gd name="connsiteY8" fmla="*/ 3491988 h 4779876"/>
                <a:gd name="connsiteX9" fmla="*/ 924967 w 4296773"/>
                <a:gd name="connsiteY9" fmla="*/ 2347871 h 4779876"/>
                <a:gd name="connsiteX0" fmla="*/ 924967 w 4296773"/>
                <a:gd name="connsiteY0" fmla="*/ 2347871 h 4779876"/>
                <a:gd name="connsiteX1" fmla="*/ 956315 w 4296773"/>
                <a:gd name="connsiteY1" fmla="*/ 2131434 h 4779876"/>
                <a:gd name="connsiteX2" fmla="*/ 1076965 w 4296773"/>
                <a:gd name="connsiteY2" fmla="*/ 1718684 h 4779876"/>
                <a:gd name="connsiteX3" fmla="*/ 1343665 w 4296773"/>
                <a:gd name="connsiteY3" fmla="*/ 1820285 h 4779876"/>
                <a:gd name="connsiteX4" fmla="*/ 1464315 w 4296773"/>
                <a:gd name="connsiteY4" fmla="*/ 2518785 h 4779876"/>
                <a:gd name="connsiteX5" fmla="*/ 4296773 w 4296773"/>
                <a:gd name="connsiteY5" fmla="*/ 66208 h 4779876"/>
                <a:gd name="connsiteX6" fmla="*/ 4296773 w 4296773"/>
                <a:gd name="connsiteY6" fmla="*/ 4779876 h 4779876"/>
                <a:gd name="connsiteX7" fmla="*/ 136897 w 4296773"/>
                <a:gd name="connsiteY7" fmla="*/ 4779876 h 4779876"/>
                <a:gd name="connsiteX8" fmla="*/ 1527815 w 4296773"/>
                <a:gd name="connsiteY8" fmla="*/ 3491988 h 4779876"/>
                <a:gd name="connsiteX9" fmla="*/ 924967 w 4296773"/>
                <a:gd name="connsiteY9" fmla="*/ 2347871 h 4779876"/>
                <a:gd name="connsiteX0" fmla="*/ 924967 w 4296773"/>
                <a:gd name="connsiteY0" fmla="*/ 2347598 h 4779603"/>
                <a:gd name="connsiteX1" fmla="*/ 956315 w 4296773"/>
                <a:gd name="connsiteY1" fmla="*/ 2131161 h 4779603"/>
                <a:gd name="connsiteX2" fmla="*/ 1076965 w 4296773"/>
                <a:gd name="connsiteY2" fmla="*/ 1718411 h 4779603"/>
                <a:gd name="connsiteX3" fmla="*/ 1343665 w 4296773"/>
                <a:gd name="connsiteY3" fmla="*/ 1820012 h 4779603"/>
                <a:gd name="connsiteX4" fmla="*/ 1473840 w 4296773"/>
                <a:gd name="connsiteY4" fmla="*/ 2531212 h 4779603"/>
                <a:gd name="connsiteX5" fmla="*/ 4296773 w 4296773"/>
                <a:gd name="connsiteY5" fmla="*/ 65935 h 4779603"/>
                <a:gd name="connsiteX6" fmla="*/ 4296773 w 4296773"/>
                <a:gd name="connsiteY6" fmla="*/ 4779603 h 4779603"/>
                <a:gd name="connsiteX7" fmla="*/ 136897 w 4296773"/>
                <a:gd name="connsiteY7" fmla="*/ 4779603 h 4779603"/>
                <a:gd name="connsiteX8" fmla="*/ 1527815 w 4296773"/>
                <a:gd name="connsiteY8" fmla="*/ 3491715 h 4779603"/>
                <a:gd name="connsiteX9" fmla="*/ 924967 w 4296773"/>
                <a:gd name="connsiteY9" fmla="*/ 2347598 h 477960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24170 h 4756175"/>
                <a:gd name="connsiteX1" fmla="*/ 956315 w 4296773"/>
                <a:gd name="connsiteY1" fmla="*/ 2107733 h 4756175"/>
                <a:gd name="connsiteX2" fmla="*/ 1076965 w 4296773"/>
                <a:gd name="connsiteY2" fmla="*/ 1694983 h 4756175"/>
                <a:gd name="connsiteX3" fmla="*/ 1343665 w 4296773"/>
                <a:gd name="connsiteY3" fmla="*/ 1796584 h 4756175"/>
                <a:gd name="connsiteX4" fmla="*/ 1467490 w 4296773"/>
                <a:gd name="connsiteY4" fmla="*/ 2491909 h 4756175"/>
                <a:gd name="connsiteX5" fmla="*/ 1559565 w 4296773"/>
                <a:gd name="connsiteY5" fmla="*/ 2434759 h 4756175"/>
                <a:gd name="connsiteX6" fmla="*/ 4296773 w 4296773"/>
                <a:gd name="connsiteY6" fmla="*/ 42507 h 4756175"/>
                <a:gd name="connsiteX7" fmla="*/ 4296773 w 4296773"/>
                <a:gd name="connsiteY7" fmla="*/ 4756175 h 4756175"/>
                <a:gd name="connsiteX8" fmla="*/ 136897 w 4296773"/>
                <a:gd name="connsiteY8" fmla="*/ 4756175 h 4756175"/>
                <a:gd name="connsiteX9" fmla="*/ 1527815 w 4296773"/>
                <a:gd name="connsiteY9" fmla="*/ 3468287 h 4756175"/>
                <a:gd name="connsiteX10" fmla="*/ 924967 w 4296773"/>
                <a:gd name="connsiteY10" fmla="*/ 2324170 h 4756175"/>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683390 w 4296773"/>
                <a:gd name="connsiteY5" fmla="*/ 2368252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645290 w 4296773"/>
                <a:gd name="connsiteY6" fmla="*/ 236825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753240 w 4296773"/>
                <a:gd name="connsiteY5" fmla="*/ 2406352 h 4759518"/>
                <a:gd name="connsiteX6" fmla="*/ 1645290 w 4296773"/>
                <a:gd name="connsiteY6" fmla="*/ 236825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753240 w 4296773"/>
                <a:gd name="connsiteY5" fmla="*/ 2406352 h 4759518"/>
                <a:gd name="connsiteX6" fmla="*/ 1696090 w 4296773"/>
                <a:gd name="connsiteY6" fmla="*/ 223490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57965 w 4296773"/>
                <a:gd name="connsiteY4" fmla="*/ 2496908 h 4764349"/>
                <a:gd name="connsiteX5" fmla="*/ 1753240 w 4296773"/>
                <a:gd name="connsiteY5" fmla="*/ 24111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57965 w 4296773"/>
                <a:gd name="connsiteY4" fmla="*/ 249690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067565 w 4296773"/>
                <a:gd name="connsiteY7" fmla="*/ 229688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086615 w 4296773"/>
                <a:gd name="connsiteY7" fmla="*/ 229053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283465 w 4296773"/>
                <a:gd name="connsiteY7" fmla="*/ 248738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86615 w 4296773"/>
                <a:gd name="connsiteY6" fmla="*/ 2285005 h 4758820"/>
                <a:gd name="connsiteX7" fmla="*/ 2283465 w 4296773"/>
                <a:gd name="connsiteY7" fmla="*/ 24818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8661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44038 h 4769693"/>
                <a:gd name="connsiteX1" fmla="*/ 956315 w 4296773"/>
                <a:gd name="connsiteY1" fmla="*/ 2121251 h 4769693"/>
                <a:gd name="connsiteX2" fmla="*/ 1076965 w 4296773"/>
                <a:gd name="connsiteY2" fmla="*/ 1708501 h 4769693"/>
                <a:gd name="connsiteX3" fmla="*/ 1343665 w 4296773"/>
                <a:gd name="connsiteY3" fmla="*/ 1810102 h 4769693"/>
                <a:gd name="connsiteX4" fmla="*/ 1432565 w 4296773"/>
                <a:gd name="connsiteY4" fmla="*/ 2495902 h 4769693"/>
                <a:gd name="connsiteX5" fmla="*/ 1661165 w 4296773"/>
                <a:gd name="connsiteY5" fmla="*/ 2241902 h 4769693"/>
                <a:gd name="connsiteX6" fmla="*/ 2042165 w 4296773"/>
                <a:gd name="connsiteY6" fmla="*/ 2295878 h 4769693"/>
                <a:gd name="connsiteX7" fmla="*/ 2219965 w 4296773"/>
                <a:gd name="connsiteY7" fmla="*/ 2441928 h 4769693"/>
                <a:gd name="connsiteX8" fmla="*/ 2448565 w 4296773"/>
                <a:gd name="connsiteY8" fmla="*/ 2260952 h 4769693"/>
                <a:gd name="connsiteX9" fmla="*/ 2537465 w 4296773"/>
                <a:gd name="connsiteY9" fmla="*/ 2181577 h 4769693"/>
                <a:gd name="connsiteX10" fmla="*/ 4296773 w 4296773"/>
                <a:gd name="connsiteY10" fmla="*/ 56025 h 4769693"/>
                <a:gd name="connsiteX11" fmla="*/ 4296773 w 4296773"/>
                <a:gd name="connsiteY11" fmla="*/ 4769693 h 4769693"/>
                <a:gd name="connsiteX12" fmla="*/ 136897 w 4296773"/>
                <a:gd name="connsiteY12" fmla="*/ 4769693 h 4769693"/>
                <a:gd name="connsiteX13" fmla="*/ 1527815 w 4296773"/>
                <a:gd name="connsiteY13" fmla="*/ 3481805 h 4769693"/>
                <a:gd name="connsiteX14" fmla="*/ 896392 w 4296773"/>
                <a:gd name="connsiteY14" fmla="*/ 2344038 h 4769693"/>
                <a:gd name="connsiteX0" fmla="*/ 896392 w 4296773"/>
                <a:gd name="connsiteY0" fmla="*/ 2341208 h 4766863"/>
                <a:gd name="connsiteX1" fmla="*/ 956315 w 4296773"/>
                <a:gd name="connsiteY1" fmla="*/ 2118421 h 4766863"/>
                <a:gd name="connsiteX2" fmla="*/ 1076965 w 4296773"/>
                <a:gd name="connsiteY2" fmla="*/ 1705671 h 4766863"/>
                <a:gd name="connsiteX3" fmla="*/ 1343665 w 4296773"/>
                <a:gd name="connsiteY3" fmla="*/ 1807272 h 4766863"/>
                <a:gd name="connsiteX4" fmla="*/ 1432565 w 4296773"/>
                <a:gd name="connsiteY4" fmla="*/ 2493072 h 4766863"/>
                <a:gd name="connsiteX5" fmla="*/ 1661165 w 4296773"/>
                <a:gd name="connsiteY5" fmla="*/ 2239072 h 4766863"/>
                <a:gd name="connsiteX6" fmla="*/ 2042165 w 4296773"/>
                <a:gd name="connsiteY6" fmla="*/ 2293048 h 4766863"/>
                <a:gd name="connsiteX7" fmla="*/ 2219965 w 4296773"/>
                <a:gd name="connsiteY7" fmla="*/ 2439098 h 4766863"/>
                <a:gd name="connsiteX8" fmla="*/ 2448565 w 4296773"/>
                <a:gd name="connsiteY8" fmla="*/ 2258122 h 4766863"/>
                <a:gd name="connsiteX9" fmla="*/ 2683515 w 4296773"/>
                <a:gd name="connsiteY9" fmla="*/ 2312097 h 4766863"/>
                <a:gd name="connsiteX10" fmla="*/ 4296773 w 4296773"/>
                <a:gd name="connsiteY10" fmla="*/ 53195 h 4766863"/>
                <a:gd name="connsiteX11" fmla="*/ 4296773 w 4296773"/>
                <a:gd name="connsiteY11" fmla="*/ 4766863 h 4766863"/>
                <a:gd name="connsiteX12" fmla="*/ 136897 w 4296773"/>
                <a:gd name="connsiteY12" fmla="*/ 4766863 h 4766863"/>
                <a:gd name="connsiteX13" fmla="*/ 1527815 w 4296773"/>
                <a:gd name="connsiteY13" fmla="*/ 3478975 h 4766863"/>
                <a:gd name="connsiteX14" fmla="*/ 896392 w 4296773"/>
                <a:gd name="connsiteY14" fmla="*/ 2341208 h 4766863"/>
                <a:gd name="connsiteX0" fmla="*/ 896392 w 4296773"/>
                <a:gd name="connsiteY0" fmla="*/ 2341208 h 4766863"/>
                <a:gd name="connsiteX1" fmla="*/ 956315 w 4296773"/>
                <a:gd name="connsiteY1" fmla="*/ 2118421 h 4766863"/>
                <a:gd name="connsiteX2" fmla="*/ 1076965 w 4296773"/>
                <a:gd name="connsiteY2" fmla="*/ 1705671 h 4766863"/>
                <a:gd name="connsiteX3" fmla="*/ 1343665 w 4296773"/>
                <a:gd name="connsiteY3" fmla="*/ 1807272 h 4766863"/>
                <a:gd name="connsiteX4" fmla="*/ 1432565 w 4296773"/>
                <a:gd name="connsiteY4" fmla="*/ 2493072 h 4766863"/>
                <a:gd name="connsiteX5" fmla="*/ 1661165 w 4296773"/>
                <a:gd name="connsiteY5" fmla="*/ 2239072 h 4766863"/>
                <a:gd name="connsiteX6" fmla="*/ 2042165 w 4296773"/>
                <a:gd name="connsiteY6" fmla="*/ 2293048 h 4766863"/>
                <a:gd name="connsiteX7" fmla="*/ 2219965 w 4296773"/>
                <a:gd name="connsiteY7" fmla="*/ 2439098 h 4766863"/>
                <a:gd name="connsiteX8" fmla="*/ 2448565 w 4296773"/>
                <a:gd name="connsiteY8" fmla="*/ 2258122 h 4766863"/>
                <a:gd name="connsiteX9" fmla="*/ 2683515 w 4296773"/>
                <a:gd name="connsiteY9" fmla="*/ 2312097 h 4766863"/>
                <a:gd name="connsiteX10" fmla="*/ 4296773 w 4296773"/>
                <a:gd name="connsiteY10" fmla="*/ 53195 h 4766863"/>
                <a:gd name="connsiteX11" fmla="*/ 4296773 w 4296773"/>
                <a:gd name="connsiteY11" fmla="*/ 4766863 h 4766863"/>
                <a:gd name="connsiteX12" fmla="*/ 136897 w 4296773"/>
                <a:gd name="connsiteY12" fmla="*/ 4766863 h 4766863"/>
                <a:gd name="connsiteX13" fmla="*/ 1527815 w 4296773"/>
                <a:gd name="connsiteY13" fmla="*/ 3478975 h 4766863"/>
                <a:gd name="connsiteX14" fmla="*/ 896392 w 4296773"/>
                <a:gd name="connsiteY14" fmla="*/ 2341208 h 4766863"/>
                <a:gd name="connsiteX0" fmla="*/ 896392 w 4296773"/>
                <a:gd name="connsiteY0" fmla="*/ 2342653 h 4768308"/>
                <a:gd name="connsiteX1" fmla="*/ 956315 w 4296773"/>
                <a:gd name="connsiteY1" fmla="*/ 2119866 h 4768308"/>
                <a:gd name="connsiteX2" fmla="*/ 1076965 w 4296773"/>
                <a:gd name="connsiteY2" fmla="*/ 1707116 h 4768308"/>
                <a:gd name="connsiteX3" fmla="*/ 1343665 w 4296773"/>
                <a:gd name="connsiteY3" fmla="*/ 1808717 h 4768308"/>
                <a:gd name="connsiteX4" fmla="*/ 1432565 w 4296773"/>
                <a:gd name="connsiteY4" fmla="*/ 2494517 h 4768308"/>
                <a:gd name="connsiteX5" fmla="*/ 1661165 w 4296773"/>
                <a:gd name="connsiteY5" fmla="*/ 2240517 h 4768308"/>
                <a:gd name="connsiteX6" fmla="*/ 2042165 w 4296773"/>
                <a:gd name="connsiteY6" fmla="*/ 2294493 h 4768308"/>
                <a:gd name="connsiteX7" fmla="*/ 2219965 w 4296773"/>
                <a:gd name="connsiteY7" fmla="*/ 2440543 h 4768308"/>
                <a:gd name="connsiteX8" fmla="*/ 2448565 w 4296773"/>
                <a:gd name="connsiteY8" fmla="*/ 2259567 h 4768308"/>
                <a:gd name="connsiteX9" fmla="*/ 2677165 w 4296773"/>
                <a:gd name="connsiteY9" fmla="*/ 2243692 h 4768308"/>
                <a:gd name="connsiteX10" fmla="*/ 4296773 w 4296773"/>
                <a:gd name="connsiteY10" fmla="*/ 54640 h 4768308"/>
                <a:gd name="connsiteX11" fmla="*/ 4296773 w 4296773"/>
                <a:gd name="connsiteY11" fmla="*/ 4768308 h 4768308"/>
                <a:gd name="connsiteX12" fmla="*/ 136897 w 4296773"/>
                <a:gd name="connsiteY12" fmla="*/ 4768308 h 4768308"/>
                <a:gd name="connsiteX13" fmla="*/ 1527815 w 4296773"/>
                <a:gd name="connsiteY13" fmla="*/ 3480420 h 4768308"/>
                <a:gd name="connsiteX14" fmla="*/ 896392 w 4296773"/>
                <a:gd name="connsiteY14" fmla="*/ 2342653 h 4768308"/>
                <a:gd name="connsiteX0" fmla="*/ 896392 w 4296773"/>
                <a:gd name="connsiteY0" fmla="*/ 2342653 h 4768308"/>
                <a:gd name="connsiteX1" fmla="*/ 956315 w 4296773"/>
                <a:gd name="connsiteY1" fmla="*/ 2119866 h 4768308"/>
                <a:gd name="connsiteX2" fmla="*/ 1076965 w 4296773"/>
                <a:gd name="connsiteY2" fmla="*/ 1707116 h 4768308"/>
                <a:gd name="connsiteX3" fmla="*/ 1343665 w 4296773"/>
                <a:gd name="connsiteY3" fmla="*/ 1808717 h 4768308"/>
                <a:gd name="connsiteX4" fmla="*/ 1432565 w 4296773"/>
                <a:gd name="connsiteY4" fmla="*/ 2494517 h 4768308"/>
                <a:gd name="connsiteX5" fmla="*/ 1661165 w 4296773"/>
                <a:gd name="connsiteY5" fmla="*/ 2240517 h 4768308"/>
                <a:gd name="connsiteX6" fmla="*/ 2042165 w 4296773"/>
                <a:gd name="connsiteY6" fmla="*/ 2294493 h 4768308"/>
                <a:gd name="connsiteX7" fmla="*/ 2219965 w 4296773"/>
                <a:gd name="connsiteY7" fmla="*/ 2440543 h 4768308"/>
                <a:gd name="connsiteX8" fmla="*/ 2448565 w 4296773"/>
                <a:gd name="connsiteY8" fmla="*/ 2259567 h 4768308"/>
                <a:gd name="connsiteX9" fmla="*/ 2677165 w 4296773"/>
                <a:gd name="connsiteY9" fmla="*/ 2243692 h 4768308"/>
                <a:gd name="connsiteX10" fmla="*/ 4296773 w 4296773"/>
                <a:gd name="connsiteY10" fmla="*/ 54640 h 4768308"/>
                <a:gd name="connsiteX11" fmla="*/ 4296773 w 4296773"/>
                <a:gd name="connsiteY11" fmla="*/ 4768308 h 4768308"/>
                <a:gd name="connsiteX12" fmla="*/ 136897 w 4296773"/>
                <a:gd name="connsiteY12" fmla="*/ 4768308 h 4768308"/>
                <a:gd name="connsiteX13" fmla="*/ 1527815 w 4296773"/>
                <a:gd name="connsiteY13" fmla="*/ 3480420 h 4768308"/>
                <a:gd name="connsiteX14" fmla="*/ 896392 w 4296773"/>
                <a:gd name="connsiteY14" fmla="*/ 2342653 h 476830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820523 w 4296773"/>
                <a:gd name="connsiteY10" fmla="*/ 8189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141073 w 4296773"/>
                <a:gd name="connsiteY10" fmla="*/ 179054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141073 w 4296773"/>
                <a:gd name="connsiteY10" fmla="*/ 179054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8473 w 4296773"/>
                <a:gd name="connsiteY10" fmla="*/ 20635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8473 w 4296773"/>
                <a:gd name="connsiteY10" fmla="*/ 20635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658473 w 4296773"/>
                <a:gd name="connsiteY11" fmla="*/ 20635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201273 w 4296773"/>
                <a:gd name="connsiteY11" fmla="*/ 187944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201273 w 4296773"/>
                <a:gd name="connsiteY11" fmla="*/ 187944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759495 w 4159876"/>
                <a:gd name="connsiteY0" fmla="*/ 681303 h 3106958"/>
                <a:gd name="connsiteX1" fmla="*/ 819418 w 4159876"/>
                <a:gd name="connsiteY1" fmla="*/ 458516 h 3106958"/>
                <a:gd name="connsiteX2" fmla="*/ 940068 w 4159876"/>
                <a:gd name="connsiteY2" fmla="*/ 45766 h 3106958"/>
                <a:gd name="connsiteX3" fmla="*/ 1206768 w 4159876"/>
                <a:gd name="connsiteY3" fmla="*/ 147367 h 3106958"/>
                <a:gd name="connsiteX4" fmla="*/ 1295668 w 4159876"/>
                <a:gd name="connsiteY4" fmla="*/ 833167 h 3106958"/>
                <a:gd name="connsiteX5" fmla="*/ 1524268 w 4159876"/>
                <a:gd name="connsiteY5" fmla="*/ 579167 h 3106958"/>
                <a:gd name="connsiteX6" fmla="*/ 1905268 w 4159876"/>
                <a:gd name="connsiteY6" fmla="*/ 633143 h 3106958"/>
                <a:gd name="connsiteX7" fmla="*/ 2083068 w 4159876"/>
                <a:gd name="connsiteY7" fmla="*/ 779193 h 3106958"/>
                <a:gd name="connsiteX8" fmla="*/ 2311668 w 4159876"/>
                <a:gd name="connsiteY8" fmla="*/ 598217 h 3106958"/>
                <a:gd name="connsiteX9" fmla="*/ 2540268 w 4159876"/>
                <a:gd name="connsiteY9" fmla="*/ 582342 h 3106958"/>
                <a:gd name="connsiteX10" fmla="*/ 2514868 w 4159876"/>
                <a:gd name="connsiteY10" fmla="*/ 1496743 h 3106958"/>
                <a:gd name="connsiteX11" fmla="*/ 2242176 w 4159876"/>
                <a:gd name="connsiteY11" fmla="*/ 1796890 h 3106958"/>
                <a:gd name="connsiteX12" fmla="*/ 4159876 w 4159876"/>
                <a:gd name="connsiteY12" fmla="*/ 3106958 h 3106958"/>
                <a:gd name="connsiteX13" fmla="*/ 0 w 4159876"/>
                <a:gd name="connsiteY13" fmla="*/ 3106958 h 3106958"/>
                <a:gd name="connsiteX14" fmla="*/ 1390918 w 4159876"/>
                <a:gd name="connsiteY14" fmla="*/ 1819070 h 3106958"/>
                <a:gd name="connsiteX15" fmla="*/ 759495 w 4159876"/>
                <a:gd name="connsiteY15" fmla="*/ 681303 h 3106958"/>
                <a:gd name="connsiteX0" fmla="*/ 743 w 3401124"/>
                <a:gd name="connsiteY0" fmla="*/ 681303 h 3106958"/>
                <a:gd name="connsiteX1" fmla="*/ 60666 w 3401124"/>
                <a:gd name="connsiteY1" fmla="*/ 458516 h 3106958"/>
                <a:gd name="connsiteX2" fmla="*/ 181316 w 3401124"/>
                <a:gd name="connsiteY2" fmla="*/ 45766 h 3106958"/>
                <a:gd name="connsiteX3" fmla="*/ 448016 w 3401124"/>
                <a:gd name="connsiteY3" fmla="*/ 147367 h 3106958"/>
                <a:gd name="connsiteX4" fmla="*/ 536916 w 3401124"/>
                <a:gd name="connsiteY4" fmla="*/ 833167 h 3106958"/>
                <a:gd name="connsiteX5" fmla="*/ 765516 w 3401124"/>
                <a:gd name="connsiteY5" fmla="*/ 579167 h 3106958"/>
                <a:gd name="connsiteX6" fmla="*/ 1146516 w 3401124"/>
                <a:gd name="connsiteY6" fmla="*/ 633143 h 3106958"/>
                <a:gd name="connsiteX7" fmla="*/ 1324316 w 3401124"/>
                <a:gd name="connsiteY7" fmla="*/ 779193 h 3106958"/>
                <a:gd name="connsiteX8" fmla="*/ 1552916 w 3401124"/>
                <a:gd name="connsiteY8" fmla="*/ 598217 h 3106958"/>
                <a:gd name="connsiteX9" fmla="*/ 1781516 w 3401124"/>
                <a:gd name="connsiteY9" fmla="*/ 582342 h 3106958"/>
                <a:gd name="connsiteX10" fmla="*/ 1756116 w 3401124"/>
                <a:gd name="connsiteY10" fmla="*/ 1496743 h 3106958"/>
                <a:gd name="connsiteX11" fmla="*/ 1483424 w 3401124"/>
                <a:gd name="connsiteY11" fmla="*/ 1796890 h 3106958"/>
                <a:gd name="connsiteX12" fmla="*/ 3401124 w 3401124"/>
                <a:gd name="connsiteY12" fmla="*/ 3106958 h 3106958"/>
                <a:gd name="connsiteX13" fmla="*/ 460448 w 3401124"/>
                <a:gd name="connsiteY13" fmla="*/ 2452908 h 3106958"/>
                <a:gd name="connsiteX14" fmla="*/ 632166 w 3401124"/>
                <a:gd name="connsiteY14" fmla="*/ 1819070 h 3106958"/>
                <a:gd name="connsiteX15" fmla="*/ 743 w 3401124"/>
                <a:gd name="connsiteY15" fmla="*/ 681303 h 3106958"/>
                <a:gd name="connsiteX0" fmla="*/ 743 w 1792338"/>
                <a:gd name="connsiteY0" fmla="*/ 681303 h 2452908"/>
                <a:gd name="connsiteX1" fmla="*/ 60666 w 1792338"/>
                <a:gd name="connsiteY1" fmla="*/ 458516 h 2452908"/>
                <a:gd name="connsiteX2" fmla="*/ 181316 w 1792338"/>
                <a:gd name="connsiteY2" fmla="*/ 45766 h 2452908"/>
                <a:gd name="connsiteX3" fmla="*/ 448016 w 1792338"/>
                <a:gd name="connsiteY3" fmla="*/ 147367 h 2452908"/>
                <a:gd name="connsiteX4" fmla="*/ 536916 w 1792338"/>
                <a:gd name="connsiteY4" fmla="*/ 833167 h 2452908"/>
                <a:gd name="connsiteX5" fmla="*/ 765516 w 1792338"/>
                <a:gd name="connsiteY5" fmla="*/ 579167 h 2452908"/>
                <a:gd name="connsiteX6" fmla="*/ 1146516 w 1792338"/>
                <a:gd name="connsiteY6" fmla="*/ 633143 h 2452908"/>
                <a:gd name="connsiteX7" fmla="*/ 1324316 w 1792338"/>
                <a:gd name="connsiteY7" fmla="*/ 779193 h 2452908"/>
                <a:gd name="connsiteX8" fmla="*/ 1552916 w 1792338"/>
                <a:gd name="connsiteY8" fmla="*/ 598217 h 2452908"/>
                <a:gd name="connsiteX9" fmla="*/ 1781516 w 1792338"/>
                <a:gd name="connsiteY9" fmla="*/ 582342 h 2452908"/>
                <a:gd name="connsiteX10" fmla="*/ 1756116 w 1792338"/>
                <a:gd name="connsiteY10" fmla="*/ 1496743 h 2452908"/>
                <a:gd name="connsiteX11" fmla="*/ 1483424 w 1792338"/>
                <a:gd name="connsiteY11" fmla="*/ 1796890 h 2452908"/>
                <a:gd name="connsiteX12" fmla="*/ 1591374 w 1792338"/>
                <a:gd name="connsiteY12" fmla="*/ 2256058 h 2452908"/>
                <a:gd name="connsiteX13" fmla="*/ 460448 w 1792338"/>
                <a:gd name="connsiteY13" fmla="*/ 2452908 h 2452908"/>
                <a:gd name="connsiteX14" fmla="*/ 632166 w 1792338"/>
                <a:gd name="connsiteY14" fmla="*/ 1819070 h 2452908"/>
                <a:gd name="connsiteX15" fmla="*/ 743 w 1792338"/>
                <a:gd name="connsiteY15" fmla="*/ 681303 h 2452908"/>
                <a:gd name="connsiteX0" fmla="*/ 743 w 1792338"/>
                <a:gd name="connsiteY0" fmla="*/ 681303 h 2256058"/>
                <a:gd name="connsiteX1" fmla="*/ 60666 w 1792338"/>
                <a:gd name="connsiteY1" fmla="*/ 458516 h 2256058"/>
                <a:gd name="connsiteX2" fmla="*/ 181316 w 1792338"/>
                <a:gd name="connsiteY2" fmla="*/ 45766 h 2256058"/>
                <a:gd name="connsiteX3" fmla="*/ 448016 w 1792338"/>
                <a:gd name="connsiteY3" fmla="*/ 147367 h 2256058"/>
                <a:gd name="connsiteX4" fmla="*/ 536916 w 1792338"/>
                <a:gd name="connsiteY4" fmla="*/ 833167 h 2256058"/>
                <a:gd name="connsiteX5" fmla="*/ 765516 w 1792338"/>
                <a:gd name="connsiteY5" fmla="*/ 579167 h 2256058"/>
                <a:gd name="connsiteX6" fmla="*/ 1146516 w 1792338"/>
                <a:gd name="connsiteY6" fmla="*/ 633143 h 2256058"/>
                <a:gd name="connsiteX7" fmla="*/ 1324316 w 1792338"/>
                <a:gd name="connsiteY7" fmla="*/ 779193 h 2256058"/>
                <a:gd name="connsiteX8" fmla="*/ 1552916 w 1792338"/>
                <a:gd name="connsiteY8" fmla="*/ 598217 h 2256058"/>
                <a:gd name="connsiteX9" fmla="*/ 1781516 w 1792338"/>
                <a:gd name="connsiteY9" fmla="*/ 582342 h 2256058"/>
                <a:gd name="connsiteX10" fmla="*/ 1756116 w 1792338"/>
                <a:gd name="connsiteY10" fmla="*/ 1496743 h 2256058"/>
                <a:gd name="connsiteX11" fmla="*/ 1483424 w 1792338"/>
                <a:gd name="connsiteY11" fmla="*/ 1796890 h 2256058"/>
                <a:gd name="connsiteX12" fmla="*/ 1591374 w 1792338"/>
                <a:gd name="connsiteY12" fmla="*/ 2256058 h 2256058"/>
                <a:gd name="connsiteX13" fmla="*/ 536648 w 1792338"/>
                <a:gd name="connsiteY13" fmla="*/ 2192558 h 2256058"/>
                <a:gd name="connsiteX14" fmla="*/ 632166 w 1792338"/>
                <a:gd name="connsiteY14" fmla="*/ 1819070 h 2256058"/>
                <a:gd name="connsiteX15" fmla="*/ 743 w 1792338"/>
                <a:gd name="connsiteY15" fmla="*/ 681303 h 2256058"/>
                <a:gd name="connsiteX0" fmla="*/ 743 w 1792338"/>
                <a:gd name="connsiteY0" fmla="*/ 681303 h 2192558"/>
                <a:gd name="connsiteX1" fmla="*/ 60666 w 1792338"/>
                <a:gd name="connsiteY1" fmla="*/ 458516 h 2192558"/>
                <a:gd name="connsiteX2" fmla="*/ 181316 w 1792338"/>
                <a:gd name="connsiteY2" fmla="*/ 45766 h 2192558"/>
                <a:gd name="connsiteX3" fmla="*/ 448016 w 1792338"/>
                <a:gd name="connsiteY3" fmla="*/ 147367 h 2192558"/>
                <a:gd name="connsiteX4" fmla="*/ 536916 w 1792338"/>
                <a:gd name="connsiteY4" fmla="*/ 833167 h 2192558"/>
                <a:gd name="connsiteX5" fmla="*/ 765516 w 1792338"/>
                <a:gd name="connsiteY5" fmla="*/ 579167 h 2192558"/>
                <a:gd name="connsiteX6" fmla="*/ 1146516 w 1792338"/>
                <a:gd name="connsiteY6" fmla="*/ 633143 h 2192558"/>
                <a:gd name="connsiteX7" fmla="*/ 1324316 w 1792338"/>
                <a:gd name="connsiteY7" fmla="*/ 779193 h 2192558"/>
                <a:gd name="connsiteX8" fmla="*/ 1552916 w 1792338"/>
                <a:gd name="connsiteY8" fmla="*/ 598217 h 2192558"/>
                <a:gd name="connsiteX9" fmla="*/ 1781516 w 1792338"/>
                <a:gd name="connsiteY9" fmla="*/ 582342 h 2192558"/>
                <a:gd name="connsiteX10" fmla="*/ 1756116 w 1792338"/>
                <a:gd name="connsiteY10" fmla="*/ 1496743 h 2192558"/>
                <a:gd name="connsiteX11" fmla="*/ 1483424 w 1792338"/>
                <a:gd name="connsiteY11" fmla="*/ 1796890 h 2192558"/>
                <a:gd name="connsiteX12" fmla="*/ 1388174 w 1792338"/>
                <a:gd name="connsiteY12" fmla="*/ 1887758 h 2192558"/>
                <a:gd name="connsiteX13" fmla="*/ 536648 w 1792338"/>
                <a:gd name="connsiteY13" fmla="*/ 2192558 h 2192558"/>
                <a:gd name="connsiteX14" fmla="*/ 632166 w 1792338"/>
                <a:gd name="connsiteY14" fmla="*/ 1819070 h 2192558"/>
                <a:gd name="connsiteX15" fmla="*/ 743 w 1792338"/>
                <a:gd name="connsiteY15" fmla="*/ 681303 h 2192558"/>
                <a:gd name="connsiteX0" fmla="*/ 743 w 1792338"/>
                <a:gd name="connsiteY0" fmla="*/ 681303 h 1976658"/>
                <a:gd name="connsiteX1" fmla="*/ 60666 w 1792338"/>
                <a:gd name="connsiteY1" fmla="*/ 458516 h 1976658"/>
                <a:gd name="connsiteX2" fmla="*/ 181316 w 1792338"/>
                <a:gd name="connsiteY2" fmla="*/ 45766 h 1976658"/>
                <a:gd name="connsiteX3" fmla="*/ 448016 w 1792338"/>
                <a:gd name="connsiteY3" fmla="*/ 147367 h 1976658"/>
                <a:gd name="connsiteX4" fmla="*/ 536916 w 1792338"/>
                <a:gd name="connsiteY4" fmla="*/ 833167 h 1976658"/>
                <a:gd name="connsiteX5" fmla="*/ 765516 w 1792338"/>
                <a:gd name="connsiteY5" fmla="*/ 579167 h 1976658"/>
                <a:gd name="connsiteX6" fmla="*/ 1146516 w 1792338"/>
                <a:gd name="connsiteY6" fmla="*/ 633143 h 1976658"/>
                <a:gd name="connsiteX7" fmla="*/ 1324316 w 1792338"/>
                <a:gd name="connsiteY7" fmla="*/ 779193 h 1976658"/>
                <a:gd name="connsiteX8" fmla="*/ 1552916 w 1792338"/>
                <a:gd name="connsiteY8" fmla="*/ 598217 h 1976658"/>
                <a:gd name="connsiteX9" fmla="*/ 1781516 w 1792338"/>
                <a:gd name="connsiteY9" fmla="*/ 582342 h 1976658"/>
                <a:gd name="connsiteX10" fmla="*/ 1756116 w 1792338"/>
                <a:gd name="connsiteY10" fmla="*/ 1496743 h 1976658"/>
                <a:gd name="connsiteX11" fmla="*/ 1483424 w 1792338"/>
                <a:gd name="connsiteY11" fmla="*/ 1796890 h 1976658"/>
                <a:gd name="connsiteX12" fmla="*/ 1388174 w 1792338"/>
                <a:gd name="connsiteY12" fmla="*/ 1887758 h 1976658"/>
                <a:gd name="connsiteX13" fmla="*/ 866848 w 1792338"/>
                <a:gd name="connsiteY13" fmla="*/ 1976658 h 1976658"/>
                <a:gd name="connsiteX14" fmla="*/ 632166 w 1792338"/>
                <a:gd name="connsiteY14" fmla="*/ 1819070 h 1976658"/>
                <a:gd name="connsiteX15" fmla="*/ 743 w 1792338"/>
                <a:gd name="connsiteY15" fmla="*/ 681303 h 1976658"/>
                <a:gd name="connsiteX0" fmla="*/ 743 w 1792338"/>
                <a:gd name="connsiteY0" fmla="*/ 681303 h 1976658"/>
                <a:gd name="connsiteX1" fmla="*/ 60666 w 1792338"/>
                <a:gd name="connsiteY1" fmla="*/ 458516 h 1976658"/>
                <a:gd name="connsiteX2" fmla="*/ 181316 w 1792338"/>
                <a:gd name="connsiteY2" fmla="*/ 45766 h 1976658"/>
                <a:gd name="connsiteX3" fmla="*/ 448016 w 1792338"/>
                <a:gd name="connsiteY3" fmla="*/ 147367 h 1976658"/>
                <a:gd name="connsiteX4" fmla="*/ 536916 w 1792338"/>
                <a:gd name="connsiteY4" fmla="*/ 833167 h 1976658"/>
                <a:gd name="connsiteX5" fmla="*/ 765516 w 1792338"/>
                <a:gd name="connsiteY5" fmla="*/ 579167 h 1976658"/>
                <a:gd name="connsiteX6" fmla="*/ 1146516 w 1792338"/>
                <a:gd name="connsiteY6" fmla="*/ 633143 h 1976658"/>
                <a:gd name="connsiteX7" fmla="*/ 1324316 w 1792338"/>
                <a:gd name="connsiteY7" fmla="*/ 779193 h 1976658"/>
                <a:gd name="connsiteX8" fmla="*/ 1552916 w 1792338"/>
                <a:gd name="connsiteY8" fmla="*/ 598217 h 1976658"/>
                <a:gd name="connsiteX9" fmla="*/ 1781516 w 1792338"/>
                <a:gd name="connsiteY9" fmla="*/ 582342 h 1976658"/>
                <a:gd name="connsiteX10" fmla="*/ 1756116 w 1792338"/>
                <a:gd name="connsiteY10" fmla="*/ 1496743 h 1976658"/>
                <a:gd name="connsiteX11" fmla="*/ 1483424 w 1792338"/>
                <a:gd name="connsiteY11" fmla="*/ 1796890 h 1976658"/>
                <a:gd name="connsiteX12" fmla="*/ 1388174 w 1792338"/>
                <a:gd name="connsiteY12" fmla="*/ 1887758 h 1976658"/>
                <a:gd name="connsiteX13" fmla="*/ 866848 w 1792338"/>
                <a:gd name="connsiteY13" fmla="*/ 1976658 h 1976658"/>
                <a:gd name="connsiteX14" fmla="*/ 632166 w 1792338"/>
                <a:gd name="connsiteY14" fmla="*/ 1819070 h 1976658"/>
                <a:gd name="connsiteX15" fmla="*/ 743 w 1792338"/>
                <a:gd name="connsiteY15" fmla="*/ 681303 h 1976658"/>
                <a:gd name="connsiteX0" fmla="*/ 743 w 1792338"/>
                <a:gd name="connsiteY0" fmla="*/ 681303 h 1887758"/>
                <a:gd name="connsiteX1" fmla="*/ 60666 w 1792338"/>
                <a:gd name="connsiteY1" fmla="*/ 458516 h 1887758"/>
                <a:gd name="connsiteX2" fmla="*/ 181316 w 1792338"/>
                <a:gd name="connsiteY2" fmla="*/ 45766 h 1887758"/>
                <a:gd name="connsiteX3" fmla="*/ 448016 w 1792338"/>
                <a:gd name="connsiteY3" fmla="*/ 147367 h 1887758"/>
                <a:gd name="connsiteX4" fmla="*/ 536916 w 1792338"/>
                <a:gd name="connsiteY4" fmla="*/ 833167 h 1887758"/>
                <a:gd name="connsiteX5" fmla="*/ 765516 w 1792338"/>
                <a:gd name="connsiteY5" fmla="*/ 579167 h 1887758"/>
                <a:gd name="connsiteX6" fmla="*/ 1146516 w 1792338"/>
                <a:gd name="connsiteY6" fmla="*/ 633143 h 1887758"/>
                <a:gd name="connsiteX7" fmla="*/ 1324316 w 1792338"/>
                <a:gd name="connsiteY7" fmla="*/ 779193 h 1887758"/>
                <a:gd name="connsiteX8" fmla="*/ 1552916 w 1792338"/>
                <a:gd name="connsiteY8" fmla="*/ 598217 h 1887758"/>
                <a:gd name="connsiteX9" fmla="*/ 1781516 w 1792338"/>
                <a:gd name="connsiteY9" fmla="*/ 582342 h 1887758"/>
                <a:gd name="connsiteX10" fmla="*/ 1756116 w 1792338"/>
                <a:gd name="connsiteY10" fmla="*/ 1496743 h 1887758"/>
                <a:gd name="connsiteX11" fmla="*/ 1483424 w 1792338"/>
                <a:gd name="connsiteY11" fmla="*/ 1796890 h 1887758"/>
                <a:gd name="connsiteX12" fmla="*/ 1388174 w 1792338"/>
                <a:gd name="connsiteY12" fmla="*/ 1887758 h 1887758"/>
                <a:gd name="connsiteX13" fmla="*/ 632166 w 1792338"/>
                <a:gd name="connsiteY13" fmla="*/ 1819070 h 1887758"/>
                <a:gd name="connsiteX14" fmla="*/ 743 w 1792338"/>
                <a:gd name="connsiteY14" fmla="*/ 681303 h 1887758"/>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83424 w 1792338"/>
                <a:gd name="connsiteY11" fmla="*/ 1796890 h 1819070"/>
                <a:gd name="connsiteX12" fmla="*/ 632166 w 1792338"/>
                <a:gd name="connsiteY12" fmla="*/ 1819070 h 1819070"/>
                <a:gd name="connsiteX13" fmla="*/ 743 w 1792338"/>
                <a:gd name="connsiteY13" fmla="*/ 681303 h 1819070"/>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77074 w 1792338"/>
                <a:gd name="connsiteY11" fmla="*/ 1809590 h 1819070"/>
                <a:gd name="connsiteX12" fmla="*/ 632166 w 1792338"/>
                <a:gd name="connsiteY12" fmla="*/ 1819070 h 1819070"/>
                <a:gd name="connsiteX13" fmla="*/ 743 w 1792338"/>
                <a:gd name="connsiteY13" fmla="*/ 681303 h 1819070"/>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77074 w 1792338"/>
                <a:gd name="connsiteY11" fmla="*/ 1815940 h 1819070"/>
                <a:gd name="connsiteX12" fmla="*/ 632166 w 1792338"/>
                <a:gd name="connsiteY12" fmla="*/ 1819070 h 1819070"/>
                <a:gd name="connsiteX13" fmla="*/ 743 w 1792338"/>
                <a:gd name="connsiteY13" fmla="*/ 681303 h 1819070"/>
                <a:gd name="connsiteX0" fmla="*/ 743 w 1797895"/>
                <a:gd name="connsiteY0" fmla="*/ 681303 h 1819070"/>
                <a:gd name="connsiteX1" fmla="*/ 60666 w 1797895"/>
                <a:gd name="connsiteY1" fmla="*/ 458516 h 1819070"/>
                <a:gd name="connsiteX2" fmla="*/ 181316 w 1797895"/>
                <a:gd name="connsiteY2" fmla="*/ 45766 h 1819070"/>
                <a:gd name="connsiteX3" fmla="*/ 448016 w 1797895"/>
                <a:gd name="connsiteY3" fmla="*/ 147367 h 1819070"/>
                <a:gd name="connsiteX4" fmla="*/ 536916 w 1797895"/>
                <a:gd name="connsiteY4" fmla="*/ 833167 h 1819070"/>
                <a:gd name="connsiteX5" fmla="*/ 765516 w 1797895"/>
                <a:gd name="connsiteY5" fmla="*/ 579167 h 1819070"/>
                <a:gd name="connsiteX6" fmla="*/ 1146516 w 1797895"/>
                <a:gd name="connsiteY6" fmla="*/ 633143 h 1819070"/>
                <a:gd name="connsiteX7" fmla="*/ 1324316 w 1797895"/>
                <a:gd name="connsiteY7" fmla="*/ 779193 h 1819070"/>
                <a:gd name="connsiteX8" fmla="*/ 1552916 w 1797895"/>
                <a:gd name="connsiteY8" fmla="*/ 598217 h 1819070"/>
                <a:gd name="connsiteX9" fmla="*/ 1787866 w 1797895"/>
                <a:gd name="connsiteY9" fmla="*/ 582342 h 1819070"/>
                <a:gd name="connsiteX10" fmla="*/ 1756116 w 1797895"/>
                <a:gd name="connsiteY10" fmla="*/ 1496743 h 1819070"/>
                <a:gd name="connsiteX11" fmla="*/ 1477074 w 1797895"/>
                <a:gd name="connsiteY11" fmla="*/ 1815940 h 1819070"/>
                <a:gd name="connsiteX12" fmla="*/ 632166 w 1797895"/>
                <a:gd name="connsiteY12" fmla="*/ 1819070 h 1819070"/>
                <a:gd name="connsiteX13" fmla="*/ 743 w 1797895"/>
                <a:gd name="connsiteY13" fmla="*/ 681303 h 1819070"/>
                <a:gd name="connsiteX0" fmla="*/ 743 w 1793089"/>
                <a:gd name="connsiteY0" fmla="*/ 681303 h 1819070"/>
                <a:gd name="connsiteX1" fmla="*/ 60666 w 1793089"/>
                <a:gd name="connsiteY1" fmla="*/ 458516 h 1819070"/>
                <a:gd name="connsiteX2" fmla="*/ 181316 w 1793089"/>
                <a:gd name="connsiteY2" fmla="*/ 45766 h 1819070"/>
                <a:gd name="connsiteX3" fmla="*/ 448016 w 1793089"/>
                <a:gd name="connsiteY3" fmla="*/ 147367 h 1819070"/>
                <a:gd name="connsiteX4" fmla="*/ 536916 w 1793089"/>
                <a:gd name="connsiteY4" fmla="*/ 833167 h 1819070"/>
                <a:gd name="connsiteX5" fmla="*/ 765516 w 1793089"/>
                <a:gd name="connsiteY5" fmla="*/ 579167 h 1819070"/>
                <a:gd name="connsiteX6" fmla="*/ 1146516 w 1793089"/>
                <a:gd name="connsiteY6" fmla="*/ 633143 h 1819070"/>
                <a:gd name="connsiteX7" fmla="*/ 1324316 w 1793089"/>
                <a:gd name="connsiteY7" fmla="*/ 779193 h 1819070"/>
                <a:gd name="connsiteX8" fmla="*/ 1552916 w 1793089"/>
                <a:gd name="connsiteY8" fmla="*/ 598217 h 1819070"/>
                <a:gd name="connsiteX9" fmla="*/ 1787866 w 1793089"/>
                <a:gd name="connsiteY9" fmla="*/ 582342 h 1819070"/>
                <a:gd name="connsiteX10" fmla="*/ 1756116 w 1793089"/>
                <a:gd name="connsiteY10" fmla="*/ 1496743 h 1819070"/>
                <a:gd name="connsiteX11" fmla="*/ 1477074 w 1793089"/>
                <a:gd name="connsiteY11" fmla="*/ 1815940 h 1819070"/>
                <a:gd name="connsiteX12" fmla="*/ 632166 w 1793089"/>
                <a:gd name="connsiteY12" fmla="*/ 1819070 h 1819070"/>
                <a:gd name="connsiteX13" fmla="*/ 743 w 1793089"/>
                <a:gd name="connsiteY13" fmla="*/ 681303 h 1819070"/>
                <a:gd name="connsiteX0" fmla="*/ 743 w 1794357"/>
                <a:gd name="connsiteY0" fmla="*/ 681303 h 1819070"/>
                <a:gd name="connsiteX1" fmla="*/ 60666 w 1794357"/>
                <a:gd name="connsiteY1" fmla="*/ 458516 h 1819070"/>
                <a:gd name="connsiteX2" fmla="*/ 181316 w 1794357"/>
                <a:gd name="connsiteY2" fmla="*/ 45766 h 1819070"/>
                <a:gd name="connsiteX3" fmla="*/ 448016 w 1794357"/>
                <a:gd name="connsiteY3" fmla="*/ 147367 h 1819070"/>
                <a:gd name="connsiteX4" fmla="*/ 536916 w 1794357"/>
                <a:gd name="connsiteY4" fmla="*/ 833167 h 1819070"/>
                <a:gd name="connsiteX5" fmla="*/ 765516 w 1794357"/>
                <a:gd name="connsiteY5" fmla="*/ 579167 h 1819070"/>
                <a:gd name="connsiteX6" fmla="*/ 1146516 w 1794357"/>
                <a:gd name="connsiteY6" fmla="*/ 633143 h 1819070"/>
                <a:gd name="connsiteX7" fmla="*/ 1324316 w 1794357"/>
                <a:gd name="connsiteY7" fmla="*/ 779193 h 1819070"/>
                <a:gd name="connsiteX8" fmla="*/ 1552916 w 1794357"/>
                <a:gd name="connsiteY8" fmla="*/ 598217 h 1819070"/>
                <a:gd name="connsiteX9" fmla="*/ 1787866 w 1794357"/>
                <a:gd name="connsiteY9" fmla="*/ 582342 h 1819070"/>
                <a:gd name="connsiteX10" fmla="*/ 1768816 w 1794357"/>
                <a:gd name="connsiteY10" fmla="*/ 1490393 h 1819070"/>
                <a:gd name="connsiteX11" fmla="*/ 1477074 w 1794357"/>
                <a:gd name="connsiteY11" fmla="*/ 1815940 h 1819070"/>
                <a:gd name="connsiteX12" fmla="*/ 632166 w 1794357"/>
                <a:gd name="connsiteY12" fmla="*/ 1819070 h 1819070"/>
                <a:gd name="connsiteX13" fmla="*/ 743 w 1794357"/>
                <a:gd name="connsiteY13" fmla="*/ 681303 h 1819070"/>
                <a:gd name="connsiteX0" fmla="*/ 743 w 1795250"/>
                <a:gd name="connsiteY0" fmla="*/ 681303 h 1819070"/>
                <a:gd name="connsiteX1" fmla="*/ 60666 w 1795250"/>
                <a:gd name="connsiteY1" fmla="*/ 458516 h 1819070"/>
                <a:gd name="connsiteX2" fmla="*/ 181316 w 1795250"/>
                <a:gd name="connsiteY2" fmla="*/ 45766 h 1819070"/>
                <a:gd name="connsiteX3" fmla="*/ 448016 w 1795250"/>
                <a:gd name="connsiteY3" fmla="*/ 147367 h 1819070"/>
                <a:gd name="connsiteX4" fmla="*/ 536916 w 1795250"/>
                <a:gd name="connsiteY4" fmla="*/ 833167 h 1819070"/>
                <a:gd name="connsiteX5" fmla="*/ 765516 w 1795250"/>
                <a:gd name="connsiteY5" fmla="*/ 579167 h 1819070"/>
                <a:gd name="connsiteX6" fmla="*/ 1146516 w 1795250"/>
                <a:gd name="connsiteY6" fmla="*/ 633143 h 1819070"/>
                <a:gd name="connsiteX7" fmla="*/ 1324316 w 1795250"/>
                <a:gd name="connsiteY7" fmla="*/ 779193 h 1819070"/>
                <a:gd name="connsiteX8" fmla="*/ 1552916 w 1795250"/>
                <a:gd name="connsiteY8" fmla="*/ 598217 h 1819070"/>
                <a:gd name="connsiteX9" fmla="*/ 1787866 w 1795250"/>
                <a:gd name="connsiteY9" fmla="*/ 582342 h 1819070"/>
                <a:gd name="connsiteX10" fmla="*/ 1775166 w 1795250"/>
                <a:gd name="connsiteY10" fmla="*/ 1490393 h 1819070"/>
                <a:gd name="connsiteX11" fmla="*/ 1477074 w 1795250"/>
                <a:gd name="connsiteY11" fmla="*/ 1815940 h 1819070"/>
                <a:gd name="connsiteX12" fmla="*/ 632166 w 1795250"/>
                <a:gd name="connsiteY12" fmla="*/ 1819070 h 1819070"/>
                <a:gd name="connsiteX13" fmla="*/ 743 w 1795250"/>
                <a:gd name="connsiteY13" fmla="*/ 681303 h 1819070"/>
                <a:gd name="connsiteX0" fmla="*/ 743 w 1798004"/>
                <a:gd name="connsiteY0" fmla="*/ 681303 h 1819070"/>
                <a:gd name="connsiteX1" fmla="*/ 60666 w 1798004"/>
                <a:gd name="connsiteY1" fmla="*/ 458516 h 1819070"/>
                <a:gd name="connsiteX2" fmla="*/ 181316 w 1798004"/>
                <a:gd name="connsiteY2" fmla="*/ 45766 h 1819070"/>
                <a:gd name="connsiteX3" fmla="*/ 448016 w 1798004"/>
                <a:gd name="connsiteY3" fmla="*/ 147367 h 1819070"/>
                <a:gd name="connsiteX4" fmla="*/ 536916 w 1798004"/>
                <a:gd name="connsiteY4" fmla="*/ 833167 h 1819070"/>
                <a:gd name="connsiteX5" fmla="*/ 765516 w 1798004"/>
                <a:gd name="connsiteY5" fmla="*/ 579167 h 1819070"/>
                <a:gd name="connsiteX6" fmla="*/ 1146516 w 1798004"/>
                <a:gd name="connsiteY6" fmla="*/ 633143 h 1819070"/>
                <a:gd name="connsiteX7" fmla="*/ 1324316 w 1798004"/>
                <a:gd name="connsiteY7" fmla="*/ 779193 h 1819070"/>
                <a:gd name="connsiteX8" fmla="*/ 1552916 w 1798004"/>
                <a:gd name="connsiteY8" fmla="*/ 598217 h 1819070"/>
                <a:gd name="connsiteX9" fmla="*/ 1787866 w 1798004"/>
                <a:gd name="connsiteY9" fmla="*/ 582342 h 1819070"/>
                <a:gd name="connsiteX10" fmla="*/ 1787866 w 1798004"/>
                <a:gd name="connsiteY10" fmla="*/ 1490393 h 1819070"/>
                <a:gd name="connsiteX11" fmla="*/ 1477074 w 1798004"/>
                <a:gd name="connsiteY11" fmla="*/ 1815940 h 1819070"/>
                <a:gd name="connsiteX12" fmla="*/ 632166 w 1798004"/>
                <a:gd name="connsiteY12" fmla="*/ 1819070 h 1819070"/>
                <a:gd name="connsiteX13" fmla="*/ 743 w 1798004"/>
                <a:gd name="connsiteY13" fmla="*/ 681303 h 1819070"/>
                <a:gd name="connsiteX0" fmla="*/ 743 w 1798004"/>
                <a:gd name="connsiteY0" fmla="*/ 681303 h 1819070"/>
                <a:gd name="connsiteX1" fmla="*/ 60666 w 1798004"/>
                <a:gd name="connsiteY1" fmla="*/ 458516 h 1819070"/>
                <a:gd name="connsiteX2" fmla="*/ 181316 w 1798004"/>
                <a:gd name="connsiteY2" fmla="*/ 45766 h 1819070"/>
                <a:gd name="connsiteX3" fmla="*/ 448016 w 1798004"/>
                <a:gd name="connsiteY3" fmla="*/ 147367 h 1819070"/>
                <a:gd name="connsiteX4" fmla="*/ 536916 w 1798004"/>
                <a:gd name="connsiteY4" fmla="*/ 833167 h 1819070"/>
                <a:gd name="connsiteX5" fmla="*/ 765516 w 1798004"/>
                <a:gd name="connsiteY5" fmla="*/ 579167 h 1819070"/>
                <a:gd name="connsiteX6" fmla="*/ 1146516 w 1798004"/>
                <a:gd name="connsiteY6" fmla="*/ 633143 h 1819070"/>
                <a:gd name="connsiteX7" fmla="*/ 1324316 w 1798004"/>
                <a:gd name="connsiteY7" fmla="*/ 779193 h 1819070"/>
                <a:gd name="connsiteX8" fmla="*/ 1552916 w 1798004"/>
                <a:gd name="connsiteY8" fmla="*/ 598217 h 1819070"/>
                <a:gd name="connsiteX9" fmla="*/ 1787866 w 1798004"/>
                <a:gd name="connsiteY9" fmla="*/ 563292 h 1819070"/>
                <a:gd name="connsiteX10" fmla="*/ 1787866 w 1798004"/>
                <a:gd name="connsiteY10" fmla="*/ 1490393 h 1819070"/>
                <a:gd name="connsiteX11" fmla="*/ 1477074 w 1798004"/>
                <a:gd name="connsiteY11" fmla="*/ 1815940 h 1819070"/>
                <a:gd name="connsiteX12" fmla="*/ 632166 w 1798004"/>
                <a:gd name="connsiteY12" fmla="*/ 1819070 h 1819070"/>
                <a:gd name="connsiteX13" fmla="*/ 743 w 1798004"/>
                <a:gd name="connsiteY13" fmla="*/ 681303 h 1819070"/>
                <a:gd name="connsiteX0" fmla="*/ 743 w 1802768"/>
                <a:gd name="connsiteY0" fmla="*/ 681303 h 1819070"/>
                <a:gd name="connsiteX1" fmla="*/ 60666 w 1802768"/>
                <a:gd name="connsiteY1" fmla="*/ 458516 h 1819070"/>
                <a:gd name="connsiteX2" fmla="*/ 181316 w 1802768"/>
                <a:gd name="connsiteY2" fmla="*/ 45766 h 1819070"/>
                <a:gd name="connsiteX3" fmla="*/ 448016 w 1802768"/>
                <a:gd name="connsiteY3" fmla="*/ 147367 h 1819070"/>
                <a:gd name="connsiteX4" fmla="*/ 536916 w 1802768"/>
                <a:gd name="connsiteY4" fmla="*/ 833167 h 1819070"/>
                <a:gd name="connsiteX5" fmla="*/ 765516 w 1802768"/>
                <a:gd name="connsiteY5" fmla="*/ 579167 h 1819070"/>
                <a:gd name="connsiteX6" fmla="*/ 1146516 w 1802768"/>
                <a:gd name="connsiteY6" fmla="*/ 633143 h 1819070"/>
                <a:gd name="connsiteX7" fmla="*/ 1324316 w 1802768"/>
                <a:gd name="connsiteY7" fmla="*/ 779193 h 1819070"/>
                <a:gd name="connsiteX8" fmla="*/ 1552916 w 1802768"/>
                <a:gd name="connsiteY8" fmla="*/ 598217 h 1819070"/>
                <a:gd name="connsiteX9" fmla="*/ 1794216 w 1802768"/>
                <a:gd name="connsiteY9" fmla="*/ 556942 h 1819070"/>
                <a:gd name="connsiteX10" fmla="*/ 1787866 w 1802768"/>
                <a:gd name="connsiteY10" fmla="*/ 1490393 h 1819070"/>
                <a:gd name="connsiteX11" fmla="*/ 1477074 w 1802768"/>
                <a:gd name="connsiteY11" fmla="*/ 1815940 h 1819070"/>
                <a:gd name="connsiteX12" fmla="*/ 632166 w 1802768"/>
                <a:gd name="connsiteY12" fmla="*/ 1819070 h 1819070"/>
                <a:gd name="connsiteX13" fmla="*/ 743 w 1802768"/>
                <a:gd name="connsiteY13" fmla="*/ 681303 h 1819070"/>
                <a:gd name="connsiteX0" fmla="*/ 743 w 1802768"/>
                <a:gd name="connsiteY0" fmla="*/ 681303 h 1819070"/>
                <a:gd name="connsiteX1" fmla="*/ 60666 w 1802768"/>
                <a:gd name="connsiteY1" fmla="*/ 458516 h 1819070"/>
                <a:gd name="connsiteX2" fmla="*/ 181316 w 1802768"/>
                <a:gd name="connsiteY2" fmla="*/ 45766 h 1819070"/>
                <a:gd name="connsiteX3" fmla="*/ 448016 w 1802768"/>
                <a:gd name="connsiteY3" fmla="*/ 147367 h 1819070"/>
                <a:gd name="connsiteX4" fmla="*/ 536916 w 1802768"/>
                <a:gd name="connsiteY4" fmla="*/ 833167 h 1819070"/>
                <a:gd name="connsiteX5" fmla="*/ 765516 w 1802768"/>
                <a:gd name="connsiteY5" fmla="*/ 579167 h 1819070"/>
                <a:gd name="connsiteX6" fmla="*/ 1146516 w 1802768"/>
                <a:gd name="connsiteY6" fmla="*/ 633143 h 1819070"/>
                <a:gd name="connsiteX7" fmla="*/ 1324316 w 1802768"/>
                <a:gd name="connsiteY7" fmla="*/ 779193 h 1819070"/>
                <a:gd name="connsiteX8" fmla="*/ 1552916 w 1802768"/>
                <a:gd name="connsiteY8" fmla="*/ 598217 h 1819070"/>
                <a:gd name="connsiteX9" fmla="*/ 1794216 w 1802768"/>
                <a:gd name="connsiteY9" fmla="*/ 544242 h 1819070"/>
                <a:gd name="connsiteX10" fmla="*/ 1787866 w 1802768"/>
                <a:gd name="connsiteY10" fmla="*/ 1490393 h 1819070"/>
                <a:gd name="connsiteX11" fmla="*/ 1477074 w 1802768"/>
                <a:gd name="connsiteY11" fmla="*/ 1815940 h 1819070"/>
                <a:gd name="connsiteX12" fmla="*/ 632166 w 1802768"/>
                <a:gd name="connsiteY12" fmla="*/ 1819070 h 1819070"/>
                <a:gd name="connsiteX13" fmla="*/ 743 w 1802768"/>
                <a:gd name="connsiteY13" fmla="*/ 681303 h 1819070"/>
                <a:gd name="connsiteX0" fmla="*/ 743 w 1793901"/>
                <a:gd name="connsiteY0" fmla="*/ 681303 h 1819070"/>
                <a:gd name="connsiteX1" fmla="*/ 60666 w 1793901"/>
                <a:gd name="connsiteY1" fmla="*/ 458516 h 1819070"/>
                <a:gd name="connsiteX2" fmla="*/ 181316 w 1793901"/>
                <a:gd name="connsiteY2" fmla="*/ 45766 h 1819070"/>
                <a:gd name="connsiteX3" fmla="*/ 448016 w 1793901"/>
                <a:gd name="connsiteY3" fmla="*/ 147367 h 1819070"/>
                <a:gd name="connsiteX4" fmla="*/ 536916 w 1793901"/>
                <a:gd name="connsiteY4" fmla="*/ 833167 h 1819070"/>
                <a:gd name="connsiteX5" fmla="*/ 765516 w 1793901"/>
                <a:gd name="connsiteY5" fmla="*/ 579167 h 1819070"/>
                <a:gd name="connsiteX6" fmla="*/ 1146516 w 1793901"/>
                <a:gd name="connsiteY6" fmla="*/ 633143 h 1819070"/>
                <a:gd name="connsiteX7" fmla="*/ 1324316 w 1793901"/>
                <a:gd name="connsiteY7" fmla="*/ 779193 h 1819070"/>
                <a:gd name="connsiteX8" fmla="*/ 1552916 w 1793901"/>
                <a:gd name="connsiteY8" fmla="*/ 598217 h 1819070"/>
                <a:gd name="connsiteX9" fmla="*/ 1781516 w 1793901"/>
                <a:gd name="connsiteY9" fmla="*/ 537892 h 1819070"/>
                <a:gd name="connsiteX10" fmla="*/ 1787866 w 1793901"/>
                <a:gd name="connsiteY10" fmla="*/ 1490393 h 1819070"/>
                <a:gd name="connsiteX11" fmla="*/ 1477074 w 1793901"/>
                <a:gd name="connsiteY11" fmla="*/ 1815940 h 1819070"/>
                <a:gd name="connsiteX12" fmla="*/ 632166 w 1793901"/>
                <a:gd name="connsiteY12" fmla="*/ 1819070 h 1819070"/>
                <a:gd name="connsiteX13" fmla="*/ 743 w 1793901"/>
                <a:gd name="connsiteY13" fmla="*/ 681303 h 1819070"/>
                <a:gd name="connsiteX0" fmla="*/ 743 w 1793901"/>
                <a:gd name="connsiteY0" fmla="*/ 681303 h 1819070"/>
                <a:gd name="connsiteX1" fmla="*/ 60666 w 1793901"/>
                <a:gd name="connsiteY1" fmla="*/ 458516 h 1819070"/>
                <a:gd name="connsiteX2" fmla="*/ 181316 w 1793901"/>
                <a:gd name="connsiteY2" fmla="*/ 45766 h 1819070"/>
                <a:gd name="connsiteX3" fmla="*/ 448016 w 1793901"/>
                <a:gd name="connsiteY3" fmla="*/ 147367 h 1819070"/>
                <a:gd name="connsiteX4" fmla="*/ 536916 w 1793901"/>
                <a:gd name="connsiteY4" fmla="*/ 833167 h 1819070"/>
                <a:gd name="connsiteX5" fmla="*/ 765516 w 1793901"/>
                <a:gd name="connsiteY5" fmla="*/ 579167 h 1819070"/>
                <a:gd name="connsiteX6" fmla="*/ 1146516 w 1793901"/>
                <a:gd name="connsiteY6" fmla="*/ 633143 h 1819070"/>
                <a:gd name="connsiteX7" fmla="*/ 1324316 w 1793901"/>
                <a:gd name="connsiteY7" fmla="*/ 779193 h 1819070"/>
                <a:gd name="connsiteX8" fmla="*/ 1552916 w 1793901"/>
                <a:gd name="connsiteY8" fmla="*/ 598217 h 1819070"/>
                <a:gd name="connsiteX9" fmla="*/ 1781516 w 1793901"/>
                <a:gd name="connsiteY9" fmla="*/ 537892 h 1819070"/>
                <a:gd name="connsiteX10" fmla="*/ 1787866 w 1793901"/>
                <a:gd name="connsiteY10" fmla="*/ 1490393 h 1819070"/>
                <a:gd name="connsiteX11" fmla="*/ 1477074 w 1793901"/>
                <a:gd name="connsiteY11" fmla="*/ 1815940 h 1819070"/>
                <a:gd name="connsiteX12" fmla="*/ 632166 w 1793901"/>
                <a:gd name="connsiteY12" fmla="*/ 1819070 h 1819070"/>
                <a:gd name="connsiteX13" fmla="*/ 743 w 1793901"/>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1037 w 1804195"/>
                <a:gd name="connsiteY0" fmla="*/ 681303 h 1819070"/>
                <a:gd name="connsiteX1" fmla="*/ 70960 w 1804195"/>
                <a:gd name="connsiteY1" fmla="*/ 458516 h 1819070"/>
                <a:gd name="connsiteX2" fmla="*/ 191610 w 1804195"/>
                <a:gd name="connsiteY2" fmla="*/ 45766 h 1819070"/>
                <a:gd name="connsiteX3" fmla="*/ 458310 w 1804195"/>
                <a:gd name="connsiteY3" fmla="*/ 147367 h 1819070"/>
                <a:gd name="connsiteX4" fmla="*/ 547210 w 1804195"/>
                <a:gd name="connsiteY4" fmla="*/ 833167 h 1819070"/>
                <a:gd name="connsiteX5" fmla="*/ 775810 w 1804195"/>
                <a:gd name="connsiteY5" fmla="*/ 579167 h 1819070"/>
                <a:gd name="connsiteX6" fmla="*/ 1156810 w 1804195"/>
                <a:gd name="connsiteY6" fmla="*/ 633143 h 1819070"/>
                <a:gd name="connsiteX7" fmla="*/ 1334610 w 1804195"/>
                <a:gd name="connsiteY7" fmla="*/ 779193 h 1819070"/>
                <a:gd name="connsiteX8" fmla="*/ 1563210 w 1804195"/>
                <a:gd name="connsiteY8" fmla="*/ 598217 h 1819070"/>
                <a:gd name="connsiteX9" fmla="*/ 1791810 w 1804195"/>
                <a:gd name="connsiteY9" fmla="*/ 537892 h 1819070"/>
                <a:gd name="connsiteX10" fmla="*/ 1798160 w 1804195"/>
                <a:gd name="connsiteY10" fmla="*/ 1490393 h 1819070"/>
                <a:gd name="connsiteX11" fmla="*/ 1487368 w 1804195"/>
                <a:gd name="connsiteY11" fmla="*/ 1815940 h 1819070"/>
                <a:gd name="connsiteX12" fmla="*/ 642460 w 1804195"/>
                <a:gd name="connsiteY12" fmla="*/ 1819070 h 1819070"/>
                <a:gd name="connsiteX13" fmla="*/ 11037 w 1804195"/>
                <a:gd name="connsiteY13" fmla="*/ 681303 h 1819070"/>
                <a:gd name="connsiteX0" fmla="*/ 0 w 1793158"/>
                <a:gd name="connsiteY0" fmla="*/ 681303 h 1819070"/>
                <a:gd name="connsiteX1" fmla="*/ 59923 w 1793158"/>
                <a:gd name="connsiteY1" fmla="*/ 458516 h 1819070"/>
                <a:gd name="connsiteX2" fmla="*/ 180573 w 1793158"/>
                <a:gd name="connsiteY2" fmla="*/ 45766 h 1819070"/>
                <a:gd name="connsiteX3" fmla="*/ 447273 w 1793158"/>
                <a:gd name="connsiteY3" fmla="*/ 147367 h 1819070"/>
                <a:gd name="connsiteX4" fmla="*/ 536173 w 1793158"/>
                <a:gd name="connsiteY4" fmla="*/ 833167 h 1819070"/>
                <a:gd name="connsiteX5" fmla="*/ 764773 w 1793158"/>
                <a:gd name="connsiteY5" fmla="*/ 579167 h 1819070"/>
                <a:gd name="connsiteX6" fmla="*/ 1145773 w 1793158"/>
                <a:gd name="connsiteY6" fmla="*/ 633143 h 1819070"/>
                <a:gd name="connsiteX7" fmla="*/ 1323573 w 1793158"/>
                <a:gd name="connsiteY7" fmla="*/ 779193 h 1819070"/>
                <a:gd name="connsiteX8" fmla="*/ 1552173 w 1793158"/>
                <a:gd name="connsiteY8" fmla="*/ 598217 h 1819070"/>
                <a:gd name="connsiteX9" fmla="*/ 1780773 w 1793158"/>
                <a:gd name="connsiteY9" fmla="*/ 537892 h 1819070"/>
                <a:gd name="connsiteX10" fmla="*/ 1787123 w 1793158"/>
                <a:gd name="connsiteY10" fmla="*/ 1490393 h 1819070"/>
                <a:gd name="connsiteX11" fmla="*/ 1476331 w 1793158"/>
                <a:gd name="connsiteY11" fmla="*/ 1815940 h 1819070"/>
                <a:gd name="connsiteX12" fmla="*/ 631423 w 1793158"/>
                <a:gd name="connsiteY12" fmla="*/ 1819070 h 1819070"/>
                <a:gd name="connsiteX13" fmla="*/ 0 w 1793158"/>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0 w 1793158"/>
                <a:gd name="connsiteY0" fmla="*/ 681303 h 1819070"/>
                <a:gd name="connsiteX1" fmla="*/ 47223 w 1793158"/>
                <a:gd name="connsiteY1" fmla="*/ 445816 h 1819070"/>
                <a:gd name="connsiteX2" fmla="*/ 180573 w 1793158"/>
                <a:gd name="connsiteY2" fmla="*/ 45766 h 1819070"/>
                <a:gd name="connsiteX3" fmla="*/ 447273 w 1793158"/>
                <a:gd name="connsiteY3" fmla="*/ 147367 h 1819070"/>
                <a:gd name="connsiteX4" fmla="*/ 536173 w 1793158"/>
                <a:gd name="connsiteY4" fmla="*/ 833167 h 1819070"/>
                <a:gd name="connsiteX5" fmla="*/ 764773 w 1793158"/>
                <a:gd name="connsiteY5" fmla="*/ 579167 h 1819070"/>
                <a:gd name="connsiteX6" fmla="*/ 1145773 w 1793158"/>
                <a:gd name="connsiteY6" fmla="*/ 633143 h 1819070"/>
                <a:gd name="connsiteX7" fmla="*/ 1323573 w 1793158"/>
                <a:gd name="connsiteY7" fmla="*/ 779193 h 1819070"/>
                <a:gd name="connsiteX8" fmla="*/ 1552173 w 1793158"/>
                <a:gd name="connsiteY8" fmla="*/ 598217 h 1819070"/>
                <a:gd name="connsiteX9" fmla="*/ 1780773 w 1793158"/>
                <a:gd name="connsiteY9" fmla="*/ 537892 h 1819070"/>
                <a:gd name="connsiteX10" fmla="*/ 1787123 w 1793158"/>
                <a:gd name="connsiteY10" fmla="*/ 1490393 h 1819070"/>
                <a:gd name="connsiteX11" fmla="*/ 1476331 w 1793158"/>
                <a:gd name="connsiteY11" fmla="*/ 1815940 h 1819070"/>
                <a:gd name="connsiteX12" fmla="*/ 631423 w 1793158"/>
                <a:gd name="connsiteY12" fmla="*/ 1819070 h 1819070"/>
                <a:gd name="connsiteX13" fmla="*/ 0 w 1793158"/>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625883 w 1797144"/>
                <a:gd name="connsiteY6" fmla="*/ 792687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766376 w 1797144"/>
                <a:gd name="connsiteY6" fmla="*/ 747443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66376 w 1797144"/>
                <a:gd name="connsiteY6" fmla="*/ 747443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6689"/>
                <a:gd name="connsiteX1" fmla="*/ 51209 w 1797144"/>
                <a:gd name="connsiteY1" fmla="*/ 445816 h 1816689"/>
                <a:gd name="connsiteX2" fmla="*/ 184559 w 1797144"/>
                <a:gd name="connsiteY2" fmla="*/ 45766 h 1816689"/>
                <a:gd name="connsiteX3" fmla="*/ 451259 w 1797144"/>
                <a:gd name="connsiteY3" fmla="*/ 147367 h 1816689"/>
                <a:gd name="connsiteX4" fmla="*/ 485390 w 1797144"/>
                <a:gd name="connsiteY4" fmla="*/ 854598 h 1816689"/>
                <a:gd name="connsiteX5" fmla="*/ 542541 w 1797144"/>
                <a:gd name="connsiteY5" fmla="*/ 614886 h 1816689"/>
                <a:gd name="connsiteX6" fmla="*/ 766376 w 1797144"/>
                <a:gd name="connsiteY6" fmla="*/ 580755 h 1816689"/>
                <a:gd name="connsiteX7" fmla="*/ 1149759 w 1797144"/>
                <a:gd name="connsiteY7" fmla="*/ 633143 h 1816689"/>
                <a:gd name="connsiteX8" fmla="*/ 1327559 w 1797144"/>
                <a:gd name="connsiteY8" fmla="*/ 779193 h 1816689"/>
                <a:gd name="connsiteX9" fmla="*/ 1556159 w 1797144"/>
                <a:gd name="connsiteY9" fmla="*/ 598217 h 1816689"/>
                <a:gd name="connsiteX10" fmla="*/ 1784759 w 1797144"/>
                <a:gd name="connsiteY10" fmla="*/ 537892 h 1816689"/>
                <a:gd name="connsiteX11" fmla="*/ 1791109 w 1797144"/>
                <a:gd name="connsiteY11" fmla="*/ 1490393 h 1816689"/>
                <a:gd name="connsiteX12" fmla="*/ 1480317 w 1797144"/>
                <a:gd name="connsiteY12" fmla="*/ 1815940 h 1816689"/>
                <a:gd name="connsiteX13" fmla="*/ 635409 w 1797144"/>
                <a:gd name="connsiteY13" fmla="*/ 1816689 h 1816689"/>
                <a:gd name="connsiteX14" fmla="*/ 3986 w 1797144"/>
                <a:gd name="connsiteY14" fmla="*/ 681303 h 1816689"/>
                <a:gd name="connsiteX0" fmla="*/ 3986 w 1798232"/>
                <a:gd name="connsiteY0" fmla="*/ 681303 h 1816689"/>
                <a:gd name="connsiteX1" fmla="*/ 51209 w 1798232"/>
                <a:gd name="connsiteY1" fmla="*/ 445816 h 1816689"/>
                <a:gd name="connsiteX2" fmla="*/ 184559 w 1798232"/>
                <a:gd name="connsiteY2" fmla="*/ 45766 h 1816689"/>
                <a:gd name="connsiteX3" fmla="*/ 451259 w 1798232"/>
                <a:gd name="connsiteY3" fmla="*/ 147367 h 1816689"/>
                <a:gd name="connsiteX4" fmla="*/ 485390 w 1798232"/>
                <a:gd name="connsiteY4" fmla="*/ 854598 h 1816689"/>
                <a:gd name="connsiteX5" fmla="*/ 542541 w 1798232"/>
                <a:gd name="connsiteY5" fmla="*/ 614886 h 1816689"/>
                <a:gd name="connsiteX6" fmla="*/ 766376 w 1798232"/>
                <a:gd name="connsiteY6" fmla="*/ 580755 h 1816689"/>
                <a:gd name="connsiteX7" fmla="*/ 1149759 w 1798232"/>
                <a:gd name="connsiteY7" fmla="*/ 633143 h 1816689"/>
                <a:gd name="connsiteX8" fmla="*/ 1327559 w 1798232"/>
                <a:gd name="connsiteY8" fmla="*/ 779193 h 1816689"/>
                <a:gd name="connsiteX9" fmla="*/ 1556159 w 1798232"/>
                <a:gd name="connsiteY9" fmla="*/ 598217 h 1816689"/>
                <a:gd name="connsiteX10" fmla="*/ 1784759 w 1798232"/>
                <a:gd name="connsiteY10" fmla="*/ 537892 h 1816689"/>
                <a:gd name="connsiteX11" fmla="*/ 1793491 w 1798232"/>
                <a:gd name="connsiteY11" fmla="*/ 1488011 h 1816689"/>
                <a:gd name="connsiteX12" fmla="*/ 1480317 w 1798232"/>
                <a:gd name="connsiteY12" fmla="*/ 1815940 h 1816689"/>
                <a:gd name="connsiteX13" fmla="*/ 635409 w 1798232"/>
                <a:gd name="connsiteY13" fmla="*/ 1816689 h 1816689"/>
                <a:gd name="connsiteX14" fmla="*/ 3986 w 1798232"/>
                <a:gd name="connsiteY14" fmla="*/ 681303 h 1816689"/>
                <a:gd name="connsiteX0" fmla="*/ 3986 w 1797144"/>
                <a:gd name="connsiteY0" fmla="*/ 681303 h 1816689"/>
                <a:gd name="connsiteX1" fmla="*/ 51209 w 1797144"/>
                <a:gd name="connsiteY1" fmla="*/ 445816 h 1816689"/>
                <a:gd name="connsiteX2" fmla="*/ 184559 w 1797144"/>
                <a:gd name="connsiteY2" fmla="*/ 45766 h 1816689"/>
                <a:gd name="connsiteX3" fmla="*/ 451259 w 1797144"/>
                <a:gd name="connsiteY3" fmla="*/ 147367 h 1816689"/>
                <a:gd name="connsiteX4" fmla="*/ 485390 w 1797144"/>
                <a:gd name="connsiteY4" fmla="*/ 854598 h 1816689"/>
                <a:gd name="connsiteX5" fmla="*/ 542541 w 1797144"/>
                <a:gd name="connsiteY5" fmla="*/ 614886 h 1816689"/>
                <a:gd name="connsiteX6" fmla="*/ 766376 w 1797144"/>
                <a:gd name="connsiteY6" fmla="*/ 580755 h 1816689"/>
                <a:gd name="connsiteX7" fmla="*/ 1149759 w 1797144"/>
                <a:gd name="connsiteY7" fmla="*/ 633143 h 1816689"/>
                <a:gd name="connsiteX8" fmla="*/ 1327559 w 1797144"/>
                <a:gd name="connsiteY8" fmla="*/ 779193 h 1816689"/>
                <a:gd name="connsiteX9" fmla="*/ 1556159 w 1797144"/>
                <a:gd name="connsiteY9" fmla="*/ 598217 h 1816689"/>
                <a:gd name="connsiteX10" fmla="*/ 1784759 w 1797144"/>
                <a:gd name="connsiteY10" fmla="*/ 537892 h 1816689"/>
                <a:gd name="connsiteX11" fmla="*/ 1791109 w 1797144"/>
                <a:gd name="connsiteY11" fmla="*/ 1488011 h 1816689"/>
                <a:gd name="connsiteX12" fmla="*/ 1480317 w 1797144"/>
                <a:gd name="connsiteY12" fmla="*/ 1815940 h 1816689"/>
                <a:gd name="connsiteX13" fmla="*/ 635409 w 1797144"/>
                <a:gd name="connsiteY13" fmla="*/ 1816689 h 1816689"/>
                <a:gd name="connsiteX14" fmla="*/ 3986 w 1797144"/>
                <a:gd name="connsiteY14" fmla="*/ 681303 h 1816689"/>
                <a:gd name="connsiteX0" fmla="*/ 3986 w 1796203"/>
                <a:gd name="connsiteY0" fmla="*/ 681303 h 1816689"/>
                <a:gd name="connsiteX1" fmla="*/ 51209 w 1796203"/>
                <a:gd name="connsiteY1" fmla="*/ 445816 h 1816689"/>
                <a:gd name="connsiteX2" fmla="*/ 184559 w 1796203"/>
                <a:gd name="connsiteY2" fmla="*/ 45766 h 1816689"/>
                <a:gd name="connsiteX3" fmla="*/ 451259 w 1796203"/>
                <a:gd name="connsiteY3" fmla="*/ 147367 h 1816689"/>
                <a:gd name="connsiteX4" fmla="*/ 485390 w 1796203"/>
                <a:gd name="connsiteY4" fmla="*/ 854598 h 1816689"/>
                <a:gd name="connsiteX5" fmla="*/ 542541 w 1796203"/>
                <a:gd name="connsiteY5" fmla="*/ 614886 h 1816689"/>
                <a:gd name="connsiteX6" fmla="*/ 766376 w 1796203"/>
                <a:gd name="connsiteY6" fmla="*/ 580755 h 1816689"/>
                <a:gd name="connsiteX7" fmla="*/ 1149759 w 1796203"/>
                <a:gd name="connsiteY7" fmla="*/ 633143 h 1816689"/>
                <a:gd name="connsiteX8" fmla="*/ 1327559 w 1796203"/>
                <a:gd name="connsiteY8" fmla="*/ 779193 h 1816689"/>
                <a:gd name="connsiteX9" fmla="*/ 1556159 w 1796203"/>
                <a:gd name="connsiteY9" fmla="*/ 598217 h 1816689"/>
                <a:gd name="connsiteX10" fmla="*/ 1784759 w 1796203"/>
                <a:gd name="connsiteY10" fmla="*/ 537892 h 1816689"/>
                <a:gd name="connsiteX11" fmla="*/ 1788728 w 1796203"/>
                <a:gd name="connsiteY11" fmla="*/ 1485630 h 1816689"/>
                <a:gd name="connsiteX12" fmla="*/ 1480317 w 1796203"/>
                <a:gd name="connsiteY12" fmla="*/ 1815940 h 1816689"/>
                <a:gd name="connsiteX13" fmla="*/ 635409 w 1796203"/>
                <a:gd name="connsiteY13" fmla="*/ 1816689 h 1816689"/>
                <a:gd name="connsiteX14" fmla="*/ 3986 w 1796203"/>
                <a:gd name="connsiteY14" fmla="*/ 681303 h 1816689"/>
                <a:gd name="connsiteX0" fmla="*/ 3986 w 1794669"/>
                <a:gd name="connsiteY0" fmla="*/ 681303 h 1816689"/>
                <a:gd name="connsiteX1" fmla="*/ 51209 w 1794669"/>
                <a:gd name="connsiteY1" fmla="*/ 445816 h 1816689"/>
                <a:gd name="connsiteX2" fmla="*/ 184559 w 1794669"/>
                <a:gd name="connsiteY2" fmla="*/ 45766 h 1816689"/>
                <a:gd name="connsiteX3" fmla="*/ 451259 w 1794669"/>
                <a:gd name="connsiteY3" fmla="*/ 147367 h 1816689"/>
                <a:gd name="connsiteX4" fmla="*/ 485390 w 1794669"/>
                <a:gd name="connsiteY4" fmla="*/ 854598 h 1816689"/>
                <a:gd name="connsiteX5" fmla="*/ 542541 w 1794669"/>
                <a:gd name="connsiteY5" fmla="*/ 614886 h 1816689"/>
                <a:gd name="connsiteX6" fmla="*/ 766376 w 1794669"/>
                <a:gd name="connsiteY6" fmla="*/ 580755 h 1816689"/>
                <a:gd name="connsiteX7" fmla="*/ 1149759 w 1794669"/>
                <a:gd name="connsiteY7" fmla="*/ 633143 h 1816689"/>
                <a:gd name="connsiteX8" fmla="*/ 1327559 w 1794669"/>
                <a:gd name="connsiteY8" fmla="*/ 779193 h 1816689"/>
                <a:gd name="connsiteX9" fmla="*/ 1556159 w 1794669"/>
                <a:gd name="connsiteY9" fmla="*/ 598217 h 1816689"/>
                <a:gd name="connsiteX10" fmla="*/ 1784759 w 1794669"/>
                <a:gd name="connsiteY10" fmla="*/ 537892 h 1816689"/>
                <a:gd name="connsiteX11" fmla="*/ 1783965 w 1794669"/>
                <a:gd name="connsiteY11" fmla="*/ 1485630 h 1816689"/>
                <a:gd name="connsiteX12" fmla="*/ 1480317 w 1794669"/>
                <a:gd name="connsiteY12" fmla="*/ 1815940 h 1816689"/>
                <a:gd name="connsiteX13" fmla="*/ 635409 w 1794669"/>
                <a:gd name="connsiteY13" fmla="*/ 1816689 h 1816689"/>
                <a:gd name="connsiteX14" fmla="*/ 3986 w 1794669"/>
                <a:gd name="connsiteY14" fmla="*/ 681303 h 1816689"/>
                <a:gd name="connsiteX0" fmla="*/ 3986 w 1794669"/>
                <a:gd name="connsiteY0" fmla="*/ 681303 h 1816689"/>
                <a:gd name="connsiteX1" fmla="*/ 51209 w 1794669"/>
                <a:gd name="connsiteY1" fmla="*/ 445816 h 1816689"/>
                <a:gd name="connsiteX2" fmla="*/ 184559 w 1794669"/>
                <a:gd name="connsiteY2" fmla="*/ 45766 h 1816689"/>
                <a:gd name="connsiteX3" fmla="*/ 451259 w 1794669"/>
                <a:gd name="connsiteY3" fmla="*/ 147367 h 1816689"/>
                <a:gd name="connsiteX4" fmla="*/ 485390 w 1794669"/>
                <a:gd name="connsiteY4" fmla="*/ 854598 h 1816689"/>
                <a:gd name="connsiteX5" fmla="*/ 542541 w 1794669"/>
                <a:gd name="connsiteY5" fmla="*/ 614886 h 1816689"/>
                <a:gd name="connsiteX6" fmla="*/ 766376 w 1794669"/>
                <a:gd name="connsiteY6" fmla="*/ 580755 h 1816689"/>
                <a:gd name="connsiteX7" fmla="*/ 1149759 w 1794669"/>
                <a:gd name="connsiteY7" fmla="*/ 633143 h 1816689"/>
                <a:gd name="connsiteX8" fmla="*/ 1327559 w 1794669"/>
                <a:gd name="connsiteY8" fmla="*/ 779193 h 1816689"/>
                <a:gd name="connsiteX9" fmla="*/ 1556159 w 1794669"/>
                <a:gd name="connsiteY9" fmla="*/ 598217 h 1816689"/>
                <a:gd name="connsiteX10" fmla="*/ 1784759 w 1794669"/>
                <a:gd name="connsiteY10" fmla="*/ 537892 h 1816689"/>
                <a:gd name="connsiteX11" fmla="*/ 1783965 w 1794669"/>
                <a:gd name="connsiteY11" fmla="*/ 1485630 h 1816689"/>
                <a:gd name="connsiteX12" fmla="*/ 1480317 w 1794669"/>
                <a:gd name="connsiteY12" fmla="*/ 1815940 h 1816689"/>
                <a:gd name="connsiteX13" fmla="*/ 635409 w 1794669"/>
                <a:gd name="connsiteY13" fmla="*/ 1816689 h 1816689"/>
                <a:gd name="connsiteX14" fmla="*/ 3986 w 1794669"/>
                <a:gd name="connsiteY14" fmla="*/ 681303 h 1816689"/>
                <a:gd name="connsiteX0" fmla="*/ 3986 w 1795898"/>
                <a:gd name="connsiteY0" fmla="*/ 681303 h 1816689"/>
                <a:gd name="connsiteX1" fmla="*/ 51209 w 1795898"/>
                <a:gd name="connsiteY1" fmla="*/ 445816 h 1816689"/>
                <a:gd name="connsiteX2" fmla="*/ 184559 w 1795898"/>
                <a:gd name="connsiteY2" fmla="*/ 45766 h 1816689"/>
                <a:gd name="connsiteX3" fmla="*/ 451259 w 1795898"/>
                <a:gd name="connsiteY3" fmla="*/ 147367 h 1816689"/>
                <a:gd name="connsiteX4" fmla="*/ 485390 w 1795898"/>
                <a:gd name="connsiteY4" fmla="*/ 854598 h 1816689"/>
                <a:gd name="connsiteX5" fmla="*/ 542541 w 1795898"/>
                <a:gd name="connsiteY5" fmla="*/ 614886 h 1816689"/>
                <a:gd name="connsiteX6" fmla="*/ 766376 w 1795898"/>
                <a:gd name="connsiteY6" fmla="*/ 580755 h 1816689"/>
                <a:gd name="connsiteX7" fmla="*/ 1149759 w 1795898"/>
                <a:gd name="connsiteY7" fmla="*/ 633143 h 1816689"/>
                <a:gd name="connsiteX8" fmla="*/ 1327559 w 1795898"/>
                <a:gd name="connsiteY8" fmla="*/ 779193 h 1816689"/>
                <a:gd name="connsiteX9" fmla="*/ 1556159 w 1795898"/>
                <a:gd name="connsiteY9" fmla="*/ 598217 h 1816689"/>
                <a:gd name="connsiteX10" fmla="*/ 1784759 w 1795898"/>
                <a:gd name="connsiteY10" fmla="*/ 537892 h 1816689"/>
                <a:gd name="connsiteX11" fmla="*/ 1783965 w 1795898"/>
                <a:gd name="connsiteY11" fmla="*/ 1485630 h 1816689"/>
                <a:gd name="connsiteX12" fmla="*/ 1480317 w 1795898"/>
                <a:gd name="connsiteY12" fmla="*/ 1815940 h 1816689"/>
                <a:gd name="connsiteX13" fmla="*/ 635409 w 1795898"/>
                <a:gd name="connsiteY13" fmla="*/ 1816689 h 1816689"/>
                <a:gd name="connsiteX14" fmla="*/ 3986 w 1795898"/>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37892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37892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02046 w 1796583"/>
                <a:gd name="connsiteY4" fmla="*/ 49979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49658 w 1796583"/>
                <a:gd name="connsiteY4" fmla="*/ 48074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49658 w 1796583"/>
                <a:gd name="connsiteY4" fmla="*/ 48074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63946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811620 w 1790303"/>
                <a:gd name="connsiteY8" fmla="*/ 590279 h 1815940"/>
                <a:gd name="connsiteX9" fmla="*/ 1137853 w 1790303"/>
                <a:gd name="connsiteY9" fmla="*/ 635524 h 1815940"/>
                <a:gd name="connsiteX10" fmla="*/ 1532346 w 1790303"/>
                <a:gd name="connsiteY10" fmla="*/ 598217 h 1815940"/>
                <a:gd name="connsiteX11" fmla="*/ 1772059 w 1790303"/>
                <a:gd name="connsiteY11" fmla="*/ 559324 h 1815940"/>
                <a:gd name="connsiteX12" fmla="*/ 1783965 w 1790303"/>
                <a:gd name="connsiteY12" fmla="*/ 1485630 h 1815940"/>
                <a:gd name="connsiteX13" fmla="*/ 1480317 w 1790303"/>
                <a:gd name="connsiteY13" fmla="*/ 1815940 h 1815940"/>
                <a:gd name="connsiteX14" fmla="*/ 633027 w 1790303"/>
                <a:gd name="connsiteY14" fmla="*/ 1814307 h 1815940"/>
                <a:gd name="connsiteX15" fmla="*/ 3986 w 179030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811620 w 1790303"/>
                <a:gd name="connsiteY8" fmla="*/ 590279 h 1815940"/>
                <a:gd name="connsiteX9" fmla="*/ 1137853 w 1790303"/>
                <a:gd name="connsiteY9" fmla="*/ 635524 h 1815940"/>
                <a:gd name="connsiteX10" fmla="*/ 1532346 w 1790303"/>
                <a:gd name="connsiteY10" fmla="*/ 598217 h 1815940"/>
                <a:gd name="connsiteX11" fmla="*/ 1772059 w 1790303"/>
                <a:gd name="connsiteY11" fmla="*/ 559324 h 1815940"/>
                <a:gd name="connsiteX12" fmla="*/ 1783965 w 1790303"/>
                <a:gd name="connsiteY12" fmla="*/ 1485630 h 1815940"/>
                <a:gd name="connsiteX13" fmla="*/ 1480317 w 1790303"/>
                <a:gd name="connsiteY13" fmla="*/ 1815940 h 1815940"/>
                <a:gd name="connsiteX14" fmla="*/ 633027 w 1790303"/>
                <a:gd name="connsiteY14" fmla="*/ 1814307 h 1815940"/>
                <a:gd name="connsiteX15" fmla="*/ 3986 w 179030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137853 w 1790303"/>
                <a:gd name="connsiteY8" fmla="*/ 635524 h 1815940"/>
                <a:gd name="connsiteX9" fmla="*/ 1532346 w 1790303"/>
                <a:gd name="connsiteY9" fmla="*/ 598217 h 1815940"/>
                <a:gd name="connsiteX10" fmla="*/ 1772059 w 1790303"/>
                <a:gd name="connsiteY10" fmla="*/ 559324 h 1815940"/>
                <a:gd name="connsiteX11" fmla="*/ 1783965 w 1790303"/>
                <a:gd name="connsiteY11" fmla="*/ 1485630 h 1815940"/>
                <a:gd name="connsiteX12" fmla="*/ 1480317 w 1790303"/>
                <a:gd name="connsiteY12" fmla="*/ 1815940 h 1815940"/>
                <a:gd name="connsiteX13" fmla="*/ 633027 w 1790303"/>
                <a:gd name="connsiteY13" fmla="*/ 1814307 h 1815940"/>
                <a:gd name="connsiteX14" fmla="*/ 3986 w 1790303"/>
                <a:gd name="connsiteY14"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532346 w 1790303"/>
                <a:gd name="connsiteY8" fmla="*/ 598217 h 1815940"/>
                <a:gd name="connsiteX9" fmla="*/ 1772059 w 1790303"/>
                <a:gd name="connsiteY9" fmla="*/ 559324 h 1815940"/>
                <a:gd name="connsiteX10" fmla="*/ 1783965 w 1790303"/>
                <a:gd name="connsiteY10" fmla="*/ 1485630 h 1815940"/>
                <a:gd name="connsiteX11" fmla="*/ 1480317 w 1790303"/>
                <a:gd name="connsiteY11" fmla="*/ 1815940 h 1815940"/>
                <a:gd name="connsiteX12" fmla="*/ 633027 w 1790303"/>
                <a:gd name="connsiteY12" fmla="*/ 1814307 h 1815940"/>
                <a:gd name="connsiteX13" fmla="*/ 3986 w 1790303"/>
                <a:gd name="connsiteY13"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93341 h 1827978"/>
                <a:gd name="connsiteX1" fmla="*/ 51209 w 1790303"/>
                <a:gd name="connsiteY1" fmla="*/ 457854 h 1827978"/>
                <a:gd name="connsiteX2" fmla="*/ 184559 w 1790303"/>
                <a:gd name="connsiteY2" fmla="*/ 57804 h 1827978"/>
                <a:gd name="connsiteX3" fmla="*/ 451259 w 1790303"/>
                <a:gd name="connsiteY3" fmla="*/ 159405 h 1827978"/>
                <a:gd name="connsiteX4" fmla="*/ 378233 w 1790303"/>
                <a:gd name="connsiteY4" fmla="*/ 526119 h 1827978"/>
                <a:gd name="connsiteX5" fmla="*/ 373472 w 1790303"/>
                <a:gd name="connsiteY5" fmla="*/ 754720 h 1827978"/>
                <a:gd name="connsiteX6" fmla="*/ 485390 w 1790303"/>
                <a:gd name="connsiteY6" fmla="*/ 866636 h 1827978"/>
                <a:gd name="connsiteX7" fmla="*/ 528253 w 1790303"/>
                <a:gd name="connsiteY7" fmla="*/ 626924 h 1827978"/>
                <a:gd name="connsiteX8" fmla="*/ 1772059 w 1790303"/>
                <a:gd name="connsiteY8" fmla="*/ 571362 h 1827978"/>
                <a:gd name="connsiteX9" fmla="*/ 1783965 w 1790303"/>
                <a:gd name="connsiteY9" fmla="*/ 1497668 h 1827978"/>
                <a:gd name="connsiteX10" fmla="*/ 1480317 w 1790303"/>
                <a:gd name="connsiteY10" fmla="*/ 1827978 h 1827978"/>
                <a:gd name="connsiteX11" fmla="*/ 633027 w 1790303"/>
                <a:gd name="connsiteY11" fmla="*/ 1826345 h 1827978"/>
                <a:gd name="connsiteX12" fmla="*/ 3986 w 1790303"/>
                <a:gd name="connsiteY12" fmla="*/ 693341 h 1827978"/>
                <a:gd name="connsiteX0" fmla="*/ 3986 w 1790303"/>
                <a:gd name="connsiteY0" fmla="*/ 780987 h 1915624"/>
                <a:gd name="connsiteX1" fmla="*/ 51209 w 1790303"/>
                <a:gd name="connsiteY1" fmla="*/ 545500 h 1915624"/>
                <a:gd name="connsiteX2" fmla="*/ 184559 w 1790303"/>
                <a:gd name="connsiteY2" fmla="*/ 145450 h 1915624"/>
                <a:gd name="connsiteX3" fmla="*/ 451259 w 1790303"/>
                <a:gd name="connsiteY3" fmla="*/ 247051 h 1915624"/>
                <a:gd name="connsiteX4" fmla="*/ 378233 w 1790303"/>
                <a:gd name="connsiteY4" fmla="*/ 613765 h 1915624"/>
                <a:gd name="connsiteX5" fmla="*/ 373472 w 1790303"/>
                <a:gd name="connsiteY5" fmla="*/ 842366 h 1915624"/>
                <a:gd name="connsiteX6" fmla="*/ 485390 w 1790303"/>
                <a:gd name="connsiteY6" fmla="*/ 954282 h 1915624"/>
                <a:gd name="connsiteX7" fmla="*/ 528253 w 1790303"/>
                <a:gd name="connsiteY7" fmla="*/ 714570 h 1915624"/>
                <a:gd name="connsiteX8" fmla="*/ 1772059 w 1790303"/>
                <a:gd name="connsiteY8" fmla="*/ 659008 h 1915624"/>
                <a:gd name="connsiteX9" fmla="*/ 1783965 w 1790303"/>
                <a:gd name="connsiteY9" fmla="*/ 1585314 h 1915624"/>
                <a:gd name="connsiteX10" fmla="*/ 1480317 w 1790303"/>
                <a:gd name="connsiteY10" fmla="*/ 1915624 h 1915624"/>
                <a:gd name="connsiteX11" fmla="*/ 633027 w 1790303"/>
                <a:gd name="connsiteY11" fmla="*/ 1913991 h 1915624"/>
                <a:gd name="connsiteX12" fmla="*/ 3986 w 1790303"/>
                <a:gd name="connsiteY12" fmla="*/ 780987 h 1915624"/>
                <a:gd name="connsiteX0" fmla="*/ 3986 w 1790303"/>
                <a:gd name="connsiteY0" fmla="*/ 897480 h 2032117"/>
                <a:gd name="connsiteX1" fmla="*/ 51209 w 1790303"/>
                <a:gd name="connsiteY1" fmla="*/ 661993 h 2032117"/>
                <a:gd name="connsiteX2" fmla="*/ 184559 w 1790303"/>
                <a:gd name="connsiteY2" fmla="*/ 261943 h 2032117"/>
                <a:gd name="connsiteX3" fmla="*/ 451259 w 1790303"/>
                <a:gd name="connsiteY3" fmla="*/ 363544 h 2032117"/>
                <a:gd name="connsiteX4" fmla="*/ 378233 w 1790303"/>
                <a:gd name="connsiteY4" fmla="*/ 730258 h 2032117"/>
                <a:gd name="connsiteX5" fmla="*/ 373472 w 1790303"/>
                <a:gd name="connsiteY5" fmla="*/ 958859 h 2032117"/>
                <a:gd name="connsiteX6" fmla="*/ 485390 w 1790303"/>
                <a:gd name="connsiteY6" fmla="*/ 1070775 h 2032117"/>
                <a:gd name="connsiteX7" fmla="*/ 564009 w 1790303"/>
                <a:gd name="connsiteY7" fmla="*/ 634414 h 2032117"/>
                <a:gd name="connsiteX8" fmla="*/ 1772059 w 1790303"/>
                <a:gd name="connsiteY8" fmla="*/ 775501 h 2032117"/>
                <a:gd name="connsiteX9" fmla="*/ 1783965 w 1790303"/>
                <a:gd name="connsiteY9" fmla="*/ 1701807 h 2032117"/>
                <a:gd name="connsiteX10" fmla="*/ 1480317 w 1790303"/>
                <a:gd name="connsiteY10" fmla="*/ 2032117 h 2032117"/>
                <a:gd name="connsiteX11" fmla="*/ 633027 w 1790303"/>
                <a:gd name="connsiteY11" fmla="*/ 2030484 h 2032117"/>
                <a:gd name="connsiteX12" fmla="*/ 3986 w 1790303"/>
                <a:gd name="connsiteY12" fmla="*/ 897480 h 2032117"/>
                <a:gd name="connsiteX0" fmla="*/ 3986 w 1790303"/>
                <a:gd name="connsiteY0" fmla="*/ 806790 h 1941427"/>
                <a:gd name="connsiteX1" fmla="*/ 51209 w 1790303"/>
                <a:gd name="connsiteY1" fmla="*/ 571303 h 1941427"/>
                <a:gd name="connsiteX2" fmla="*/ 184559 w 1790303"/>
                <a:gd name="connsiteY2" fmla="*/ 171253 h 1941427"/>
                <a:gd name="connsiteX3" fmla="*/ 451259 w 1790303"/>
                <a:gd name="connsiteY3" fmla="*/ 272854 h 1941427"/>
                <a:gd name="connsiteX4" fmla="*/ 378233 w 1790303"/>
                <a:gd name="connsiteY4" fmla="*/ 639568 h 1941427"/>
                <a:gd name="connsiteX5" fmla="*/ 373472 w 1790303"/>
                <a:gd name="connsiteY5" fmla="*/ 868169 h 1941427"/>
                <a:gd name="connsiteX6" fmla="*/ 485390 w 1790303"/>
                <a:gd name="connsiteY6" fmla="*/ 980085 h 1941427"/>
                <a:gd name="connsiteX7" fmla="*/ 564009 w 1790303"/>
                <a:gd name="connsiteY7" fmla="*/ 543724 h 1941427"/>
                <a:gd name="connsiteX8" fmla="*/ 1772059 w 1790303"/>
                <a:gd name="connsiteY8" fmla="*/ 684811 h 1941427"/>
                <a:gd name="connsiteX9" fmla="*/ 1783965 w 1790303"/>
                <a:gd name="connsiteY9" fmla="*/ 1611117 h 1941427"/>
                <a:gd name="connsiteX10" fmla="*/ 1480317 w 1790303"/>
                <a:gd name="connsiteY10" fmla="*/ 1941427 h 1941427"/>
                <a:gd name="connsiteX11" fmla="*/ 633027 w 1790303"/>
                <a:gd name="connsiteY11" fmla="*/ 1939794 h 1941427"/>
                <a:gd name="connsiteX12" fmla="*/ 3986 w 1790303"/>
                <a:gd name="connsiteY12" fmla="*/ 806790 h 1941427"/>
                <a:gd name="connsiteX0" fmla="*/ 3986 w 1790303"/>
                <a:gd name="connsiteY0" fmla="*/ 824055 h 1958692"/>
                <a:gd name="connsiteX1" fmla="*/ 51209 w 1790303"/>
                <a:gd name="connsiteY1" fmla="*/ 588568 h 1958692"/>
                <a:gd name="connsiteX2" fmla="*/ 184559 w 1790303"/>
                <a:gd name="connsiteY2" fmla="*/ 188518 h 1958692"/>
                <a:gd name="connsiteX3" fmla="*/ 451259 w 1790303"/>
                <a:gd name="connsiteY3" fmla="*/ 290119 h 1958692"/>
                <a:gd name="connsiteX4" fmla="*/ 378233 w 1790303"/>
                <a:gd name="connsiteY4" fmla="*/ 656833 h 1958692"/>
                <a:gd name="connsiteX5" fmla="*/ 373472 w 1790303"/>
                <a:gd name="connsiteY5" fmla="*/ 885434 h 1958692"/>
                <a:gd name="connsiteX6" fmla="*/ 485390 w 1790303"/>
                <a:gd name="connsiteY6" fmla="*/ 997350 h 1958692"/>
                <a:gd name="connsiteX7" fmla="*/ 564009 w 1790303"/>
                <a:gd name="connsiteY7" fmla="*/ 560989 h 1958692"/>
                <a:gd name="connsiteX8" fmla="*/ 1772059 w 1790303"/>
                <a:gd name="connsiteY8" fmla="*/ 702076 h 1958692"/>
                <a:gd name="connsiteX9" fmla="*/ 1783965 w 1790303"/>
                <a:gd name="connsiteY9" fmla="*/ 1628382 h 1958692"/>
                <a:gd name="connsiteX10" fmla="*/ 1480317 w 1790303"/>
                <a:gd name="connsiteY10" fmla="*/ 1958692 h 1958692"/>
                <a:gd name="connsiteX11" fmla="*/ 633027 w 1790303"/>
                <a:gd name="connsiteY11" fmla="*/ 1957059 h 1958692"/>
                <a:gd name="connsiteX12" fmla="*/ 3986 w 1790303"/>
                <a:gd name="connsiteY12" fmla="*/ 824055 h 1958692"/>
                <a:gd name="connsiteX0" fmla="*/ 3986 w 1790303"/>
                <a:gd name="connsiteY0" fmla="*/ 729835 h 1864472"/>
                <a:gd name="connsiteX1" fmla="*/ 51209 w 1790303"/>
                <a:gd name="connsiteY1" fmla="*/ 494348 h 1864472"/>
                <a:gd name="connsiteX2" fmla="*/ 184559 w 1790303"/>
                <a:gd name="connsiteY2" fmla="*/ 94298 h 1864472"/>
                <a:gd name="connsiteX3" fmla="*/ 451259 w 1790303"/>
                <a:gd name="connsiteY3" fmla="*/ 195899 h 1864472"/>
                <a:gd name="connsiteX4" fmla="*/ 378233 w 1790303"/>
                <a:gd name="connsiteY4" fmla="*/ 562613 h 1864472"/>
                <a:gd name="connsiteX5" fmla="*/ 373472 w 1790303"/>
                <a:gd name="connsiteY5" fmla="*/ 791214 h 1864472"/>
                <a:gd name="connsiteX6" fmla="*/ 485390 w 1790303"/>
                <a:gd name="connsiteY6" fmla="*/ 903130 h 1864472"/>
                <a:gd name="connsiteX7" fmla="*/ 564009 w 1790303"/>
                <a:gd name="connsiteY7" fmla="*/ 466769 h 1864472"/>
                <a:gd name="connsiteX8" fmla="*/ 1772059 w 1790303"/>
                <a:gd name="connsiteY8" fmla="*/ 607856 h 1864472"/>
                <a:gd name="connsiteX9" fmla="*/ 1783965 w 1790303"/>
                <a:gd name="connsiteY9" fmla="*/ 1534162 h 1864472"/>
                <a:gd name="connsiteX10" fmla="*/ 1480317 w 1790303"/>
                <a:gd name="connsiteY10" fmla="*/ 1864472 h 1864472"/>
                <a:gd name="connsiteX11" fmla="*/ 633027 w 1790303"/>
                <a:gd name="connsiteY11" fmla="*/ 1862839 h 1864472"/>
                <a:gd name="connsiteX12" fmla="*/ 3986 w 1790303"/>
                <a:gd name="connsiteY12" fmla="*/ 729835 h 1864472"/>
                <a:gd name="connsiteX0" fmla="*/ 3986 w 1790303"/>
                <a:gd name="connsiteY0" fmla="*/ 717367 h 1852004"/>
                <a:gd name="connsiteX1" fmla="*/ 51209 w 1790303"/>
                <a:gd name="connsiteY1" fmla="*/ 481880 h 1852004"/>
                <a:gd name="connsiteX2" fmla="*/ 184559 w 1790303"/>
                <a:gd name="connsiteY2" fmla="*/ 81830 h 1852004"/>
                <a:gd name="connsiteX3" fmla="*/ 451259 w 1790303"/>
                <a:gd name="connsiteY3" fmla="*/ 183431 h 1852004"/>
                <a:gd name="connsiteX4" fmla="*/ 378233 w 1790303"/>
                <a:gd name="connsiteY4" fmla="*/ 550145 h 1852004"/>
                <a:gd name="connsiteX5" fmla="*/ 373472 w 1790303"/>
                <a:gd name="connsiteY5" fmla="*/ 778746 h 1852004"/>
                <a:gd name="connsiteX6" fmla="*/ 485390 w 1790303"/>
                <a:gd name="connsiteY6" fmla="*/ 890662 h 1852004"/>
                <a:gd name="connsiteX7" fmla="*/ 564009 w 1790303"/>
                <a:gd name="connsiteY7" fmla="*/ 454301 h 1852004"/>
                <a:gd name="connsiteX8" fmla="*/ 1772059 w 1790303"/>
                <a:gd name="connsiteY8" fmla="*/ 595388 h 1852004"/>
                <a:gd name="connsiteX9" fmla="*/ 1783965 w 1790303"/>
                <a:gd name="connsiteY9" fmla="*/ 1521694 h 1852004"/>
                <a:gd name="connsiteX10" fmla="*/ 1480317 w 1790303"/>
                <a:gd name="connsiteY10" fmla="*/ 1852004 h 1852004"/>
                <a:gd name="connsiteX11" fmla="*/ 633027 w 1790303"/>
                <a:gd name="connsiteY11" fmla="*/ 1850371 h 1852004"/>
                <a:gd name="connsiteX12" fmla="*/ 3986 w 1790303"/>
                <a:gd name="connsiteY12" fmla="*/ 717367 h 185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0303" h="1852004">
                  <a:moveTo>
                    <a:pt x="3986" y="717367"/>
                  </a:moveTo>
                  <a:cubicBezTo>
                    <a:pt x="-10302" y="614169"/>
                    <a:pt x="15762" y="575084"/>
                    <a:pt x="51209" y="481880"/>
                  </a:cubicBezTo>
                  <a:cubicBezTo>
                    <a:pt x="82363" y="373841"/>
                    <a:pt x="85016" y="364122"/>
                    <a:pt x="184559" y="81830"/>
                  </a:cubicBezTo>
                  <a:cubicBezTo>
                    <a:pt x="224776" y="-9716"/>
                    <a:pt x="458138" y="42143"/>
                    <a:pt x="451259" y="183431"/>
                  </a:cubicBezTo>
                  <a:cubicBezTo>
                    <a:pt x="449406" y="278153"/>
                    <a:pt x="420170" y="437035"/>
                    <a:pt x="378233" y="550145"/>
                  </a:cubicBezTo>
                  <a:cubicBezTo>
                    <a:pt x="363681" y="649364"/>
                    <a:pt x="365138" y="698180"/>
                    <a:pt x="373472" y="778746"/>
                  </a:cubicBezTo>
                  <a:cubicBezTo>
                    <a:pt x="381806" y="859312"/>
                    <a:pt x="391331" y="892911"/>
                    <a:pt x="485390" y="890662"/>
                  </a:cubicBezTo>
                  <a:cubicBezTo>
                    <a:pt x="568999" y="877434"/>
                    <a:pt x="564009" y="573893"/>
                    <a:pt x="564009" y="454301"/>
                  </a:cubicBezTo>
                  <a:cubicBezTo>
                    <a:pt x="635437" y="-202734"/>
                    <a:pt x="1795193" y="-139684"/>
                    <a:pt x="1772059" y="595388"/>
                  </a:cubicBezTo>
                  <a:cubicBezTo>
                    <a:pt x="1793226" y="738792"/>
                    <a:pt x="1794224" y="1274819"/>
                    <a:pt x="1783965" y="1521694"/>
                  </a:cubicBezTo>
                  <a:cubicBezTo>
                    <a:pt x="1726875" y="1748725"/>
                    <a:pt x="1656999" y="1793979"/>
                    <a:pt x="1480317" y="1852004"/>
                  </a:cubicBezTo>
                  <a:lnTo>
                    <a:pt x="633027" y="1850371"/>
                  </a:lnTo>
                  <a:cubicBezTo>
                    <a:pt x="176542" y="1463558"/>
                    <a:pt x="72674" y="925575"/>
                    <a:pt x="3986" y="717367"/>
                  </a:cubicBez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Rectangle 147"/>
            <p:cNvSpPr/>
            <p:nvPr/>
          </p:nvSpPr>
          <p:spPr>
            <a:xfrm>
              <a:off x="349692" y="4785644"/>
              <a:ext cx="3600450" cy="9144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6" name="Group 95"/>
          <p:cNvGrpSpPr/>
          <p:nvPr/>
        </p:nvGrpSpPr>
        <p:grpSpPr>
          <a:xfrm>
            <a:off x="365302" y="2261156"/>
            <a:ext cx="4424884" cy="1286791"/>
            <a:chOff x="349692" y="4673028"/>
            <a:chExt cx="4426681" cy="1027016"/>
          </a:xfrm>
        </p:grpSpPr>
        <p:sp>
          <p:nvSpPr>
            <p:cNvPr id="97" name="Rectangle 1"/>
            <p:cNvSpPr/>
            <p:nvPr/>
          </p:nvSpPr>
          <p:spPr>
            <a:xfrm rot="5400000">
              <a:off x="3806054" y="4656591"/>
              <a:ext cx="953882" cy="986756"/>
            </a:xfrm>
            <a:custGeom>
              <a:avLst/>
              <a:gdLst>
                <a:gd name="connsiteX0" fmla="*/ 0 w 4159876"/>
                <a:gd name="connsiteY0" fmla="*/ 0 h 4713668"/>
                <a:gd name="connsiteX1" fmla="*/ 4159876 w 4159876"/>
                <a:gd name="connsiteY1" fmla="*/ 0 h 4713668"/>
                <a:gd name="connsiteX2" fmla="*/ 4159876 w 4159876"/>
                <a:gd name="connsiteY2" fmla="*/ 4713668 h 4713668"/>
                <a:gd name="connsiteX3" fmla="*/ 0 w 4159876"/>
                <a:gd name="connsiteY3" fmla="*/ 4713668 h 4713668"/>
                <a:gd name="connsiteX4" fmla="*/ 0 w 4159876"/>
                <a:gd name="connsiteY4" fmla="*/ 0 h 4713668"/>
                <a:gd name="connsiteX0" fmla="*/ 953036 w 4159876"/>
                <a:gd name="connsiteY0" fmla="*/ 1687132 h 4713668"/>
                <a:gd name="connsiteX1" fmla="*/ 4159876 w 4159876"/>
                <a:gd name="connsiteY1" fmla="*/ 0 h 4713668"/>
                <a:gd name="connsiteX2" fmla="*/ 4159876 w 4159876"/>
                <a:gd name="connsiteY2" fmla="*/ 4713668 h 4713668"/>
                <a:gd name="connsiteX3" fmla="*/ 0 w 4159876"/>
                <a:gd name="connsiteY3" fmla="*/ 4713668 h 4713668"/>
                <a:gd name="connsiteX4" fmla="*/ 953036 w 4159876"/>
                <a:gd name="connsiteY4" fmla="*/ 1687132 h 4713668"/>
                <a:gd name="connsiteX0" fmla="*/ 953036 w 4159876"/>
                <a:gd name="connsiteY0" fmla="*/ 1687132 h 4713668"/>
                <a:gd name="connsiteX1" fmla="*/ 4159876 w 4159876"/>
                <a:gd name="connsiteY1" fmla="*/ 0 h 4713668"/>
                <a:gd name="connsiteX2" fmla="*/ 4159876 w 4159876"/>
                <a:gd name="connsiteY2" fmla="*/ 4713668 h 4713668"/>
                <a:gd name="connsiteX3" fmla="*/ 0 w 4159876"/>
                <a:gd name="connsiteY3" fmla="*/ 4713668 h 4713668"/>
                <a:gd name="connsiteX4" fmla="*/ 953036 w 4159876"/>
                <a:gd name="connsiteY4"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222255 w 4429095"/>
                <a:gd name="connsiteY0" fmla="*/ 1687132 h 4713668"/>
                <a:gd name="connsiteX1" fmla="*/ 4429095 w 4429095"/>
                <a:gd name="connsiteY1" fmla="*/ 0 h 4713668"/>
                <a:gd name="connsiteX2" fmla="*/ 4429095 w 4429095"/>
                <a:gd name="connsiteY2" fmla="*/ 4713668 h 4713668"/>
                <a:gd name="connsiteX3" fmla="*/ 269219 w 4429095"/>
                <a:gd name="connsiteY3" fmla="*/ 4713668 h 4713668"/>
                <a:gd name="connsiteX4" fmla="*/ 475281 w 4429095"/>
                <a:gd name="connsiteY4" fmla="*/ 3168203 h 4713668"/>
                <a:gd name="connsiteX5" fmla="*/ 1003314 w 4429095"/>
                <a:gd name="connsiteY5" fmla="*/ 2202288 h 4713668"/>
                <a:gd name="connsiteX6" fmla="*/ 1222255 w 4429095"/>
                <a:gd name="connsiteY6" fmla="*/ 1687132 h 4713668"/>
                <a:gd name="connsiteX0" fmla="*/ 1102824 w 4309664"/>
                <a:gd name="connsiteY0" fmla="*/ 1687132 h 4713668"/>
                <a:gd name="connsiteX1" fmla="*/ 4309664 w 4309664"/>
                <a:gd name="connsiteY1" fmla="*/ 0 h 4713668"/>
                <a:gd name="connsiteX2" fmla="*/ 4309664 w 4309664"/>
                <a:gd name="connsiteY2" fmla="*/ 4713668 h 4713668"/>
                <a:gd name="connsiteX3" fmla="*/ 149788 w 4309664"/>
                <a:gd name="connsiteY3" fmla="*/ 4713668 h 4713668"/>
                <a:gd name="connsiteX4" fmla="*/ 1334644 w 4309664"/>
                <a:gd name="connsiteY4" fmla="*/ 3425780 h 4713668"/>
                <a:gd name="connsiteX5" fmla="*/ 883883 w 4309664"/>
                <a:gd name="connsiteY5" fmla="*/ 2202288 h 4713668"/>
                <a:gd name="connsiteX6" fmla="*/ 1102824 w 4309664"/>
                <a:gd name="connsiteY6" fmla="*/ 1687132 h 4713668"/>
                <a:gd name="connsiteX0" fmla="*/ 1102824 w 4309664"/>
                <a:gd name="connsiteY0" fmla="*/ 1687132 h 4713668"/>
                <a:gd name="connsiteX1" fmla="*/ 4309664 w 4309664"/>
                <a:gd name="connsiteY1" fmla="*/ 0 h 4713668"/>
                <a:gd name="connsiteX2" fmla="*/ 4309664 w 4309664"/>
                <a:gd name="connsiteY2" fmla="*/ 4713668 h 4713668"/>
                <a:gd name="connsiteX3" fmla="*/ 149788 w 4309664"/>
                <a:gd name="connsiteY3" fmla="*/ 4713668 h 4713668"/>
                <a:gd name="connsiteX4" fmla="*/ 1334644 w 4309664"/>
                <a:gd name="connsiteY4" fmla="*/ 3425780 h 4713668"/>
                <a:gd name="connsiteX5" fmla="*/ 883883 w 4309664"/>
                <a:gd name="connsiteY5" fmla="*/ 2202288 h 4713668"/>
                <a:gd name="connsiteX6" fmla="*/ 1102824 w 4309664"/>
                <a:gd name="connsiteY6" fmla="*/ 1687132 h 4713668"/>
                <a:gd name="connsiteX0" fmla="*/ 1089933 w 4296773"/>
                <a:gd name="connsiteY0" fmla="*/ 1687132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87132 h 4713668"/>
                <a:gd name="connsiteX0" fmla="*/ 1089933 w 4296773"/>
                <a:gd name="connsiteY0" fmla="*/ 1687132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87132 h 4713668"/>
                <a:gd name="connsiteX0" fmla="*/ 1089933 w 4296773"/>
                <a:gd name="connsiteY0" fmla="*/ 1661374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61374 h 4713668"/>
                <a:gd name="connsiteX0" fmla="*/ 1089933 w 4296773"/>
                <a:gd name="connsiteY0" fmla="*/ 1661374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61374 h 4713668"/>
                <a:gd name="connsiteX0" fmla="*/ 870992 w 4296773"/>
                <a:gd name="connsiteY0" fmla="*/ 2258208 h 4769588"/>
                <a:gd name="connsiteX1" fmla="*/ 4296773 w 4296773"/>
                <a:gd name="connsiteY1" fmla="*/ 55920 h 4769588"/>
                <a:gd name="connsiteX2" fmla="*/ 4296773 w 4296773"/>
                <a:gd name="connsiteY2" fmla="*/ 4769588 h 4769588"/>
                <a:gd name="connsiteX3" fmla="*/ 136897 w 4296773"/>
                <a:gd name="connsiteY3" fmla="*/ 4769588 h 4769588"/>
                <a:gd name="connsiteX4" fmla="*/ 1527815 w 4296773"/>
                <a:gd name="connsiteY4" fmla="*/ 3481700 h 4769588"/>
                <a:gd name="connsiteX5" fmla="*/ 870992 w 4296773"/>
                <a:gd name="connsiteY5" fmla="*/ 2258208 h 4769588"/>
                <a:gd name="connsiteX0" fmla="*/ 870992 w 4296773"/>
                <a:gd name="connsiteY0" fmla="*/ 2258208 h 4769588"/>
                <a:gd name="connsiteX1" fmla="*/ 4296773 w 4296773"/>
                <a:gd name="connsiteY1" fmla="*/ 55920 h 4769588"/>
                <a:gd name="connsiteX2" fmla="*/ 4296773 w 4296773"/>
                <a:gd name="connsiteY2" fmla="*/ 4769588 h 4769588"/>
                <a:gd name="connsiteX3" fmla="*/ 136897 w 4296773"/>
                <a:gd name="connsiteY3" fmla="*/ 4769588 h 4769588"/>
                <a:gd name="connsiteX4" fmla="*/ 1527815 w 4296773"/>
                <a:gd name="connsiteY4" fmla="*/ 3481700 h 4769588"/>
                <a:gd name="connsiteX5" fmla="*/ 870992 w 4296773"/>
                <a:gd name="connsiteY5" fmla="*/ 2258208 h 4769588"/>
                <a:gd name="connsiteX0" fmla="*/ 1258342 w 4296773"/>
                <a:gd name="connsiteY0" fmla="*/ 2625223 h 4761953"/>
                <a:gd name="connsiteX1" fmla="*/ 4296773 w 4296773"/>
                <a:gd name="connsiteY1" fmla="*/ 48285 h 4761953"/>
                <a:gd name="connsiteX2" fmla="*/ 4296773 w 4296773"/>
                <a:gd name="connsiteY2" fmla="*/ 4761953 h 4761953"/>
                <a:gd name="connsiteX3" fmla="*/ 136897 w 4296773"/>
                <a:gd name="connsiteY3" fmla="*/ 4761953 h 4761953"/>
                <a:gd name="connsiteX4" fmla="*/ 1527815 w 4296773"/>
                <a:gd name="connsiteY4" fmla="*/ 3474065 h 4761953"/>
                <a:gd name="connsiteX5" fmla="*/ 1258342 w 4296773"/>
                <a:gd name="connsiteY5" fmla="*/ 2625223 h 4761953"/>
                <a:gd name="connsiteX0" fmla="*/ 893217 w 4296773"/>
                <a:gd name="connsiteY0" fmla="*/ 2304732 h 4768487"/>
                <a:gd name="connsiteX1" fmla="*/ 4296773 w 4296773"/>
                <a:gd name="connsiteY1" fmla="*/ 54819 h 4768487"/>
                <a:gd name="connsiteX2" fmla="*/ 4296773 w 4296773"/>
                <a:gd name="connsiteY2" fmla="*/ 4768487 h 4768487"/>
                <a:gd name="connsiteX3" fmla="*/ 136897 w 4296773"/>
                <a:gd name="connsiteY3" fmla="*/ 4768487 h 4768487"/>
                <a:gd name="connsiteX4" fmla="*/ 1527815 w 4296773"/>
                <a:gd name="connsiteY4" fmla="*/ 3480599 h 4768487"/>
                <a:gd name="connsiteX5" fmla="*/ 893217 w 4296773"/>
                <a:gd name="connsiteY5" fmla="*/ 2304732 h 4768487"/>
                <a:gd name="connsiteX0" fmla="*/ 893217 w 4296773"/>
                <a:gd name="connsiteY0" fmla="*/ 2304422 h 4768177"/>
                <a:gd name="connsiteX1" fmla="*/ 975365 w 4296773"/>
                <a:gd name="connsiteY1" fmla="*/ 2208635 h 4768177"/>
                <a:gd name="connsiteX2" fmla="*/ 4296773 w 4296773"/>
                <a:gd name="connsiteY2" fmla="*/ 54509 h 4768177"/>
                <a:gd name="connsiteX3" fmla="*/ 4296773 w 4296773"/>
                <a:gd name="connsiteY3" fmla="*/ 4768177 h 4768177"/>
                <a:gd name="connsiteX4" fmla="*/ 136897 w 4296773"/>
                <a:gd name="connsiteY4" fmla="*/ 4768177 h 4768177"/>
                <a:gd name="connsiteX5" fmla="*/ 1527815 w 4296773"/>
                <a:gd name="connsiteY5" fmla="*/ 3480289 h 4768177"/>
                <a:gd name="connsiteX6" fmla="*/ 893217 w 4296773"/>
                <a:gd name="connsiteY6" fmla="*/ 2304422 h 4768177"/>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16864 h 4780619"/>
                <a:gd name="connsiteX1" fmla="*/ 956315 w 4296773"/>
                <a:gd name="connsiteY1" fmla="*/ 2122652 h 4780619"/>
                <a:gd name="connsiteX2" fmla="*/ 1118240 w 4296773"/>
                <a:gd name="connsiteY2" fmla="*/ 2011527 h 4780619"/>
                <a:gd name="connsiteX3" fmla="*/ 4296773 w 4296773"/>
                <a:gd name="connsiteY3" fmla="*/ 66951 h 4780619"/>
                <a:gd name="connsiteX4" fmla="*/ 4296773 w 4296773"/>
                <a:gd name="connsiteY4" fmla="*/ 4780619 h 4780619"/>
                <a:gd name="connsiteX5" fmla="*/ 136897 w 4296773"/>
                <a:gd name="connsiteY5" fmla="*/ 4780619 h 4780619"/>
                <a:gd name="connsiteX6" fmla="*/ 1527815 w 4296773"/>
                <a:gd name="connsiteY6" fmla="*/ 3492731 h 4780619"/>
                <a:gd name="connsiteX7" fmla="*/ 893217 w 4296773"/>
                <a:gd name="connsiteY7" fmla="*/ 2316864 h 4780619"/>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924967 w 4296773"/>
                <a:gd name="connsiteY0" fmla="*/ 235787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73377 h 4805382"/>
                <a:gd name="connsiteX1" fmla="*/ 934090 w 4296773"/>
                <a:gd name="connsiteY1" fmla="*/ 2141065 h 4805382"/>
                <a:gd name="connsiteX2" fmla="*/ 1076965 w 4296773"/>
                <a:gd name="connsiteY2" fmla="*/ 1744190 h 4805382"/>
                <a:gd name="connsiteX3" fmla="*/ 1156340 w 4296773"/>
                <a:gd name="connsiteY3" fmla="*/ 1690216 h 4805382"/>
                <a:gd name="connsiteX4" fmla="*/ 4296773 w 4296773"/>
                <a:gd name="connsiteY4" fmla="*/ 91714 h 4805382"/>
                <a:gd name="connsiteX5" fmla="*/ 4296773 w 4296773"/>
                <a:gd name="connsiteY5" fmla="*/ 4805382 h 4805382"/>
                <a:gd name="connsiteX6" fmla="*/ 136897 w 4296773"/>
                <a:gd name="connsiteY6" fmla="*/ 4805382 h 4805382"/>
                <a:gd name="connsiteX7" fmla="*/ 1527815 w 4296773"/>
                <a:gd name="connsiteY7" fmla="*/ 3517494 h 4805382"/>
                <a:gd name="connsiteX8" fmla="*/ 924967 w 4296773"/>
                <a:gd name="connsiteY8" fmla="*/ 2373377 h 4805382"/>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292865 w 4296773"/>
                <a:gd name="connsiteY3" fmla="*/ 1700368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47871 h 4779876"/>
                <a:gd name="connsiteX1" fmla="*/ 956315 w 4296773"/>
                <a:gd name="connsiteY1" fmla="*/ 2131434 h 4779876"/>
                <a:gd name="connsiteX2" fmla="*/ 1076965 w 4296773"/>
                <a:gd name="connsiteY2" fmla="*/ 1718684 h 4779876"/>
                <a:gd name="connsiteX3" fmla="*/ 1343665 w 4296773"/>
                <a:gd name="connsiteY3" fmla="*/ 1820285 h 4779876"/>
                <a:gd name="connsiteX4" fmla="*/ 1464315 w 4296773"/>
                <a:gd name="connsiteY4" fmla="*/ 2518785 h 4779876"/>
                <a:gd name="connsiteX5" fmla="*/ 4296773 w 4296773"/>
                <a:gd name="connsiteY5" fmla="*/ 66208 h 4779876"/>
                <a:gd name="connsiteX6" fmla="*/ 4296773 w 4296773"/>
                <a:gd name="connsiteY6" fmla="*/ 4779876 h 4779876"/>
                <a:gd name="connsiteX7" fmla="*/ 136897 w 4296773"/>
                <a:gd name="connsiteY7" fmla="*/ 4779876 h 4779876"/>
                <a:gd name="connsiteX8" fmla="*/ 1527815 w 4296773"/>
                <a:gd name="connsiteY8" fmla="*/ 3491988 h 4779876"/>
                <a:gd name="connsiteX9" fmla="*/ 924967 w 4296773"/>
                <a:gd name="connsiteY9" fmla="*/ 2347871 h 4779876"/>
                <a:gd name="connsiteX0" fmla="*/ 924967 w 4296773"/>
                <a:gd name="connsiteY0" fmla="*/ 2347871 h 4779876"/>
                <a:gd name="connsiteX1" fmla="*/ 956315 w 4296773"/>
                <a:gd name="connsiteY1" fmla="*/ 2131434 h 4779876"/>
                <a:gd name="connsiteX2" fmla="*/ 1076965 w 4296773"/>
                <a:gd name="connsiteY2" fmla="*/ 1718684 h 4779876"/>
                <a:gd name="connsiteX3" fmla="*/ 1343665 w 4296773"/>
                <a:gd name="connsiteY3" fmla="*/ 1820285 h 4779876"/>
                <a:gd name="connsiteX4" fmla="*/ 1464315 w 4296773"/>
                <a:gd name="connsiteY4" fmla="*/ 2518785 h 4779876"/>
                <a:gd name="connsiteX5" fmla="*/ 4296773 w 4296773"/>
                <a:gd name="connsiteY5" fmla="*/ 66208 h 4779876"/>
                <a:gd name="connsiteX6" fmla="*/ 4296773 w 4296773"/>
                <a:gd name="connsiteY6" fmla="*/ 4779876 h 4779876"/>
                <a:gd name="connsiteX7" fmla="*/ 136897 w 4296773"/>
                <a:gd name="connsiteY7" fmla="*/ 4779876 h 4779876"/>
                <a:gd name="connsiteX8" fmla="*/ 1527815 w 4296773"/>
                <a:gd name="connsiteY8" fmla="*/ 3491988 h 4779876"/>
                <a:gd name="connsiteX9" fmla="*/ 924967 w 4296773"/>
                <a:gd name="connsiteY9" fmla="*/ 2347871 h 4779876"/>
                <a:gd name="connsiteX0" fmla="*/ 924967 w 4296773"/>
                <a:gd name="connsiteY0" fmla="*/ 2347598 h 4779603"/>
                <a:gd name="connsiteX1" fmla="*/ 956315 w 4296773"/>
                <a:gd name="connsiteY1" fmla="*/ 2131161 h 4779603"/>
                <a:gd name="connsiteX2" fmla="*/ 1076965 w 4296773"/>
                <a:gd name="connsiteY2" fmla="*/ 1718411 h 4779603"/>
                <a:gd name="connsiteX3" fmla="*/ 1343665 w 4296773"/>
                <a:gd name="connsiteY3" fmla="*/ 1820012 h 4779603"/>
                <a:gd name="connsiteX4" fmla="*/ 1473840 w 4296773"/>
                <a:gd name="connsiteY4" fmla="*/ 2531212 h 4779603"/>
                <a:gd name="connsiteX5" fmla="*/ 4296773 w 4296773"/>
                <a:gd name="connsiteY5" fmla="*/ 65935 h 4779603"/>
                <a:gd name="connsiteX6" fmla="*/ 4296773 w 4296773"/>
                <a:gd name="connsiteY6" fmla="*/ 4779603 h 4779603"/>
                <a:gd name="connsiteX7" fmla="*/ 136897 w 4296773"/>
                <a:gd name="connsiteY7" fmla="*/ 4779603 h 4779603"/>
                <a:gd name="connsiteX8" fmla="*/ 1527815 w 4296773"/>
                <a:gd name="connsiteY8" fmla="*/ 3491715 h 4779603"/>
                <a:gd name="connsiteX9" fmla="*/ 924967 w 4296773"/>
                <a:gd name="connsiteY9" fmla="*/ 2347598 h 477960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24170 h 4756175"/>
                <a:gd name="connsiteX1" fmla="*/ 956315 w 4296773"/>
                <a:gd name="connsiteY1" fmla="*/ 2107733 h 4756175"/>
                <a:gd name="connsiteX2" fmla="*/ 1076965 w 4296773"/>
                <a:gd name="connsiteY2" fmla="*/ 1694983 h 4756175"/>
                <a:gd name="connsiteX3" fmla="*/ 1343665 w 4296773"/>
                <a:gd name="connsiteY3" fmla="*/ 1796584 h 4756175"/>
                <a:gd name="connsiteX4" fmla="*/ 1467490 w 4296773"/>
                <a:gd name="connsiteY4" fmla="*/ 2491909 h 4756175"/>
                <a:gd name="connsiteX5" fmla="*/ 1559565 w 4296773"/>
                <a:gd name="connsiteY5" fmla="*/ 2434759 h 4756175"/>
                <a:gd name="connsiteX6" fmla="*/ 4296773 w 4296773"/>
                <a:gd name="connsiteY6" fmla="*/ 42507 h 4756175"/>
                <a:gd name="connsiteX7" fmla="*/ 4296773 w 4296773"/>
                <a:gd name="connsiteY7" fmla="*/ 4756175 h 4756175"/>
                <a:gd name="connsiteX8" fmla="*/ 136897 w 4296773"/>
                <a:gd name="connsiteY8" fmla="*/ 4756175 h 4756175"/>
                <a:gd name="connsiteX9" fmla="*/ 1527815 w 4296773"/>
                <a:gd name="connsiteY9" fmla="*/ 3468287 h 4756175"/>
                <a:gd name="connsiteX10" fmla="*/ 924967 w 4296773"/>
                <a:gd name="connsiteY10" fmla="*/ 2324170 h 4756175"/>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683390 w 4296773"/>
                <a:gd name="connsiteY5" fmla="*/ 2368252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645290 w 4296773"/>
                <a:gd name="connsiteY6" fmla="*/ 236825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753240 w 4296773"/>
                <a:gd name="connsiteY5" fmla="*/ 2406352 h 4759518"/>
                <a:gd name="connsiteX6" fmla="*/ 1645290 w 4296773"/>
                <a:gd name="connsiteY6" fmla="*/ 236825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753240 w 4296773"/>
                <a:gd name="connsiteY5" fmla="*/ 2406352 h 4759518"/>
                <a:gd name="connsiteX6" fmla="*/ 1696090 w 4296773"/>
                <a:gd name="connsiteY6" fmla="*/ 223490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57965 w 4296773"/>
                <a:gd name="connsiteY4" fmla="*/ 2496908 h 4764349"/>
                <a:gd name="connsiteX5" fmla="*/ 1753240 w 4296773"/>
                <a:gd name="connsiteY5" fmla="*/ 24111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57965 w 4296773"/>
                <a:gd name="connsiteY4" fmla="*/ 249690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067565 w 4296773"/>
                <a:gd name="connsiteY7" fmla="*/ 229688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086615 w 4296773"/>
                <a:gd name="connsiteY7" fmla="*/ 229053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283465 w 4296773"/>
                <a:gd name="connsiteY7" fmla="*/ 248738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86615 w 4296773"/>
                <a:gd name="connsiteY6" fmla="*/ 2285005 h 4758820"/>
                <a:gd name="connsiteX7" fmla="*/ 2283465 w 4296773"/>
                <a:gd name="connsiteY7" fmla="*/ 24818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8661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44038 h 4769693"/>
                <a:gd name="connsiteX1" fmla="*/ 956315 w 4296773"/>
                <a:gd name="connsiteY1" fmla="*/ 2121251 h 4769693"/>
                <a:gd name="connsiteX2" fmla="*/ 1076965 w 4296773"/>
                <a:gd name="connsiteY2" fmla="*/ 1708501 h 4769693"/>
                <a:gd name="connsiteX3" fmla="*/ 1343665 w 4296773"/>
                <a:gd name="connsiteY3" fmla="*/ 1810102 h 4769693"/>
                <a:gd name="connsiteX4" fmla="*/ 1432565 w 4296773"/>
                <a:gd name="connsiteY4" fmla="*/ 2495902 h 4769693"/>
                <a:gd name="connsiteX5" fmla="*/ 1661165 w 4296773"/>
                <a:gd name="connsiteY5" fmla="*/ 2241902 h 4769693"/>
                <a:gd name="connsiteX6" fmla="*/ 2042165 w 4296773"/>
                <a:gd name="connsiteY6" fmla="*/ 2295878 h 4769693"/>
                <a:gd name="connsiteX7" fmla="*/ 2219965 w 4296773"/>
                <a:gd name="connsiteY7" fmla="*/ 2441928 h 4769693"/>
                <a:gd name="connsiteX8" fmla="*/ 2448565 w 4296773"/>
                <a:gd name="connsiteY8" fmla="*/ 2260952 h 4769693"/>
                <a:gd name="connsiteX9" fmla="*/ 2537465 w 4296773"/>
                <a:gd name="connsiteY9" fmla="*/ 2181577 h 4769693"/>
                <a:gd name="connsiteX10" fmla="*/ 4296773 w 4296773"/>
                <a:gd name="connsiteY10" fmla="*/ 56025 h 4769693"/>
                <a:gd name="connsiteX11" fmla="*/ 4296773 w 4296773"/>
                <a:gd name="connsiteY11" fmla="*/ 4769693 h 4769693"/>
                <a:gd name="connsiteX12" fmla="*/ 136897 w 4296773"/>
                <a:gd name="connsiteY12" fmla="*/ 4769693 h 4769693"/>
                <a:gd name="connsiteX13" fmla="*/ 1527815 w 4296773"/>
                <a:gd name="connsiteY13" fmla="*/ 3481805 h 4769693"/>
                <a:gd name="connsiteX14" fmla="*/ 896392 w 4296773"/>
                <a:gd name="connsiteY14" fmla="*/ 2344038 h 4769693"/>
                <a:gd name="connsiteX0" fmla="*/ 896392 w 4296773"/>
                <a:gd name="connsiteY0" fmla="*/ 2341208 h 4766863"/>
                <a:gd name="connsiteX1" fmla="*/ 956315 w 4296773"/>
                <a:gd name="connsiteY1" fmla="*/ 2118421 h 4766863"/>
                <a:gd name="connsiteX2" fmla="*/ 1076965 w 4296773"/>
                <a:gd name="connsiteY2" fmla="*/ 1705671 h 4766863"/>
                <a:gd name="connsiteX3" fmla="*/ 1343665 w 4296773"/>
                <a:gd name="connsiteY3" fmla="*/ 1807272 h 4766863"/>
                <a:gd name="connsiteX4" fmla="*/ 1432565 w 4296773"/>
                <a:gd name="connsiteY4" fmla="*/ 2493072 h 4766863"/>
                <a:gd name="connsiteX5" fmla="*/ 1661165 w 4296773"/>
                <a:gd name="connsiteY5" fmla="*/ 2239072 h 4766863"/>
                <a:gd name="connsiteX6" fmla="*/ 2042165 w 4296773"/>
                <a:gd name="connsiteY6" fmla="*/ 2293048 h 4766863"/>
                <a:gd name="connsiteX7" fmla="*/ 2219965 w 4296773"/>
                <a:gd name="connsiteY7" fmla="*/ 2439098 h 4766863"/>
                <a:gd name="connsiteX8" fmla="*/ 2448565 w 4296773"/>
                <a:gd name="connsiteY8" fmla="*/ 2258122 h 4766863"/>
                <a:gd name="connsiteX9" fmla="*/ 2683515 w 4296773"/>
                <a:gd name="connsiteY9" fmla="*/ 2312097 h 4766863"/>
                <a:gd name="connsiteX10" fmla="*/ 4296773 w 4296773"/>
                <a:gd name="connsiteY10" fmla="*/ 53195 h 4766863"/>
                <a:gd name="connsiteX11" fmla="*/ 4296773 w 4296773"/>
                <a:gd name="connsiteY11" fmla="*/ 4766863 h 4766863"/>
                <a:gd name="connsiteX12" fmla="*/ 136897 w 4296773"/>
                <a:gd name="connsiteY12" fmla="*/ 4766863 h 4766863"/>
                <a:gd name="connsiteX13" fmla="*/ 1527815 w 4296773"/>
                <a:gd name="connsiteY13" fmla="*/ 3478975 h 4766863"/>
                <a:gd name="connsiteX14" fmla="*/ 896392 w 4296773"/>
                <a:gd name="connsiteY14" fmla="*/ 2341208 h 4766863"/>
                <a:gd name="connsiteX0" fmla="*/ 896392 w 4296773"/>
                <a:gd name="connsiteY0" fmla="*/ 2341208 h 4766863"/>
                <a:gd name="connsiteX1" fmla="*/ 956315 w 4296773"/>
                <a:gd name="connsiteY1" fmla="*/ 2118421 h 4766863"/>
                <a:gd name="connsiteX2" fmla="*/ 1076965 w 4296773"/>
                <a:gd name="connsiteY2" fmla="*/ 1705671 h 4766863"/>
                <a:gd name="connsiteX3" fmla="*/ 1343665 w 4296773"/>
                <a:gd name="connsiteY3" fmla="*/ 1807272 h 4766863"/>
                <a:gd name="connsiteX4" fmla="*/ 1432565 w 4296773"/>
                <a:gd name="connsiteY4" fmla="*/ 2493072 h 4766863"/>
                <a:gd name="connsiteX5" fmla="*/ 1661165 w 4296773"/>
                <a:gd name="connsiteY5" fmla="*/ 2239072 h 4766863"/>
                <a:gd name="connsiteX6" fmla="*/ 2042165 w 4296773"/>
                <a:gd name="connsiteY6" fmla="*/ 2293048 h 4766863"/>
                <a:gd name="connsiteX7" fmla="*/ 2219965 w 4296773"/>
                <a:gd name="connsiteY7" fmla="*/ 2439098 h 4766863"/>
                <a:gd name="connsiteX8" fmla="*/ 2448565 w 4296773"/>
                <a:gd name="connsiteY8" fmla="*/ 2258122 h 4766863"/>
                <a:gd name="connsiteX9" fmla="*/ 2683515 w 4296773"/>
                <a:gd name="connsiteY9" fmla="*/ 2312097 h 4766863"/>
                <a:gd name="connsiteX10" fmla="*/ 4296773 w 4296773"/>
                <a:gd name="connsiteY10" fmla="*/ 53195 h 4766863"/>
                <a:gd name="connsiteX11" fmla="*/ 4296773 w 4296773"/>
                <a:gd name="connsiteY11" fmla="*/ 4766863 h 4766863"/>
                <a:gd name="connsiteX12" fmla="*/ 136897 w 4296773"/>
                <a:gd name="connsiteY12" fmla="*/ 4766863 h 4766863"/>
                <a:gd name="connsiteX13" fmla="*/ 1527815 w 4296773"/>
                <a:gd name="connsiteY13" fmla="*/ 3478975 h 4766863"/>
                <a:gd name="connsiteX14" fmla="*/ 896392 w 4296773"/>
                <a:gd name="connsiteY14" fmla="*/ 2341208 h 4766863"/>
                <a:gd name="connsiteX0" fmla="*/ 896392 w 4296773"/>
                <a:gd name="connsiteY0" fmla="*/ 2342653 h 4768308"/>
                <a:gd name="connsiteX1" fmla="*/ 956315 w 4296773"/>
                <a:gd name="connsiteY1" fmla="*/ 2119866 h 4768308"/>
                <a:gd name="connsiteX2" fmla="*/ 1076965 w 4296773"/>
                <a:gd name="connsiteY2" fmla="*/ 1707116 h 4768308"/>
                <a:gd name="connsiteX3" fmla="*/ 1343665 w 4296773"/>
                <a:gd name="connsiteY3" fmla="*/ 1808717 h 4768308"/>
                <a:gd name="connsiteX4" fmla="*/ 1432565 w 4296773"/>
                <a:gd name="connsiteY4" fmla="*/ 2494517 h 4768308"/>
                <a:gd name="connsiteX5" fmla="*/ 1661165 w 4296773"/>
                <a:gd name="connsiteY5" fmla="*/ 2240517 h 4768308"/>
                <a:gd name="connsiteX6" fmla="*/ 2042165 w 4296773"/>
                <a:gd name="connsiteY6" fmla="*/ 2294493 h 4768308"/>
                <a:gd name="connsiteX7" fmla="*/ 2219965 w 4296773"/>
                <a:gd name="connsiteY7" fmla="*/ 2440543 h 4768308"/>
                <a:gd name="connsiteX8" fmla="*/ 2448565 w 4296773"/>
                <a:gd name="connsiteY8" fmla="*/ 2259567 h 4768308"/>
                <a:gd name="connsiteX9" fmla="*/ 2677165 w 4296773"/>
                <a:gd name="connsiteY9" fmla="*/ 2243692 h 4768308"/>
                <a:gd name="connsiteX10" fmla="*/ 4296773 w 4296773"/>
                <a:gd name="connsiteY10" fmla="*/ 54640 h 4768308"/>
                <a:gd name="connsiteX11" fmla="*/ 4296773 w 4296773"/>
                <a:gd name="connsiteY11" fmla="*/ 4768308 h 4768308"/>
                <a:gd name="connsiteX12" fmla="*/ 136897 w 4296773"/>
                <a:gd name="connsiteY12" fmla="*/ 4768308 h 4768308"/>
                <a:gd name="connsiteX13" fmla="*/ 1527815 w 4296773"/>
                <a:gd name="connsiteY13" fmla="*/ 3480420 h 4768308"/>
                <a:gd name="connsiteX14" fmla="*/ 896392 w 4296773"/>
                <a:gd name="connsiteY14" fmla="*/ 2342653 h 4768308"/>
                <a:gd name="connsiteX0" fmla="*/ 896392 w 4296773"/>
                <a:gd name="connsiteY0" fmla="*/ 2342653 h 4768308"/>
                <a:gd name="connsiteX1" fmla="*/ 956315 w 4296773"/>
                <a:gd name="connsiteY1" fmla="*/ 2119866 h 4768308"/>
                <a:gd name="connsiteX2" fmla="*/ 1076965 w 4296773"/>
                <a:gd name="connsiteY2" fmla="*/ 1707116 h 4768308"/>
                <a:gd name="connsiteX3" fmla="*/ 1343665 w 4296773"/>
                <a:gd name="connsiteY3" fmla="*/ 1808717 h 4768308"/>
                <a:gd name="connsiteX4" fmla="*/ 1432565 w 4296773"/>
                <a:gd name="connsiteY4" fmla="*/ 2494517 h 4768308"/>
                <a:gd name="connsiteX5" fmla="*/ 1661165 w 4296773"/>
                <a:gd name="connsiteY5" fmla="*/ 2240517 h 4768308"/>
                <a:gd name="connsiteX6" fmla="*/ 2042165 w 4296773"/>
                <a:gd name="connsiteY6" fmla="*/ 2294493 h 4768308"/>
                <a:gd name="connsiteX7" fmla="*/ 2219965 w 4296773"/>
                <a:gd name="connsiteY7" fmla="*/ 2440543 h 4768308"/>
                <a:gd name="connsiteX8" fmla="*/ 2448565 w 4296773"/>
                <a:gd name="connsiteY8" fmla="*/ 2259567 h 4768308"/>
                <a:gd name="connsiteX9" fmla="*/ 2677165 w 4296773"/>
                <a:gd name="connsiteY9" fmla="*/ 2243692 h 4768308"/>
                <a:gd name="connsiteX10" fmla="*/ 4296773 w 4296773"/>
                <a:gd name="connsiteY10" fmla="*/ 54640 h 4768308"/>
                <a:gd name="connsiteX11" fmla="*/ 4296773 w 4296773"/>
                <a:gd name="connsiteY11" fmla="*/ 4768308 h 4768308"/>
                <a:gd name="connsiteX12" fmla="*/ 136897 w 4296773"/>
                <a:gd name="connsiteY12" fmla="*/ 4768308 h 4768308"/>
                <a:gd name="connsiteX13" fmla="*/ 1527815 w 4296773"/>
                <a:gd name="connsiteY13" fmla="*/ 3480420 h 4768308"/>
                <a:gd name="connsiteX14" fmla="*/ 896392 w 4296773"/>
                <a:gd name="connsiteY14" fmla="*/ 2342653 h 476830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820523 w 4296773"/>
                <a:gd name="connsiteY10" fmla="*/ 8189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141073 w 4296773"/>
                <a:gd name="connsiteY10" fmla="*/ 179054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141073 w 4296773"/>
                <a:gd name="connsiteY10" fmla="*/ 179054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8473 w 4296773"/>
                <a:gd name="connsiteY10" fmla="*/ 20635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8473 w 4296773"/>
                <a:gd name="connsiteY10" fmla="*/ 20635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658473 w 4296773"/>
                <a:gd name="connsiteY11" fmla="*/ 20635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201273 w 4296773"/>
                <a:gd name="connsiteY11" fmla="*/ 187944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201273 w 4296773"/>
                <a:gd name="connsiteY11" fmla="*/ 187944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759495 w 4159876"/>
                <a:gd name="connsiteY0" fmla="*/ 681303 h 3106958"/>
                <a:gd name="connsiteX1" fmla="*/ 819418 w 4159876"/>
                <a:gd name="connsiteY1" fmla="*/ 458516 h 3106958"/>
                <a:gd name="connsiteX2" fmla="*/ 940068 w 4159876"/>
                <a:gd name="connsiteY2" fmla="*/ 45766 h 3106958"/>
                <a:gd name="connsiteX3" fmla="*/ 1206768 w 4159876"/>
                <a:gd name="connsiteY3" fmla="*/ 147367 h 3106958"/>
                <a:gd name="connsiteX4" fmla="*/ 1295668 w 4159876"/>
                <a:gd name="connsiteY4" fmla="*/ 833167 h 3106958"/>
                <a:gd name="connsiteX5" fmla="*/ 1524268 w 4159876"/>
                <a:gd name="connsiteY5" fmla="*/ 579167 h 3106958"/>
                <a:gd name="connsiteX6" fmla="*/ 1905268 w 4159876"/>
                <a:gd name="connsiteY6" fmla="*/ 633143 h 3106958"/>
                <a:gd name="connsiteX7" fmla="*/ 2083068 w 4159876"/>
                <a:gd name="connsiteY7" fmla="*/ 779193 h 3106958"/>
                <a:gd name="connsiteX8" fmla="*/ 2311668 w 4159876"/>
                <a:gd name="connsiteY8" fmla="*/ 598217 h 3106958"/>
                <a:gd name="connsiteX9" fmla="*/ 2540268 w 4159876"/>
                <a:gd name="connsiteY9" fmla="*/ 582342 h 3106958"/>
                <a:gd name="connsiteX10" fmla="*/ 2514868 w 4159876"/>
                <a:gd name="connsiteY10" fmla="*/ 1496743 h 3106958"/>
                <a:gd name="connsiteX11" fmla="*/ 2242176 w 4159876"/>
                <a:gd name="connsiteY11" fmla="*/ 1796890 h 3106958"/>
                <a:gd name="connsiteX12" fmla="*/ 4159876 w 4159876"/>
                <a:gd name="connsiteY12" fmla="*/ 3106958 h 3106958"/>
                <a:gd name="connsiteX13" fmla="*/ 0 w 4159876"/>
                <a:gd name="connsiteY13" fmla="*/ 3106958 h 3106958"/>
                <a:gd name="connsiteX14" fmla="*/ 1390918 w 4159876"/>
                <a:gd name="connsiteY14" fmla="*/ 1819070 h 3106958"/>
                <a:gd name="connsiteX15" fmla="*/ 759495 w 4159876"/>
                <a:gd name="connsiteY15" fmla="*/ 681303 h 3106958"/>
                <a:gd name="connsiteX0" fmla="*/ 743 w 3401124"/>
                <a:gd name="connsiteY0" fmla="*/ 681303 h 3106958"/>
                <a:gd name="connsiteX1" fmla="*/ 60666 w 3401124"/>
                <a:gd name="connsiteY1" fmla="*/ 458516 h 3106958"/>
                <a:gd name="connsiteX2" fmla="*/ 181316 w 3401124"/>
                <a:gd name="connsiteY2" fmla="*/ 45766 h 3106958"/>
                <a:gd name="connsiteX3" fmla="*/ 448016 w 3401124"/>
                <a:gd name="connsiteY3" fmla="*/ 147367 h 3106958"/>
                <a:gd name="connsiteX4" fmla="*/ 536916 w 3401124"/>
                <a:gd name="connsiteY4" fmla="*/ 833167 h 3106958"/>
                <a:gd name="connsiteX5" fmla="*/ 765516 w 3401124"/>
                <a:gd name="connsiteY5" fmla="*/ 579167 h 3106958"/>
                <a:gd name="connsiteX6" fmla="*/ 1146516 w 3401124"/>
                <a:gd name="connsiteY6" fmla="*/ 633143 h 3106958"/>
                <a:gd name="connsiteX7" fmla="*/ 1324316 w 3401124"/>
                <a:gd name="connsiteY7" fmla="*/ 779193 h 3106958"/>
                <a:gd name="connsiteX8" fmla="*/ 1552916 w 3401124"/>
                <a:gd name="connsiteY8" fmla="*/ 598217 h 3106958"/>
                <a:gd name="connsiteX9" fmla="*/ 1781516 w 3401124"/>
                <a:gd name="connsiteY9" fmla="*/ 582342 h 3106958"/>
                <a:gd name="connsiteX10" fmla="*/ 1756116 w 3401124"/>
                <a:gd name="connsiteY10" fmla="*/ 1496743 h 3106958"/>
                <a:gd name="connsiteX11" fmla="*/ 1483424 w 3401124"/>
                <a:gd name="connsiteY11" fmla="*/ 1796890 h 3106958"/>
                <a:gd name="connsiteX12" fmla="*/ 3401124 w 3401124"/>
                <a:gd name="connsiteY12" fmla="*/ 3106958 h 3106958"/>
                <a:gd name="connsiteX13" fmla="*/ 460448 w 3401124"/>
                <a:gd name="connsiteY13" fmla="*/ 2452908 h 3106958"/>
                <a:gd name="connsiteX14" fmla="*/ 632166 w 3401124"/>
                <a:gd name="connsiteY14" fmla="*/ 1819070 h 3106958"/>
                <a:gd name="connsiteX15" fmla="*/ 743 w 3401124"/>
                <a:gd name="connsiteY15" fmla="*/ 681303 h 3106958"/>
                <a:gd name="connsiteX0" fmla="*/ 743 w 1792338"/>
                <a:gd name="connsiteY0" fmla="*/ 681303 h 2452908"/>
                <a:gd name="connsiteX1" fmla="*/ 60666 w 1792338"/>
                <a:gd name="connsiteY1" fmla="*/ 458516 h 2452908"/>
                <a:gd name="connsiteX2" fmla="*/ 181316 w 1792338"/>
                <a:gd name="connsiteY2" fmla="*/ 45766 h 2452908"/>
                <a:gd name="connsiteX3" fmla="*/ 448016 w 1792338"/>
                <a:gd name="connsiteY3" fmla="*/ 147367 h 2452908"/>
                <a:gd name="connsiteX4" fmla="*/ 536916 w 1792338"/>
                <a:gd name="connsiteY4" fmla="*/ 833167 h 2452908"/>
                <a:gd name="connsiteX5" fmla="*/ 765516 w 1792338"/>
                <a:gd name="connsiteY5" fmla="*/ 579167 h 2452908"/>
                <a:gd name="connsiteX6" fmla="*/ 1146516 w 1792338"/>
                <a:gd name="connsiteY6" fmla="*/ 633143 h 2452908"/>
                <a:gd name="connsiteX7" fmla="*/ 1324316 w 1792338"/>
                <a:gd name="connsiteY7" fmla="*/ 779193 h 2452908"/>
                <a:gd name="connsiteX8" fmla="*/ 1552916 w 1792338"/>
                <a:gd name="connsiteY8" fmla="*/ 598217 h 2452908"/>
                <a:gd name="connsiteX9" fmla="*/ 1781516 w 1792338"/>
                <a:gd name="connsiteY9" fmla="*/ 582342 h 2452908"/>
                <a:gd name="connsiteX10" fmla="*/ 1756116 w 1792338"/>
                <a:gd name="connsiteY10" fmla="*/ 1496743 h 2452908"/>
                <a:gd name="connsiteX11" fmla="*/ 1483424 w 1792338"/>
                <a:gd name="connsiteY11" fmla="*/ 1796890 h 2452908"/>
                <a:gd name="connsiteX12" fmla="*/ 1591374 w 1792338"/>
                <a:gd name="connsiteY12" fmla="*/ 2256058 h 2452908"/>
                <a:gd name="connsiteX13" fmla="*/ 460448 w 1792338"/>
                <a:gd name="connsiteY13" fmla="*/ 2452908 h 2452908"/>
                <a:gd name="connsiteX14" fmla="*/ 632166 w 1792338"/>
                <a:gd name="connsiteY14" fmla="*/ 1819070 h 2452908"/>
                <a:gd name="connsiteX15" fmla="*/ 743 w 1792338"/>
                <a:gd name="connsiteY15" fmla="*/ 681303 h 2452908"/>
                <a:gd name="connsiteX0" fmla="*/ 743 w 1792338"/>
                <a:gd name="connsiteY0" fmla="*/ 681303 h 2256058"/>
                <a:gd name="connsiteX1" fmla="*/ 60666 w 1792338"/>
                <a:gd name="connsiteY1" fmla="*/ 458516 h 2256058"/>
                <a:gd name="connsiteX2" fmla="*/ 181316 w 1792338"/>
                <a:gd name="connsiteY2" fmla="*/ 45766 h 2256058"/>
                <a:gd name="connsiteX3" fmla="*/ 448016 w 1792338"/>
                <a:gd name="connsiteY3" fmla="*/ 147367 h 2256058"/>
                <a:gd name="connsiteX4" fmla="*/ 536916 w 1792338"/>
                <a:gd name="connsiteY4" fmla="*/ 833167 h 2256058"/>
                <a:gd name="connsiteX5" fmla="*/ 765516 w 1792338"/>
                <a:gd name="connsiteY5" fmla="*/ 579167 h 2256058"/>
                <a:gd name="connsiteX6" fmla="*/ 1146516 w 1792338"/>
                <a:gd name="connsiteY6" fmla="*/ 633143 h 2256058"/>
                <a:gd name="connsiteX7" fmla="*/ 1324316 w 1792338"/>
                <a:gd name="connsiteY7" fmla="*/ 779193 h 2256058"/>
                <a:gd name="connsiteX8" fmla="*/ 1552916 w 1792338"/>
                <a:gd name="connsiteY8" fmla="*/ 598217 h 2256058"/>
                <a:gd name="connsiteX9" fmla="*/ 1781516 w 1792338"/>
                <a:gd name="connsiteY9" fmla="*/ 582342 h 2256058"/>
                <a:gd name="connsiteX10" fmla="*/ 1756116 w 1792338"/>
                <a:gd name="connsiteY10" fmla="*/ 1496743 h 2256058"/>
                <a:gd name="connsiteX11" fmla="*/ 1483424 w 1792338"/>
                <a:gd name="connsiteY11" fmla="*/ 1796890 h 2256058"/>
                <a:gd name="connsiteX12" fmla="*/ 1591374 w 1792338"/>
                <a:gd name="connsiteY12" fmla="*/ 2256058 h 2256058"/>
                <a:gd name="connsiteX13" fmla="*/ 536648 w 1792338"/>
                <a:gd name="connsiteY13" fmla="*/ 2192558 h 2256058"/>
                <a:gd name="connsiteX14" fmla="*/ 632166 w 1792338"/>
                <a:gd name="connsiteY14" fmla="*/ 1819070 h 2256058"/>
                <a:gd name="connsiteX15" fmla="*/ 743 w 1792338"/>
                <a:gd name="connsiteY15" fmla="*/ 681303 h 2256058"/>
                <a:gd name="connsiteX0" fmla="*/ 743 w 1792338"/>
                <a:gd name="connsiteY0" fmla="*/ 681303 h 2192558"/>
                <a:gd name="connsiteX1" fmla="*/ 60666 w 1792338"/>
                <a:gd name="connsiteY1" fmla="*/ 458516 h 2192558"/>
                <a:gd name="connsiteX2" fmla="*/ 181316 w 1792338"/>
                <a:gd name="connsiteY2" fmla="*/ 45766 h 2192558"/>
                <a:gd name="connsiteX3" fmla="*/ 448016 w 1792338"/>
                <a:gd name="connsiteY3" fmla="*/ 147367 h 2192558"/>
                <a:gd name="connsiteX4" fmla="*/ 536916 w 1792338"/>
                <a:gd name="connsiteY4" fmla="*/ 833167 h 2192558"/>
                <a:gd name="connsiteX5" fmla="*/ 765516 w 1792338"/>
                <a:gd name="connsiteY5" fmla="*/ 579167 h 2192558"/>
                <a:gd name="connsiteX6" fmla="*/ 1146516 w 1792338"/>
                <a:gd name="connsiteY6" fmla="*/ 633143 h 2192558"/>
                <a:gd name="connsiteX7" fmla="*/ 1324316 w 1792338"/>
                <a:gd name="connsiteY7" fmla="*/ 779193 h 2192558"/>
                <a:gd name="connsiteX8" fmla="*/ 1552916 w 1792338"/>
                <a:gd name="connsiteY8" fmla="*/ 598217 h 2192558"/>
                <a:gd name="connsiteX9" fmla="*/ 1781516 w 1792338"/>
                <a:gd name="connsiteY9" fmla="*/ 582342 h 2192558"/>
                <a:gd name="connsiteX10" fmla="*/ 1756116 w 1792338"/>
                <a:gd name="connsiteY10" fmla="*/ 1496743 h 2192558"/>
                <a:gd name="connsiteX11" fmla="*/ 1483424 w 1792338"/>
                <a:gd name="connsiteY11" fmla="*/ 1796890 h 2192558"/>
                <a:gd name="connsiteX12" fmla="*/ 1388174 w 1792338"/>
                <a:gd name="connsiteY12" fmla="*/ 1887758 h 2192558"/>
                <a:gd name="connsiteX13" fmla="*/ 536648 w 1792338"/>
                <a:gd name="connsiteY13" fmla="*/ 2192558 h 2192558"/>
                <a:gd name="connsiteX14" fmla="*/ 632166 w 1792338"/>
                <a:gd name="connsiteY14" fmla="*/ 1819070 h 2192558"/>
                <a:gd name="connsiteX15" fmla="*/ 743 w 1792338"/>
                <a:gd name="connsiteY15" fmla="*/ 681303 h 2192558"/>
                <a:gd name="connsiteX0" fmla="*/ 743 w 1792338"/>
                <a:gd name="connsiteY0" fmla="*/ 681303 h 1976658"/>
                <a:gd name="connsiteX1" fmla="*/ 60666 w 1792338"/>
                <a:gd name="connsiteY1" fmla="*/ 458516 h 1976658"/>
                <a:gd name="connsiteX2" fmla="*/ 181316 w 1792338"/>
                <a:gd name="connsiteY2" fmla="*/ 45766 h 1976658"/>
                <a:gd name="connsiteX3" fmla="*/ 448016 w 1792338"/>
                <a:gd name="connsiteY3" fmla="*/ 147367 h 1976658"/>
                <a:gd name="connsiteX4" fmla="*/ 536916 w 1792338"/>
                <a:gd name="connsiteY4" fmla="*/ 833167 h 1976658"/>
                <a:gd name="connsiteX5" fmla="*/ 765516 w 1792338"/>
                <a:gd name="connsiteY5" fmla="*/ 579167 h 1976658"/>
                <a:gd name="connsiteX6" fmla="*/ 1146516 w 1792338"/>
                <a:gd name="connsiteY6" fmla="*/ 633143 h 1976658"/>
                <a:gd name="connsiteX7" fmla="*/ 1324316 w 1792338"/>
                <a:gd name="connsiteY7" fmla="*/ 779193 h 1976658"/>
                <a:gd name="connsiteX8" fmla="*/ 1552916 w 1792338"/>
                <a:gd name="connsiteY8" fmla="*/ 598217 h 1976658"/>
                <a:gd name="connsiteX9" fmla="*/ 1781516 w 1792338"/>
                <a:gd name="connsiteY9" fmla="*/ 582342 h 1976658"/>
                <a:gd name="connsiteX10" fmla="*/ 1756116 w 1792338"/>
                <a:gd name="connsiteY10" fmla="*/ 1496743 h 1976658"/>
                <a:gd name="connsiteX11" fmla="*/ 1483424 w 1792338"/>
                <a:gd name="connsiteY11" fmla="*/ 1796890 h 1976658"/>
                <a:gd name="connsiteX12" fmla="*/ 1388174 w 1792338"/>
                <a:gd name="connsiteY12" fmla="*/ 1887758 h 1976658"/>
                <a:gd name="connsiteX13" fmla="*/ 866848 w 1792338"/>
                <a:gd name="connsiteY13" fmla="*/ 1976658 h 1976658"/>
                <a:gd name="connsiteX14" fmla="*/ 632166 w 1792338"/>
                <a:gd name="connsiteY14" fmla="*/ 1819070 h 1976658"/>
                <a:gd name="connsiteX15" fmla="*/ 743 w 1792338"/>
                <a:gd name="connsiteY15" fmla="*/ 681303 h 1976658"/>
                <a:gd name="connsiteX0" fmla="*/ 743 w 1792338"/>
                <a:gd name="connsiteY0" fmla="*/ 681303 h 1976658"/>
                <a:gd name="connsiteX1" fmla="*/ 60666 w 1792338"/>
                <a:gd name="connsiteY1" fmla="*/ 458516 h 1976658"/>
                <a:gd name="connsiteX2" fmla="*/ 181316 w 1792338"/>
                <a:gd name="connsiteY2" fmla="*/ 45766 h 1976658"/>
                <a:gd name="connsiteX3" fmla="*/ 448016 w 1792338"/>
                <a:gd name="connsiteY3" fmla="*/ 147367 h 1976658"/>
                <a:gd name="connsiteX4" fmla="*/ 536916 w 1792338"/>
                <a:gd name="connsiteY4" fmla="*/ 833167 h 1976658"/>
                <a:gd name="connsiteX5" fmla="*/ 765516 w 1792338"/>
                <a:gd name="connsiteY5" fmla="*/ 579167 h 1976658"/>
                <a:gd name="connsiteX6" fmla="*/ 1146516 w 1792338"/>
                <a:gd name="connsiteY6" fmla="*/ 633143 h 1976658"/>
                <a:gd name="connsiteX7" fmla="*/ 1324316 w 1792338"/>
                <a:gd name="connsiteY7" fmla="*/ 779193 h 1976658"/>
                <a:gd name="connsiteX8" fmla="*/ 1552916 w 1792338"/>
                <a:gd name="connsiteY8" fmla="*/ 598217 h 1976658"/>
                <a:gd name="connsiteX9" fmla="*/ 1781516 w 1792338"/>
                <a:gd name="connsiteY9" fmla="*/ 582342 h 1976658"/>
                <a:gd name="connsiteX10" fmla="*/ 1756116 w 1792338"/>
                <a:gd name="connsiteY10" fmla="*/ 1496743 h 1976658"/>
                <a:gd name="connsiteX11" fmla="*/ 1483424 w 1792338"/>
                <a:gd name="connsiteY11" fmla="*/ 1796890 h 1976658"/>
                <a:gd name="connsiteX12" fmla="*/ 1388174 w 1792338"/>
                <a:gd name="connsiteY12" fmla="*/ 1887758 h 1976658"/>
                <a:gd name="connsiteX13" fmla="*/ 866848 w 1792338"/>
                <a:gd name="connsiteY13" fmla="*/ 1976658 h 1976658"/>
                <a:gd name="connsiteX14" fmla="*/ 632166 w 1792338"/>
                <a:gd name="connsiteY14" fmla="*/ 1819070 h 1976658"/>
                <a:gd name="connsiteX15" fmla="*/ 743 w 1792338"/>
                <a:gd name="connsiteY15" fmla="*/ 681303 h 1976658"/>
                <a:gd name="connsiteX0" fmla="*/ 743 w 1792338"/>
                <a:gd name="connsiteY0" fmla="*/ 681303 h 1887758"/>
                <a:gd name="connsiteX1" fmla="*/ 60666 w 1792338"/>
                <a:gd name="connsiteY1" fmla="*/ 458516 h 1887758"/>
                <a:gd name="connsiteX2" fmla="*/ 181316 w 1792338"/>
                <a:gd name="connsiteY2" fmla="*/ 45766 h 1887758"/>
                <a:gd name="connsiteX3" fmla="*/ 448016 w 1792338"/>
                <a:gd name="connsiteY3" fmla="*/ 147367 h 1887758"/>
                <a:gd name="connsiteX4" fmla="*/ 536916 w 1792338"/>
                <a:gd name="connsiteY4" fmla="*/ 833167 h 1887758"/>
                <a:gd name="connsiteX5" fmla="*/ 765516 w 1792338"/>
                <a:gd name="connsiteY5" fmla="*/ 579167 h 1887758"/>
                <a:gd name="connsiteX6" fmla="*/ 1146516 w 1792338"/>
                <a:gd name="connsiteY6" fmla="*/ 633143 h 1887758"/>
                <a:gd name="connsiteX7" fmla="*/ 1324316 w 1792338"/>
                <a:gd name="connsiteY7" fmla="*/ 779193 h 1887758"/>
                <a:gd name="connsiteX8" fmla="*/ 1552916 w 1792338"/>
                <a:gd name="connsiteY8" fmla="*/ 598217 h 1887758"/>
                <a:gd name="connsiteX9" fmla="*/ 1781516 w 1792338"/>
                <a:gd name="connsiteY9" fmla="*/ 582342 h 1887758"/>
                <a:gd name="connsiteX10" fmla="*/ 1756116 w 1792338"/>
                <a:gd name="connsiteY10" fmla="*/ 1496743 h 1887758"/>
                <a:gd name="connsiteX11" fmla="*/ 1483424 w 1792338"/>
                <a:gd name="connsiteY11" fmla="*/ 1796890 h 1887758"/>
                <a:gd name="connsiteX12" fmla="*/ 1388174 w 1792338"/>
                <a:gd name="connsiteY12" fmla="*/ 1887758 h 1887758"/>
                <a:gd name="connsiteX13" fmla="*/ 632166 w 1792338"/>
                <a:gd name="connsiteY13" fmla="*/ 1819070 h 1887758"/>
                <a:gd name="connsiteX14" fmla="*/ 743 w 1792338"/>
                <a:gd name="connsiteY14" fmla="*/ 681303 h 1887758"/>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83424 w 1792338"/>
                <a:gd name="connsiteY11" fmla="*/ 1796890 h 1819070"/>
                <a:gd name="connsiteX12" fmla="*/ 632166 w 1792338"/>
                <a:gd name="connsiteY12" fmla="*/ 1819070 h 1819070"/>
                <a:gd name="connsiteX13" fmla="*/ 743 w 1792338"/>
                <a:gd name="connsiteY13" fmla="*/ 681303 h 1819070"/>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77074 w 1792338"/>
                <a:gd name="connsiteY11" fmla="*/ 1809590 h 1819070"/>
                <a:gd name="connsiteX12" fmla="*/ 632166 w 1792338"/>
                <a:gd name="connsiteY12" fmla="*/ 1819070 h 1819070"/>
                <a:gd name="connsiteX13" fmla="*/ 743 w 1792338"/>
                <a:gd name="connsiteY13" fmla="*/ 681303 h 1819070"/>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77074 w 1792338"/>
                <a:gd name="connsiteY11" fmla="*/ 1815940 h 1819070"/>
                <a:gd name="connsiteX12" fmla="*/ 632166 w 1792338"/>
                <a:gd name="connsiteY12" fmla="*/ 1819070 h 1819070"/>
                <a:gd name="connsiteX13" fmla="*/ 743 w 1792338"/>
                <a:gd name="connsiteY13" fmla="*/ 681303 h 1819070"/>
                <a:gd name="connsiteX0" fmla="*/ 743 w 1797895"/>
                <a:gd name="connsiteY0" fmla="*/ 681303 h 1819070"/>
                <a:gd name="connsiteX1" fmla="*/ 60666 w 1797895"/>
                <a:gd name="connsiteY1" fmla="*/ 458516 h 1819070"/>
                <a:gd name="connsiteX2" fmla="*/ 181316 w 1797895"/>
                <a:gd name="connsiteY2" fmla="*/ 45766 h 1819070"/>
                <a:gd name="connsiteX3" fmla="*/ 448016 w 1797895"/>
                <a:gd name="connsiteY3" fmla="*/ 147367 h 1819070"/>
                <a:gd name="connsiteX4" fmla="*/ 536916 w 1797895"/>
                <a:gd name="connsiteY4" fmla="*/ 833167 h 1819070"/>
                <a:gd name="connsiteX5" fmla="*/ 765516 w 1797895"/>
                <a:gd name="connsiteY5" fmla="*/ 579167 h 1819070"/>
                <a:gd name="connsiteX6" fmla="*/ 1146516 w 1797895"/>
                <a:gd name="connsiteY6" fmla="*/ 633143 h 1819070"/>
                <a:gd name="connsiteX7" fmla="*/ 1324316 w 1797895"/>
                <a:gd name="connsiteY7" fmla="*/ 779193 h 1819070"/>
                <a:gd name="connsiteX8" fmla="*/ 1552916 w 1797895"/>
                <a:gd name="connsiteY8" fmla="*/ 598217 h 1819070"/>
                <a:gd name="connsiteX9" fmla="*/ 1787866 w 1797895"/>
                <a:gd name="connsiteY9" fmla="*/ 582342 h 1819070"/>
                <a:gd name="connsiteX10" fmla="*/ 1756116 w 1797895"/>
                <a:gd name="connsiteY10" fmla="*/ 1496743 h 1819070"/>
                <a:gd name="connsiteX11" fmla="*/ 1477074 w 1797895"/>
                <a:gd name="connsiteY11" fmla="*/ 1815940 h 1819070"/>
                <a:gd name="connsiteX12" fmla="*/ 632166 w 1797895"/>
                <a:gd name="connsiteY12" fmla="*/ 1819070 h 1819070"/>
                <a:gd name="connsiteX13" fmla="*/ 743 w 1797895"/>
                <a:gd name="connsiteY13" fmla="*/ 681303 h 1819070"/>
                <a:gd name="connsiteX0" fmla="*/ 743 w 1793089"/>
                <a:gd name="connsiteY0" fmla="*/ 681303 h 1819070"/>
                <a:gd name="connsiteX1" fmla="*/ 60666 w 1793089"/>
                <a:gd name="connsiteY1" fmla="*/ 458516 h 1819070"/>
                <a:gd name="connsiteX2" fmla="*/ 181316 w 1793089"/>
                <a:gd name="connsiteY2" fmla="*/ 45766 h 1819070"/>
                <a:gd name="connsiteX3" fmla="*/ 448016 w 1793089"/>
                <a:gd name="connsiteY3" fmla="*/ 147367 h 1819070"/>
                <a:gd name="connsiteX4" fmla="*/ 536916 w 1793089"/>
                <a:gd name="connsiteY4" fmla="*/ 833167 h 1819070"/>
                <a:gd name="connsiteX5" fmla="*/ 765516 w 1793089"/>
                <a:gd name="connsiteY5" fmla="*/ 579167 h 1819070"/>
                <a:gd name="connsiteX6" fmla="*/ 1146516 w 1793089"/>
                <a:gd name="connsiteY6" fmla="*/ 633143 h 1819070"/>
                <a:gd name="connsiteX7" fmla="*/ 1324316 w 1793089"/>
                <a:gd name="connsiteY7" fmla="*/ 779193 h 1819070"/>
                <a:gd name="connsiteX8" fmla="*/ 1552916 w 1793089"/>
                <a:gd name="connsiteY8" fmla="*/ 598217 h 1819070"/>
                <a:gd name="connsiteX9" fmla="*/ 1787866 w 1793089"/>
                <a:gd name="connsiteY9" fmla="*/ 582342 h 1819070"/>
                <a:gd name="connsiteX10" fmla="*/ 1756116 w 1793089"/>
                <a:gd name="connsiteY10" fmla="*/ 1496743 h 1819070"/>
                <a:gd name="connsiteX11" fmla="*/ 1477074 w 1793089"/>
                <a:gd name="connsiteY11" fmla="*/ 1815940 h 1819070"/>
                <a:gd name="connsiteX12" fmla="*/ 632166 w 1793089"/>
                <a:gd name="connsiteY12" fmla="*/ 1819070 h 1819070"/>
                <a:gd name="connsiteX13" fmla="*/ 743 w 1793089"/>
                <a:gd name="connsiteY13" fmla="*/ 681303 h 1819070"/>
                <a:gd name="connsiteX0" fmla="*/ 743 w 1794357"/>
                <a:gd name="connsiteY0" fmla="*/ 681303 h 1819070"/>
                <a:gd name="connsiteX1" fmla="*/ 60666 w 1794357"/>
                <a:gd name="connsiteY1" fmla="*/ 458516 h 1819070"/>
                <a:gd name="connsiteX2" fmla="*/ 181316 w 1794357"/>
                <a:gd name="connsiteY2" fmla="*/ 45766 h 1819070"/>
                <a:gd name="connsiteX3" fmla="*/ 448016 w 1794357"/>
                <a:gd name="connsiteY3" fmla="*/ 147367 h 1819070"/>
                <a:gd name="connsiteX4" fmla="*/ 536916 w 1794357"/>
                <a:gd name="connsiteY4" fmla="*/ 833167 h 1819070"/>
                <a:gd name="connsiteX5" fmla="*/ 765516 w 1794357"/>
                <a:gd name="connsiteY5" fmla="*/ 579167 h 1819070"/>
                <a:gd name="connsiteX6" fmla="*/ 1146516 w 1794357"/>
                <a:gd name="connsiteY6" fmla="*/ 633143 h 1819070"/>
                <a:gd name="connsiteX7" fmla="*/ 1324316 w 1794357"/>
                <a:gd name="connsiteY7" fmla="*/ 779193 h 1819070"/>
                <a:gd name="connsiteX8" fmla="*/ 1552916 w 1794357"/>
                <a:gd name="connsiteY8" fmla="*/ 598217 h 1819070"/>
                <a:gd name="connsiteX9" fmla="*/ 1787866 w 1794357"/>
                <a:gd name="connsiteY9" fmla="*/ 582342 h 1819070"/>
                <a:gd name="connsiteX10" fmla="*/ 1768816 w 1794357"/>
                <a:gd name="connsiteY10" fmla="*/ 1490393 h 1819070"/>
                <a:gd name="connsiteX11" fmla="*/ 1477074 w 1794357"/>
                <a:gd name="connsiteY11" fmla="*/ 1815940 h 1819070"/>
                <a:gd name="connsiteX12" fmla="*/ 632166 w 1794357"/>
                <a:gd name="connsiteY12" fmla="*/ 1819070 h 1819070"/>
                <a:gd name="connsiteX13" fmla="*/ 743 w 1794357"/>
                <a:gd name="connsiteY13" fmla="*/ 681303 h 1819070"/>
                <a:gd name="connsiteX0" fmla="*/ 743 w 1795250"/>
                <a:gd name="connsiteY0" fmla="*/ 681303 h 1819070"/>
                <a:gd name="connsiteX1" fmla="*/ 60666 w 1795250"/>
                <a:gd name="connsiteY1" fmla="*/ 458516 h 1819070"/>
                <a:gd name="connsiteX2" fmla="*/ 181316 w 1795250"/>
                <a:gd name="connsiteY2" fmla="*/ 45766 h 1819070"/>
                <a:gd name="connsiteX3" fmla="*/ 448016 w 1795250"/>
                <a:gd name="connsiteY3" fmla="*/ 147367 h 1819070"/>
                <a:gd name="connsiteX4" fmla="*/ 536916 w 1795250"/>
                <a:gd name="connsiteY4" fmla="*/ 833167 h 1819070"/>
                <a:gd name="connsiteX5" fmla="*/ 765516 w 1795250"/>
                <a:gd name="connsiteY5" fmla="*/ 579167 h 1819070"/>
                <a:gd name="connsiteX6" fmla="*/ 1146516 w 1795250"/>
                <a:gd name="connsiteY6" fmla="*/ 633143 h 1819070"/>
                <a:gd name="connsiteX7" fmla="*/ 1324316 w 1795250"/>
                <a:gd name="connsiteY7" fmla="*/ 779193 h 1819070"/>
                <a:gd name="connsiteX8" fmla="*/ 1552916 w 1795250"/>
                <a:gd name="connsiteY8" fmla="*/ 598217 h 1819070"/>
                <a:gd name="connsiteX9" fmla="*/ 1787866 w 1795250"/>
                <a:gd name="connsiteY9" fmla="*/ 582342 h 1819070"/>
                <a:gd name="connsiteX10" fmla="*/ 1775166 w 1795250"/>
                <a:gd name="connsiteY10" fmla="*/ 1490393 h 1819070"/>
                <a:gd name="connsiteX11" fmla="*/ 1477074 w 1795250"/>
                <a:gd name="connsiteY11" fmla="*/ 1815940 h 1819070"/>
                <a:gd name="connsiteX12" fmla="*/ 632166 w 1795250"/>
                <a:gd name="connsiteY12" fmla="*/ 1819070 h 1819070"/>
                <a:gd name="connsiteX13" fmla="*/ 743 w 1795250"/>
                <a:gd name="connsiteY13" fmla="*/ 681303 h 1819070"/>
                <a:gd name="connsiteX0" fmla="*/ 743 w 1798004"/>
                <a:gd name="connsiteY0" fmla="*/ 681303 h 1819070"/>
                <a:gd name="connsiteX1" fmla="*/ 60666 w 1798004"/>
                <a:gd name="connsiteY1" fmla="*/ 458516 h 1819070"/>
                <a:gd name="connsiteX2" fmla="*/ 181316 w 1798004"/>
                <a:gd name="connsiteY2" fmla="*/ 45766 h 1819070"/>
                <a:gd name="connsiteX3" fmla="*/ 448016 w 1798004"/>
                <a:gd name="connsiteY3" fmla="*/ 147367 h 1819070"/>
                <a:gd name="connsiteX4" fmla="*/ 536916 w 1798004"/>
                <a:gd name="connsiteY4" fmla="*/ 833167 h 1819070"/>
                <a:gd name="connsiteX5" fmla="*/ 765516 w 1798004"/>
                <a:gd name="connsiteY5" fmla="*/ 579167 h 1819070"/>
                <a:gd name="connsiteX6" fmla="*/ 1146516 w 1798004"/>
                <a:gd name="connsiteY6" fmla="*/ 633143 h 1819070"/>
                <a:gd name="connsiteX7" fmla="*/ 1324316 w 1798004"/>
                <a:gd name="connsiteY7" fmla="*/ 779193 h 1819070"/>
                <a:gd name="connsiteX8" fmla="*/ 1552916 w 1798004"/>
                <a:gd name="connsiteY8" fmla="*/ 598217 h 1819070"/>
                <a:gd name="connsiteX9" fmla="*/ 1787866 w 1798004"/>
                <a:gd name="connsiteY9" fmla="*/ 582342 h 1819070"/>
                <a:gd name="connsiteX10" fmla="*/ 1787866 w 1798004"/>
                <a:gd name="connsiteY10" fmla="*/ 1490393 h 1819070"/>
                <a:gd name="connsiteX11" fmla="*/ 1477074 w 1798004"/>
                <a:gd name="connsiteY11" fmla="*/ 1815940 h 1819070"/>
                <a:gd name="connsiteX12" fmla="*/ 632166 w 1798004"/>
                <a:gd name="connsiteY12" fmla="*/ 1819070 h 1819070"/>
                <a:gd name="connsiteX13" fmla="*/ 743 w 1798004"/>
                <a:gd name="connsiteY13" fmla="*/ 681303 h 1819070"/>
                <a:gd name="connsiteX0" fmla="*/ 743 w 1798004"/>
                <a:gd name="connsiteY0" fmla="*/ 681303 h 1819070"/>
                <a:gd name="connsiteX1" fmla="*/ 60666 w 1798004"/>
                <a:gd name="connsiteY1" fmla="*/ 458516 h 1819070"/>
                <a:gd name="connsiteX2" fmla="*/ 181316 w 1798004"/>
                <a:gd name="connsiteY2" fmla="*/ 45766 h 1819070"/>
                <a:gd name="connsiteX3" fmla="*/ 448016 w 1798004"/>
                <a:gd name="connsiteY3" fmla="*/ 147367 h 1819070"/>
                <a:gd name="connsiteX4" fmla="*/ 536916 w 1798004"/>
                <a:gd name="connsiteY4" fmla="*/ 833167 h 1819070"/>
                <a:gd name="connsiteX5" fmla="*/ 765516 w 1798004"/>
                <a:gd name="connsiteY5" fmla="*/ 579167 h 1819070"/>
                <a:gd name="connsiteX6" fmla="*/ 1146516 w 1798004"/>
                <a:gd name="connsiteY6" fmla="*/ 633143 h 1819070"/>
                <a:gd name="connsiteX7" fmla="*/ 1324316 w 1798004"/>
                <a:gd name="connsiteY7" fmla="*/ 779193 h 1819070"/>
                <a:gd name="connsiteX8" fmla="*/ 1552916 w 1798004"/>
                <a:gd name="connsiteY8" fmla="*/ 598217 h 1819070"/>
                <a:gd name="connsiteX9" fmla="*/ 1787866 w 1798004"/>
                <a:gd name="connsiteY9" fmla="*/ 563292 h 1819070"/>
                <a:gd name="connsiteX10" fmla="*/ 1787866 w 1798004"/>
                <a:gd name="connsiteY10" fmla="*/ 1490393 h 1819070"/>
                <a:gd name="connsiteX11" fmla="*/ 1477074 w 1798004"/>
                <a:gd name="connsiteY11" fmla="*/ 1815940 h 1819070"/>
                <a:gd name="connsiteX12" fmla="*/ 632166 w 1798004"/>
                <a:gd name="connsiteY12" fmla="*/ 1819070 h 1819070"/>
                <a:gd name="connsiteX13" fmla="*/ 743 w 1798004"/>
                <a:gd name="connsiteY13" fmla="*/ 681303 h 1819070"/>
                <a:gd name="connsiteX0" fmla="*/ 743 w 1802768"/>
                <a:gd name="connsiteY0" fmla="*/ 681303 h 1819070"/>
                <a:gd name="connsiteX1" fmla="*/ 60666 w 1802768"/>
                <a:gd name="connsiteY1" fmla="*/ 458516 h 1819070"/>
                <a:gd name="connsiteX2" fmla="*/ 181316 w 1802768"/>
                <a:gd name="connsiteY2" fmla="*/ 45766 h 1819070"/>
                <a:gd name="connsiteX3" fmla="*/ 448016 w 1802768"/>
                <a:gd name="connsiteY3" fmla="*/ 147367 h 1819070"/>
                <a:gd name="connsiteX4" fmla="*/ 536916 w 1802768"/>
                <a:gd name="connsiteY4" fmla="*/ 833167 h 1819070"/>
                <a:gd name="connsiteX5" fmla="*/ 765516 w 1802768"/>
                <a:gd name="connsiteY5" fmla="*/ 579167 h 1819070"/>
                <a:gd name="connsiteX6" fmla="*/ 1146516 w 1802768"/>
                <a:gd name="connsiteY6" fmla="*/ 633143 h 1819070"/>
                <a:gd name="connsiteX7" fmla="*/ 1324316 w 1802768"/>
                <a:gd name="connsiteY7" fmla="*/ 779193 h 1819070"/>
                <a:gd name="connsiteX8" fmla="*/ 1552916 w 1802768"/>
                <a:gd name="connsiteY8" fmla="*/ 598217 h 1819070"/>
                <a:gd name="connsiteX9" fmla="*/ 1794216 w 1802768"/>
                <a:gd name="connsiteY9" fmla="*/ 556942 h 1819070"/>
                <a:gd name="connsiteX10" fmla="*/ 1787866 w 1802768"/>
                <a:gd name="connsiteY10" fmla="*/ 1490393 h 1819070"/>
                <a:gd name="connsiteX11" fmla="*/ 1477074 w 1802768"/>
                <a:gd name="connsiteY11" fmla="*/ 1815940 h 1819070"/>
                <a:gd name="connsiteX12" fmla="*/ 632166 w 1802768"/>
                <a:gd name="connsiteY12" fmla="*/ 1819070 h 1819070"/>
                <a:gd name="connsiteX13" fmla="*/ 743 w 1802768"/>
                <a:gd name="connsiteY13" fmla="*/ 681303 h 1819070"/>
                <a:gd name="connsiteX0" fmla="*/ 743 w 1802768"/>
                <a:gd name="connsiteY0" fmla="*/ 681303 h 1819070"/>
                <a:gd name="connsiteX1" fmla="*/ 60666 w 1802768"/>
                <a:gd name="connsiteY1" fmla="*/ 458516 h 1819070"/>
                <a:gd name="connsiteX2" fmla="*/ 181316 w 1802768"/>
                <a:gd name="connsiteY2" fmla="*/ 45766 h 1819070"/>
                <a:gd name="connsiteX3" fmla="*/ 448016 w 1802768"/>
                <a:gd name="connsiteY3" fmla="*/ 147367 h 1819070"/>
                <a:gd name="connsiteX4" fmla="*/ 536916 w 1802768"/>
                <a:gd name="connsiteY4" fmla="*/ 833167 h 1819070"/>
                <a:gd name="connsiteX5" fmla="*/ 765516 w 1802768"/>
                <a:gd name="connsiteY5" fmla="*/ 579167 h 1819070"/>
                <a:gd name="connsiteX6" fmla="*/ 1146516 w 1802768"/>
                <a:gd name="connsiteY6" fmla="*/ 633143 h 1819070"/>
                <a:gd name="connsiteX7" fmla="*/ 1324316 w 1802768"/>
                <a:gd name="connsiteY7" fmla="*/ 779193 h 1819070"/>
                <a:gd name="connsiteX8" fmla="*/ 1552916 w 1802768"/>
                <a:gd name="connsiteY8" fmla="*/ 598217 h 1819070"/>
                <a:gd name="connsiteX9" fmla="*/ 1794216 w 1802768"/>
                <a:gd name="connsiteY9" fmla="*/ 544242 h 1819070"/>
                <a:gd name="connsiteX10" fmla="*/ 1787866 w 1802768"/>
                <a:gd name="connsiteY10" fmla="*/ 1490393 h 1819070"/>
                <a:gd name="connsiteX11" fmla="*/ 1477074 w 1802768"/>
                <a:gd name="connsiteY11" fmla="*/ 1815940 h 1819070"/>
                <a:gd name="connsiteX12" fmla="*/ 632166 w 1802768"/>
                <a:gd name="connsiteY12" fmla="*/ 1819070 h 1819070"/>
                <a:gd name="connsiteX13" fmla="*/ 743 w 1802768"/>
                <a:gd name="connsiteY13" fmla="*/ 681303 h 1819070"/>
                <a:gd name="connsiteX0" fmla="*/ 743 w 1793901"/>
                <a:gd name="connsiteY0" fmla="*/ 681303 h 1819070"/>
                <a:gd name="connsiteX1" fmla="*/ 60666 w 1793901"/>
                <a:gd name="connsiteY1" fmla="*/ 458516 h 1819070"/>
                <a:gd name="connsiteX2" fmla="*/ 181316 w 1793901"/>
                <a:gd name="connsiteY2" fmla="*/ 45766 h 1819070"/>
                <a:gd name="connsiteX3" fmla="*/ 448016 w 1793901"/>
                <a:gd name="connsiteY3" fmla="*/ 147367 h 1819070"/>
                <a:gd name="connsiteX4" fmla="*/ 536916 w 1793901"/>
                <a:gd name="connsiteY4" fmla="*/ 833167 h 1819070"/>
                <a:gd name="connsiteX5" fmla="*/ 765516 w 1793901"/>
                <a:gd name="connsiteY5" fmla="*/ 579167 h 1819070"/>
                <a:gd name="connsiteX6" fmla="*/ 1146516 w 1793901"/>
                <a:gd name="connsiteY6" fmla="*/ 633143 h 1819070"/>
                <a:gd name="connsiteX7" fmla="*/ 1324316 w 1793901"/>
                <a:gd name="connsiteY7" fmla="*/ 779193 h 1819070"/>
                <a:gd name="connsiteX8" fmla="*/ 1552916 w 1793901"/>
                <a:gd name="connsiteY8" fmla="*/ 598217 h 1819070"/>
                <a:gd name="connsiteX9" fmla="*/ 1781516 w 1793901"/>
                <a:gd name="connsiteY9" fmla="*/ 537892 h 1819070"/>
                <a:gd name="connsiteX10" fmla="*/ 1787866 w 1793901"/>
                <a:gd name="connsiteY10" fmla="*/ 1490393 h 1819070"/>
                <a:gd name="connsiteX11" fmla="*/ 1477074 w 1793901"/>
                <a:gd name="connsiteY11" fmla="*/ 1815940 h 1819070"/>
                <a:gd name="connsiteX12" fmla="*/ 632166 w 1793901"/>
                <a:gd name="connsiteY12" fmla="*/ 1819070 h 1819070"/>
                <a:gd name="connsiteX13" fmla="*/ 743 w 1793901"/>
                <a:gd name="connsiteY13" fmla="*/ 681303 h 1819070"/>
                <a:gd name="connsiteX0" fmla="*/ 743 w 1793901"/>
                <a:gd name="connsiteY0" fmla="*/ 681303 h 1819070"/>
                <a:gd name="connsiteX1" fmla="*/ 60666 w 1793901"/>
                <a:gd name="connsiteY1" fmla="*/ 458516 h 1819070"/>
                <a:gd name="connsiteX2" fmla="*/ 181316 w 1793901"/>
                <a:gd name="connsiteY2" fmla="*/ 45766 h 1819070"/>
                <a:gd name="connsiteX3" fmla="*/ 448016 w 1793901"/>
                <a:gd name="connsiteY3" fmla="*/ 147367 h 1819070"/>
                <a:gd name="connsiteX4" fmla="*/ 536916 w 1793901"/>
                <a:gd name="connsiteY4" fmla="*/ 833167 h 1819070"/>
                <a:gd name="connsiteX5" fmla="*/ 765516 w 1793901"/>
                <a:gd name="connsiteY5" fmla="*/ 579167 h 1819070"/>
                <a:gd name="connsiteX6" fmla="*/ 1146516 w 1793901"/>
                <a:gd name="connsiteY6" fmla="*/ 633143 h 1819070"/>
                <a:gd name="connsiteX7" fmla="*/ 1324316 w 1793901"/>
                <a:gd name="connsiteY7" fmla="*/ 779193 h 1819070"/>
                <a:gd name="connsiteX8" fmla="*/ 1552916 w 1793901"/>
                <a:gd name="connsiteY8" fmla="*/ 598217 h 1819070"/>
                <a:gd name="connsiteX9" fmla="*/ 1781516 w 1793901"/>
                <a:gd name="connsiteY9" fmla="*/ 537892 h 1819070"/>
                <a:gd name="connsiteX10" fmla="*/ 1787866 w 1793901"/>
                <a:gd name="connsiteY10" fmla="*/ 1490393 h 1819070"/>
                <a:gd name="connsiteX11" fmla="*/ 1477074 w 1793901"/>
                <a:gd name="connsiteY11" fmla="*/ 1815940 h 1819070"/>
                <a:gd name="connsiteX12" fmla="*/ 632166 w 1793901"/>
                <a:gd name="connsiteY12" fmla="*/ 1819070 h 1819070"/>
                <a:gd name="connsiteX13" fmla="*/ 743 w 1793901"/>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1037 w 1804195"/>
                <a:gd name="connsiteY0" fmla="*/ 681303 h 1819070"/>
                <a:gd name="connsiteX1" fmla="*/ 70960 w 1804195"/>
                <a:gd name="connsiteY1" fmla="*/ 458516 h 1819070"/>
                <a:gd name="connsiteX2" fmla="*/ 191610 w 1804195"/>
                <a:gd name="connsiteY2" fmla="*/ 45766 h 1819070"/>
                <a:gd name="connsiteX3" fmla="*/ 458310 w 1804195"/>
                <a:gd name="connsiteY3" fmla="*/ 147367 h 1819070"/>
                <a:gd name="connsiteX4" fmla="*/ 547210 w 1804195"/>
                <a:gd name="connsiteY4" fmla="*/ 833167 h 1819070"/>
                <a:gd name="connsiteX5" fmla="*/ 775810 w 1804195"/>
                <a:gd name="connsiteY5" fmla="*/ 579167 h 1819070"/>
                <a:gd name="connsiteX6" fmla="*/ 1156810 w 1804195"/>
                <a:gd name="connsiteY6" fmla="*/ 633143 h 1819070"/>
                <a:gd name="connsiteX7" fmla="*/ 1334610 w 1804195"/>
                <a:gd name="connsiteY7" fmla="*/ 779193 h 1819070"/>
                <a:gd name="connsiteX8" fmla="*/ 1563210 w 1804195"/>
                <a:gd name="connsiteY8" fmla="*/ 598217 h 1819070"/>
                <a:gd name="connsiteX9" fmla="*/ 1791810 w 1804195"/>
                <a:gd name="connsiteY9" fmla="*/ 537892 h 1819070"/>
                <a:gd name="connsiteX10" fmla="*/ 1798160 w 1804195"/>
                <a:gd name="connsiteY10" fmla="*/ 1490393 h 1819070"/>
                <a:gd name="connsiteX11" fmla="*/ 1487368 w 1804195"/>
                <a:gd name="connsiteY11" fmla="*/ 1815940 h 1819070"/>
                <a:gd name="connsiteX12" fmla="*/ 642460 w 1804195"/>
                <a:gd name="connsiteY12" fmla="*/ 1819070 h 1819070"/>
                <a:gd name="connsiteX13" fmla="*/ 11037 w 1804195"/>
                <a:gd name="connsiteY13" fmla="*/ 681303 h 1819070"/>
                <a:gd name="connsiteX0" fmla="*/ 0 w 1793158"/>
                <a:gd name="connsiteY0" fmla="*/ 681303 h 1819070"/>
                <a:gd name="connsiteX1" fmla="*/ 59923 w 1793158"/>
                <a:gd name="connsiteY1" fmla="*/ 458516 h 1819070"/>
                <a:gd name="connsiteX2" fmla="*/ 180573 w 1793158"/>
                <a:gd name="connsiteY2" fmla="*/ 45766 h 1819070"/>
                <a:gd name="connsiteX3" fmla="*/ 447273 w 1793158"/>
                <a:gd name="connsiteY3" fmla="*/ 147367 h 1819070"/>
                <a:gd name="connsiteX4" fmla="*/ 536173 w 1793158"/>
                <a:gd name="connsiteY4" fmla="*/ 833167 h 1819070"/>
                <a:gd name="connsiteX5" fmla="*/ 764773 w 1793158"/>
                <a:gd name="connsiteY5" fmla="*/ 579167 h 1819070"/>
                <a:gd name="connsiteX6" fmla="*/ 1145773 w 1793158"/>
                <a:gd name="connsiteY6" fmla="*/ 633143 h 1819070"/>
                <a:gd name="connsiteX7" fmla="*/ 1323573 w 1793158"/>
                <a:gd name="connsiteY7" fmla="*/ 779193 h 1819070"/>
                <a:gd name="connsiteX8" fmla="*/ 1552173 w 1793158"/>
                <a:gd name="connsiteY8" fmla="*/ 598217 h 1819070"/>
                <a:gd name="connsiteX9" fmla="*/ 1780773 w 1793158"/>
                <a:gd name="connsiteY9" fmla="*/ 537892 h 1819070"/>
                <a:gd name="connsiteX10" fmla="*/ 1787123 w 1793158"/>
                <a:gd name="connsiteY10" fmla="*/ 1490393 h 1819070"/>
                <a:gd name="connsiteX11" fmla="*/ 1476331 w 1793158"/>
                <a:gd name="connsiteY11" fmla="*/ 1815940 h 1819070"/>
                <a:gd name="connsiteX12" fmla="*/ 631423 w 1793158"/>
                <a:gd name="connsiteY12" fmla="*/ 1819070 h 1819070"/>
                <a:gd name="connsiteX13" fmla="*/ 0 w 1793158"/>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0 w 1793158"/>
                <a:gd name="connsiteY0" fmla="*/ 681303 h 1819070"/>
                <a:gd name="connsiteX1" fmla="*/ 47223 w 1793158"/>
                <a:gd name="connsiteY1" fmla="*/ 445816 h 1819070"/>
                <a:gd name="connsiteX2" fmla="*/ 180573 w 1793158"/>
                <a:gd name="connsiteY2" fmla="*/ 45766 h 1819070"/>
                <a:gd name="connsiteX3" fmla="*/ 447273 w 1793158"/>
                <a:gd name="connsiteY3" fmla="*/ 147367 h 1819070"/>
                <a:gd name="connsiteX4" fmla="*/ 536173 w 1793158"/>
                <a:gd name="connsiteY4" fmla="*/ 833167 h 1819070"/>
                <a:gd name="connsiteX5" fmla="*/ 764773 w 1793158"/>
                <a:gd name="connsiteY5" fmla="*/ 579167 h 1819070"/>
                <a:gd name="connsiteX6" fmla="*/ 1145773 w 1793158"/>
                <a:gd name="connsiteY6" fmla="*/ 633143 h 1819070"/>
                <a:gd name="connsiteX7" fmla="*/ 1323573 w 1793158"/>
                <a:gd name="connsiteY7" fmla="*/ 779193 h 1819070"/>
                <a:gd name="connsiteX8" fmla="*/ 1552173 w 1793158"/>
                <a:gd name="connsiteY8" fmla="*/ 598217 h 1819070"/>
                <a:gd name="connsiteX9" fmla="*/ 1780773 w 1793158"/>
                <a:gd name="connsiteY9" fmla="*/ 537892 h 1819070"/>
                <a:gd name="connsiteX10" fmla="*/ 1787123 w 1793158"/>
                <a:gd name="connsiteY10" fmla="*/ 1490393 h 1819070"/>
                <a:gd name="connsiteX11" fmla="*/ 1476331 w 1793158"/>
                <a:gd name="connsiteY11" fmla="*/ 1815940 h 1819070"/>
                <a:gd name="connsiteX12" fmla="*/ 631423 w 1793158"/>
                <a:gd name="connsiteY12" fmla="*/ 1819070 h 1819070"/>
                <a:gd name="connsiteX13" fmla="*/ 0 w 1793158"/>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625883 w 1797144"/>
                <a:gd name="connsiteY6" fmla="*/ 792687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766376 w 1797144"/>
                <a:gd name="connsiteY6" fmla="*/ 747443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66376 w 1797144"/>
                <a:gd name="connsiteY6" fmla="*/ 747443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6689"/>
                <a:gd name="connsiteX1" fmla="*/ 51209 w 1797144"/>
                <a:gd name="connsiteY1" fmla="*/ 445816 h 1816689"/>
                <a:gd name="connsiteX2" fmla="*/ 184559 w 1797144"/>
                <a:gd name="connsiteY2" fmla="*/ 45766 h 1816689"/>
                <a:gd name="connsiteX3" fmla="*/ 451259 w 1797144"/>
                <a:gd name="connsiteY3" fmla="*/ 147367 h 1816689"/>
                <a:gd name="connsiteX4" fmla="*/ 485390 w 1797144"/>
                <a:gd name="connsiteY4" fmla="*/ 854598 h 1816689"/>
                <a:gd name="connsiteX5" fmla="*/ 542541 w 1797144"/>
                <a:gd name="connsiteY5" fmla="*/ 614886 h 1816689"/>
                <a:gd name="connsiteX6" fmla="*/ 766376 w 1797144"/>
                <a:gd name="connsiteY6" fmla="*/ 580755 h 1816689"/>
                <a:gd name="connsiteX7" fmla="*/ 1149759 w 1797144"/>
                <a:gd name="connsiteY7" fmla="*/ 633143 h 1816689"/>
                <a:gd name="connsiteX8" fmla="*/ 1327559 w 1797144"/>
                <a:gd name="connsiteY8" fmla="*/ 779193 h 1816689"/>
                <a:gd name="connsiteX9" fmla="*/ 1556159 w 1797144"/>
                <a:gd name="connsiteY9" fmla="*/ 598217 h 1816689"/>
                <a:gd name="connsiteX10" fmla="*/ 1784759 w 1797144"/>
                <a:gd name="connsiteY10" fmla="*/ 537892 h 1816689"/>
                <a:gd name="connsiteX11" fmla="*/ 1791109 w 1797144"/>
                <a:gd name="connsiteY11" fmla="*/ 1490393 h 1816689"/>
                <a:gd name="connsiteX12" fmla="*/ 1480317 w 1797144"/>
                <a:gd name="connsiteY12" fmla="*/ 1815940 h 1816689"/>
                <a:gd name="connsiteX13" fmla="*/ 635409 w 1797144"/>
                <a:gd name="connsiteY13" fmla="*/ 1816689 h 1816689"/>
                <a:gd name="connsiteX14" fmla="*/ 3986 w 1797144"/>
                <a:gd name="connsiteY14" fmla="*/ 681303 h 1816689"/>
                <a:gd name="connsiteX0" fmla="*/ 3986 w 1798232"/>
                <a:gd name="connsiteY0" fmla="*/ 681303 h 1816689"/>
                <a:gd name="connsiteX1" fmla="*/ 51209 w 1798232"/>
                <a:gd name="connsiteY1" fmla="*/ 445816 h 1816689"/>
                <a:gd name="connsiteX2" fmla="*/ 184559 w 1798232"/>
                <a:gd name="connsiteY2" fmla="*/ 45766 h 1816689"/>
                <a:gd name="connsiteX3" fmla="*/ 451259 w 1798232"/>
                <a:gd name="connsiteY3" fmla="*/ 147367 h 1816689"/>
                <a:gd name="connsiteX4" fmla="*/ 485390 w 1798232"/>
                <a:gd name="connsiteY4" fmla="*/ 854598 h 1816689"/>
                <a:gd name="connsiteX5" fmla="*/ 542541 w 1798232"/>
                <a:gd name="connsiteY5" fmla="*/ 614886 h 1816689"/>
                <a:gd name="connsiteX6" fmla="*/ 766376 w 1798232"/>
                <a:gd name="connsiteY6" fmla="*/ 580755 h 1816689"/>
                <a:gd name="connsiteX7" fmla="*/ 1149759 w 1798232"/>
                <a:gd name="connsiteY7" fmla="*/ 633143 h 1816689"/>
                <a:gd name="connsiteX8" fmla="*/ 1327559 w 1798232"/>
                <a:gd name="connsiteY8" fmla="*/ 779193 h 1816689"/>
                <a:gd name="connsiteX9" fmla="*/ 1556159 w 1798232"/>
                <a:gd name="connsiteY9" fmla="*/ 598217 h 1816689"/>
                <a:gd name="connsiteX10" fmla="*/ 1784759 w 1798232"/>
                <a:gd name="connsiteY10" fmla="*/ 537892 h 1816689"/>
                <a:gd name="connsiteX11" fmla="*/ 1793491 w 1798232"/>
                <a:gd name="connsiteY11" fmla="*/ 1488011 h 1816689"/>
                <a:gd name="connsiteX12" fmla="*/ 1480317 w 1798232"/>
                <a:gd name="connsiteY12" fmla="*/ 1815940 h 1816689"/>
                <a:gd name="connsiteX13" fmla="*/ 635409 w 1798232"/>
                <a:gd name="connsiteY13" fmla="*/ 1816689 h 1816689"/>
                <a:gd name="connsiteX14" fmla="*/ 3986 w 1798232"/>
                <a:gd name="connsiteY14" fmla="*/ 681303 h 1816689"/>
                <a:gd name="connsiteX0" fmla="*/ 3986 w 1797144"/>
                <a:gd name="connsiteY0" fmla="*/ 681303 h 1816689"/>
                <a:gd name="connsiteX1" fmla="*/ 51209 w 1797144"/>
                <a:gd name="connsiteY1" fmla="*/ 445816 h 1816689"/>
                <a:gd name="connsiteX2" fmla="*/ 184559 w 1797144"/>
                <a:gd name="connsiteY2" fmla="*/ 45766 h 1816689"/>
                <a:gd name="connsiteX3" fmla="*/ 451259 w 1797144"/>
                <a:gd name="connsiteY3" fmla="*/ 147367 h 1816689"/>
                <a:gd name="connsiteX4" fmla="*/ 485390 w 1797144"/>
                <a:gd name="connsiteY4" fmla="*/ 854598 h 1816689"/>
                <a:gd name="connsiteX5" fmla="*/ 542541 w 1797144"/>
                <a:gd name="connsiteY5" fmla="*/ 614886 h 1816689"/>
                <a:gd name="connsiteX6" fmla="*/ 766376 w 1797144"/>
                <a:gd name="connsiteY6" fmla="*/ 580755 h 1816689"/>
                <a:gd name="connsiteX7" fmla="*/ 1149759 w 1797144"/>
                <a:gd name="connsiteY7" fmla="*/ 633143 h 1816689"/>
                <a:gd name="connsiteX8" fmla="*/ 1327559 w 1797144"/>
                <a:gd name="connsiteY8" fmla="*/ 779193 h 1816689"/>
                <a:gd name="connsiteX9" fmla="*/ 1556159 w 1797144"/>
                <a:gd name="connsiteY9" fmla="*/ 598217 h 1816689"/>
                <a:gd name="connsiteX10" fmla="*/ 1784759 w 1797144"/>
                <a:gd name="connsiteY10" fmla="*/ 537892 h 1816689"/>
                <a:gd name="connsiteX11" fmla="*/ 1791109 w 1797144"/>
                <a:gd name="connsiteY11" fmla="*/ 1488011 h 1816689"/>
                <a:gd name="connsiteX12" fmla="*/ 1480317 w 1797144"/>
                <a:gd name="connsiteY12" fmla="*/ 1815940 h 1816689"/>
                <a:gd name="connsiteX13" fmla="*/ 635409 w 1797144"/>
                <a:gd name="connsiteY13" fmla="*/ 1816689 h 1816689"/>
                <a:gd name="connsiteX14" fmla="*/ 3986 w 1797144"/>
                <a:gd name="connsiteY14" fmla="*/ 681303 h 1816689"/>
                <a:gd name="connsiteX0" fmla="*/ 3986 w 1796203"/>
                <a:gd name="connsiteY0" fmla="*/ 681303 h 1816689"/>
                <a:gd name="connsiteX1" fmla="*/ 51209 w 1796203"/>
                <a:gd name="connsiteY1" fmla="*/ 445816 h 1816689"/>
                <a:gd name="connsiteX2" fmla="*/ 184559 w 1796203"/>
                <a:gd name="connsiteY2" fmla="*/ 45766 h 1816689"/>
                <a:gd name="connsiteX3" fmla="*/ 451259 w 1796203"/>
                <a:gd name="connsiteY3" fmla="*/ 147367 h 1816689"/>
                <a:gd name="connsiteX4" fmla="*/ 485390 w 1796203"/>
                <a:gd name="connsiteY4" fmla="*/ 854598 h 1816689"/>
                <a:gd name="connsiteX5" fmla="*/ 542541 w 1796203"/>
                <a:gd name="connsiteY5" fmla="*/ 614886 h 1816689"/>
                <a:gd name="connsiteX6" fmla="*/ 766376 w 1796203"/>
                <a:gd name="connsiteY6" fmla="*/ 580755 h 1816689"/>
                <a:gd name="connsiteX7" fmla="*/ 1149759 w 1796203"/>
                <a:gd name="connsiteY7" fmla="*/ 633143 h 1816689"/>
                <a:gd name="connsiteX8" fmla="*/ 1327559 w 1796203"/>
                <a:gd name="connsiteY8" fmla="*/ 779193 h 1816689"/>
                <a:gd name="connsiteX9" fmla="*/ 1556159 w 1796203"/>
                <a:gd name="connsiteY9" fmla="*/ 598217 h 1816689"/>
                <a:gd name="connsiteX10" fmla="*/ 1784759 w 1796203"/>
                <a:gd name="connsiteY10" fmla="*/ 537892 h 1816689"/>
                <a:gd name="connsiteX11" fmla="*/ 1788728 w 1796203"/>
                <a:gd name="connsiteY11" fmla="*/ 1485630 h 1816689"/>
                <a:gd name="connsiteX12" fmla="*/ 1480317 w 1796203"/>
                <a:gd name="connsiteY12" fmla="*/ 1815940 h 1816689"/>
                <a:gd name="connsiteX13" fmla="*/ 635409 w 1796203"/>
                <a:gd name="connsiteY13" fmla="*/ 1816689 h 1816689"/>
                <a:gd name="connsiteX14" fmla="*/ 3986 w 1796203"/>
                <a:gd name="connsiteY14" fmla="*/ 681303 h 1816689"/>
                <a:gd name="connsiteX0" fmla="*/ 3986 w 1794669"/>
                <a:gd name="connsiteY0" fmla="*/ 681303 h 1816689"/>
                <a:gd name="connsiteX1" fmla="*/ 51209 w 1794669"/>
                <a:gd name="connsiteY1" fmla="*/ 445816 h 1816689"/>
                <a:gd name="connsiteX2" fmla="*/ 184559 w 1794669"/>
                <a:gd name="connsiteY2" fmla="*/ 45766 h 1816689"/>
                <a:gd name="connsiteX3" fmla="*/ 451259 w 1794669"/>
                <a:gd name="connsiteY3" fmla="*/ 147367 h 1816689"/>
                <a:gd name="connsiteX4" fmla="*/ 485390 w 1794669"/>
                <a:gd name="connsiteY4" fmla="*/ 854598 h 1816689"/>
                <a:gd name="connsiteX5" fmla="*/ 542541 w 1794669"/>
                <a:gd name="connsiteY5" fmla="*/ 614886 h 1816689"/>
                <a:gd name="connsiteX6" fmla="*/ 766376 w 1794669"/>
                <a:gd name="connsiteY6" fmla="*/ 580755 h 1816689"/>
                <a:gd name="connsiteX7" fmla="*/ 1149759 w 1794669"/>
                <a:gd name="connsiteY7" fmla="*/ 633143 h 1816689"/>
                <a:gd name="connsiteX8" fmla="*/ 1327559 w 1794669"/>
                <a:gd name="connsiteY8" fmla="*/ 779193 h 1816689"/>
                <a:gd name="connsiteX9" fmla="*/ 1556159 w 1794669"/>
                <a:gd name="connsiteY9" fmla="*/ 598217 h 1816689"/>
                <a:gd name="connsiteX10" fmla="*/ 1784759 w 1794669"/>
                <a:gd name="connsiteY10" fmla="*/ 537892 h 1816689"/>
                <a:gd name="connsiteX11" fmla="*/ 1783965 w 1794669"/>
                <a:gd name="connsiteY11" fmla="*/ 1485630 h 1816689"/>
                <a:gd name="connsiteX12" fmla="*/ 1480317 w 1794669"/>
                <a:gd name="connsiteY12" fmla="*/ 1815940 h 1816689"/>
                <a:gd name="connsiteX13" fmla="*/ 635409 w 1794669"/>
                <a:gd name="connsiteY13" fmla="*/ 1816689 h 1816689"/>
                <a:gd name="connsiteX14" fmla="*/ 3986 w 1794669"/>
                <a:gd name="connsiteY14" fmla="*/ 681303 h 1816689"/>
                <a:gd name="connsiteX0" fmla="*/ 3986 w 1794669"/>
                <a:gd name="connsiteY0" fmla="*/ 681303 h 1816689"/>
                <a:gd name="connsiteX1" fmla="*/ 51209 w 1794669"/>
                <a:gd name="connsiteY1" fmla="*/ 445816 h 1816689"/>
                <a:gd name="connsiteX2" fmla="*/ 184559 w 1794669"/>
                <a:gd name="connsiteY2" fmla="*/ 45766 h 1816689"/>
                <a:gd name="connsiteX3" fmla="*/ 451259 w 1794669"/>
                <a:gd name="connsiteY3" fmla="*/ 147367 h 1816689"/>
                <a:gd name="connsiteX4" fmla="*/ 485390 w 1794669"/>
                <a:gd name="connsiteY4" fmla="*/ 854598 h 1816689"/>
                <a:gd name="connsiteX5" fmla="*/ 542541 w 1794669"/>
                <a:gd name="connsiteY5" fmla="*/ 614886 h 1816689"/>
                <a:gd name="connsiteX6" fmla="*/ 766376 w 1794669"/>
                <a:gd name="connsiteY6" fmla="*/ 580755 h 1816689"/>
                <a:gd name="connsiteX7" fmla="*/ 1149759 w 1794669"/>
                <a:gd name="connsiteY7" fmla="*/ 633143 h 1816689"/>
                <a:gd name="connsiteX8" fmla="*/ 1327559 w 1794669"/>
                <a:gd name="connsiteY8" fmla="*/ 779193 h 1816689"/>
                <a:gd name="connsiteX9" fmla="*/ 1556159 w 1794669"/>
                <a:gd name="connsiteY9" fmla="*/ 598217 h 1816689"/>
                <a:gd name="connsiteX10" fmla="*/ 1784759 w 1794669"/>
                <a:gd name="connsiteY10" fmla="*/ 537892 h 1816689"/>
                <a:gd name="connsiteX11" fmla="*/ 1783965 w 1794669"/>
                <a:gd name="connsiteY11" fmla="*/ 1485630 h 1816689"/>
                <a:gd name="connsiteX12" fmla="*/ 1480317 w 1794669"/>
                <a:gd name="connsiteY12" fmla="*/ 1815940 h 1816689"/>
                <a:gd name="connsiteX13" fmla="*/ 635409 w 1794669"/>
                <a:gd name="connsiteY13" fmla="*/ 1816689 h 1816689"/>
                <a:gd name="connsiteX14" fmla="*/ 3986 w 1794669"/>
                <a:gd name="connsiteY14" fmla="*/ 681303 h 1816689"/>
                <a:gd name="connsiteX0" fmla="*/ 3986 w 1795898"/>
                <a:gd name="connsiteY0" fmla="*/ 681303 h 1816689"/>
                <a:gd name="connsiteX1" fmla="*/ 51209 w 1795898"/>
                <a:gd name="connsiteY1" fmla="*/ 445816 h 1816689"/>
                <a:gd name="connsiteX2" fmla="*/ 184559 w 1795898"/>
                <a:gd name="connsiteY2" fmla="*/ 45766 h 1816689"/>
                <a:gd name="connsiteX3" fmla="*/ 451259 w 1795898"/>
                <a:gd name="connsiteY3" fmla="*/ 147367 h 1816689"/>
                <a:gd name="connsiteX4" fmla="*/ 485390 w 1795898"/>
                <a:gd name="connsiteY4" fmla="*/ 854598 h 1816689"/>
                <a:gd name="connsiteX5" fmla="*/ 542541 w 1795898"/>
                <a:gd name="connsiteY5" fmla="*/ 614886 h 1816689"/>
                <a:gd name="connsiteX6" fmla="*/ 766376 w 1795898"/>
                <a:gd name="connsiteY6" fmla="*/ 580755 h 1816689"/>
                <a:gd name="connsiteX7" fmla="*/ 1149759 w 1795898"/>
                <a:gd name="connsiteY7" fmla="*/ 633143 h 1816689"/>
                <a:gd name="connsiteX8" fmla="*/ 1327559 w 1795898"/>
                <a:gd name="connsiteY8" fmla="*/ 779193 h 1816689"/>
                <a:gd name="connsiteX9" fmla="*/ 1556159 w 1795898"/>
                <a:gd name="connsiteY9" fmla="*/ 598217 h 1816689"/>
                <a:gd name="connsiteX10" fmla="*/ 1784759 w 1795898"/>
                <a:gd name="connsiteY10" fmla="*/ 537892 h 1816689"/>
                <a:gd name="connsiteX11" fmla="*/ 1783965 w 1795898"/>
                <a:gd name="connsiteY11" fmla="*/ 1485630 h 1816689"/>
                <a:gd name="connsiteX12" fmla="*/ 1480317 w 1795898"/>
                <a:gd name="connsiteY12" fmla="*/ 1815940 h 1816689"/>
                <a:gd name="connsiteX13" fmla="*/ 635409 w 1795898"/>
                <a:gd name="connsiteY13" fmla="*/ 1816689 h 1816689"/>
                <a:gd name="connsiteX14" fmla="*/ 3986 w 1795898"/>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37892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37892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02046 w 1796583"/>
                <a:gd name="connsiteY4" fmla="*/ 49979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49658 w 1796583"/>
                <a:gd name="connsiteY4" fmla="*/ 48074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49658 w 1796583"/>
                <a:gd name="connsiteY4" fmla="*/ 48074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63946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811620 w 1790303"/>
                <a:gd name="connsiteY8" fmla="*/ 590279 h 1815940"/>
                <a:gd name="connsiteX9" fmla="*/ 1137853 w 1790303"/>
                <a:gd name="connsiteY9" fmla="*/ 635524 h 1815940"/>
                <a:gd name="connsiteX10" fmla="*/ 1532346 w 1790303"/>
                <a:gd name="connsiteY10" fmla="*/ 598217 h 1815940"/>
                <a:gd name="connsiteX11" fmla="*/ 1772059 w 1790303"/>
                <a:gd name="connsiteY11" fmla="*/ 559324 h 1815940"/>
                <a:gd name="connsiteX12" fmla="*/ 1783965 w 1790303"/>
                <a:gd name="connsiteY12" fmla="*/ 1485630 h 1815940"/>
                <a:gd name="connsiteX13" fmla="*/ 1480317 w 1790303"/>
                <a:gd name="connsiteY13" fmla="*/ 1815940 h 1815940"/>
                <a:gd name="connsiteX14" fmla="*/ 633027 w 1790303"/>
                <a:gd name="connsiteY14" fmla="*/ 1814307 h 1815940"/>
                <a:gd name="connsiteX15" fmla="*/ 3986 w 179030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811620 w 1790303"/>
                <a:gd name="connsiteY8" fmla="*/ 590279 h 1815940"/>
                <a:gd name="connsiteX9" fmla="*/ 1137853 w 1790303"/>
                <a:gd name="connsiteY9" fmla="*/ 635524 h 1815940"/>
                <a:gd name="connsiteX10" fmla="*/ 1532346 w 1790303"/>
                <a:gd name="connsiteY10" fmla="*/ 598217 h 1815940"/>
                <a:gd name="connsiteX11" fmla="*/ 1772059 w 1790303"/>
                <a:gd name="connsiteY11" fmla="*/ 559324 h 1815940"/>
                <a:gd name="connsiteX12" fmla="*/ 1783965 w 1790303"/>
                <a:gd name="connsiteY12" fmla="*/ 1485630 h 1815940"/>
                <a:gd name="connsiteX13" fmla="*/ 1480317 w 1790303"/>
                <a:gd name="connsiteY13" fmla="*/ 1815940 h 1815940"/>
                <a:gd name="connsiteX14" fmla="*/ 633027 w 1790303"/>
                <a:gd name="connsiteY14" fmla="*/ 1814307 h 1815940"/>
                <a:gd name="connsiteX15" fmla="*/ 3986 w 179030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137853 w 1790303"/>
                <a:gd name="connsiteY8" fmla="*/ 635524 h 1815940"/>
                <a:gd name="connsiteX9" fmla="*/ 1532346 w 1790303"/>
                <a:gd name="connsiteY9" fmla="*/ 598217 h 1815940"/>
                <a:gd name="connsiteX10" fmla="*/ 1772059 w 1790303"/>
                <a:gd name="connsiteY10" fmla="*/ 559324 h 1815940"/>
                <a:gd name="connsiteX11" fmla="*/ 1783965 w 1790303"/>
                <a:gd name="connsiteY11" fmla="*/ 1485630 h 1815940"/>
                <a:gd name="connsiteX12" fmla="*/ 1480317 w 1790303"/>
                <a:gd name="connsiteY12" fmla="*/ 1815940 h 1815940"/>
                <a:gd name="connsiteX13" fmla="*/ 633027 w 1790303"/>
                <a:gd name="connsiteY13" fmla="*/ 1814307 h 1815940"/>
                <a:gd name="connsiteX14" fmla="*/ 3986 w 1790303"/>
                <a:gd name="connsiteY14"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532346 w 1790303"/>
                <a:gd name="connsiteY8" fmla="*/ 598217 h 1815940"/>
                <a:gd name="connsiteX9" fmla="*/ 1772059 w 1790303"/>
                <a:gd name="connsiteY9" fmla="*/ 559324 h 1815940"/>
                <a:gd name="connsiteX10" fmla="*/ 1783965 w 1790303"/>
                <a:gd name="connsiteY10" fmla="*/ 1485630 h 1815940"/>
                <a:gd name="connsiteX11" fmla="*/ 1480317 w 1790303"/>
                <a:gd name="connsiteY11" fmla="*/ 1815940 h 1815940"/>
                <a:gd name="connsiteX12" fmla="*/ 633027 w 1790303"/>
                <a:gd name="connsiteY12" fmla="*/ 1814307 h 1815940"/>
                <a:gd name="connsiteX13" fmla="*/ 3986 w 1790303"/>
                <a:gd name="connsiteY13"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93341 h 1827978"/>
                <a:gd name="connsiteX1" fmla="*/ 51209 w 1790303"/>
                <a:gd name="connsiteY1" fmla="*/ 457854 h 1827978"/>
                <a:gd name="connsiteX2" fmla="*/ 184559 w 1790303"/>
                <a:gd name="connsiteY2" fmla="*/ 57804 h 1827978"/>
                <a:gd name="connsiteX3" fmla="*/ 451259 w 1790303"/>
                <a:gd name="connsiteY3" fmla="*/ 159405 h 1827978"/>
                <a:gd name="connsiteX4" fmla="*/ 378233 w 1790303"/>
                <a:gd name="connsiteY4" fmla="*/ 526119 h 1827978"/>
                <a:gd name="connsiteX5" fmla="*/ 373472 w 1790303"/>
                <a:gd name="connsiteY5" fmla="*/ 754720 h 1827978"/>
                <a:gd name="connsiteX6" fmla="*/ 485390 w 1790303"/>
                <a:gd name="connsiteY6" fmla="*/ 866636 h 1827978"/>
                <a:gd name="connsiteX7" fmla="*/ 528253 w 1790303"/>
                <a:gd name="connsiteY7" fmla="*/ 626924 h 1827978"/>
                <a:gd name="connsiteX8" fmla="*/ 1772059 w 1790303"/>
                <a:gd name="connsiteY8" fmla="*/ 571362 h 1827978"/>
                <a:gd name="connsiteX9" fmla="*/ 1783965 w 1790303"/>
                <a:gd name="connsiteY9" fmla="*/ 1497668 h 1827978"/>
                <a:gd name="connsiteX10" fmla="*/ 1480317 w 1790303"/>
                <a:gd name="connsiteY10" fmla="*/ 1827978 h 1827978"/>
                <a:gd name="connsiteX11" fmla="*/ 633027 w 1790303"/>
                <a:gd name="connsiteY11" fmla="*/ 1826345 h 1827978"/>
                <a:gd name="connsiteX12" fmla="*/ 3986 w 1790303"/>
                <a:gd name="connsiteY12" fmla="*/ 693341 h 1827978"/>
                <a:gd name="connsiteX0" fmla="*/ 3986 w 1790303"/>
                <a:gd name="connsiteY0" fmla="*/ 780987 h 1915624"/>
                <a:gd name="connsiteX1" fmla="*/ 51209 w 1790303"/>
                <a:gd name="connsiteY1" fmla="*/ 545500 h 1915624"/>
                <a:gd name="connsiteX2" fmla="*/ 184559 w 1790303"/>
                <a:gd name="connsiteY2" fmla="*/ 145450 h 1915624"/>
                <a:gd name="connsiteX3" fmla="*/ 451259 w 1790303"/>
                <a:gd name="connsiteY3" fmla="*/ 247051 h 1915624"/>
                <a:gd name="connsiteX4" fmla="*/ 378233 w 1790303"/>
                <a:gd name="connsiteY4" fmla="*/ 613765 h 1915624"/>
                <a:gd name="connsiteX5" fmla="*/ 373472 w 1790303"/>
                <a:gd name="connsiteY5" fmla="*/ 842366 h 1915624"/>
                <a:gd name="connsiteX6" fmla="*/ 485390 w 1790303"/>
                <a:gd name="connsiteY6" fmla="*/ 954282 h 1915624"/>
                <a:gd name="connsiteX7" fmla="*/ 528253 w 1790303"/>
                <a:gd name="connsiteY7" fmla="*/ 714570 h 1915624"/>
                <a:gd name="connsiteX8" fmla="*/ 1772059 w 1790303"/>
                <a:gd name="connsiteY8" fmla="*/ 659008 h 1915624"/>
                <a:gd name="connsiteX9" fmla="*/ 1783965 w 1790303"/>
                <a:gd name="connsiteY9" fmla="*/ 1585314 h 1915624"/>
                <a:gd name="connsiteX10" fmla="*/ 1480317 w 1790303"/>
                <a:gd name="connsiteY10" fmla="*/ 1915624 h 1915624"/>
                <a:gd name="connsiteX11" fmla="*/ 633027 w 1790303"/>
                <a:gd name="connsiteY11" fmla="*/ 1913991 h 1915624"/>
                <a:gd name="connsiteX12" fmla="*/ 3986 w 1790303"/>
                <a:gd name="connsiteY12" fmla="*/ 780987 h 1915624"/>
                <a:gd name="connsiteX0" fmla="*/ 3986 w 1790303"/>
                <a:gd name="connsiteY0" fmla="*/ 897480 h 2032117"/>
                <a:gd name="connsiteX1" fmla="*/ 51209 w 1790303"/>
                <a:gd name="connsiteY1" fmla="*/ 661993 h 2032117"/>
                <a:gd name="connsiteX2" fmla="*/ 184559 w 1790303"/>
                <a:gd name="connsiteY2" fmla="*/ 261943 h 2032117"/>
                <a:gd name="connsiteX3" fmla="*/ 451259 w 1790303"/>
                <a:gd name="connsiteY3" fmla="*/ 363544 h 2032117"/>
                <a:gd name="connsiteX4" fmla="*/ 378233 w 1790303"/>
                <a:gd name="connsiteY4" fmla="*/ 730258 h 2032117"/>
                <a:gd name="connsiteX5" fmla="*/ 373472 w 1790303"/>
                <a:gd name="connsiteY5" fmla="*/ 958859 h 2032117"/>
                <a:gd name="connsiteX6" fmla="*/ 485390 w 1790303"/>
                <a:gd name="connsiteY6" fmla="*/ 1070775 h 2032117"/>
                <a:gd name="connsiteX7" fmla="*/ 564009 w 1790303"/>
                <a:gd name="connsiteY7" fmla="*/ 634414 h 2032117"/>
                <a:gd name="connsiteX8" fmla="*/ 1772059 w 1790303"/>
                <a:gd name="connsiteY8" fmla="*/ 775501 h 2032117"/>
                <a:gd name="connsiteX9" fmla="*/ 1783965 w 1790303"/>
                <a:gd name="connsiteY9" fmla="*/ 1701807 h 2032117"/>
                <a:gd name="connsiteX10" fmla="*/ 1480317 w 1790303"/>
                <a:gd name="connsiteY10" fmla="*/ 2032117 h 2032117"/>
                <a:gd name="connsiteX11" fmla="*/ 633027 w 1790303"/>
                <a:gd name="connsiteY11" fmla="*/ 2030484 h 2032117"/>
                <a:gd name="connsiteX12" fmla="*/ 3986 w 1790303"/>
                <a:gd name="connsiteY12" fmla="*/ 897480 h 2032117"/>
                <a:gd name="connsiteX0" fmla="*/ 3986 w 1790303"/>
                <a:gd name="connsiteY0" fmla="*/ 806790 h 1941427"/>
                <a:gd name="connsiteX1" fmla="*/ 51209 w 1790303"/>
                <a:gd name="connsiteY1" fmla="*/ 571303 h 1941427"/>
                <a:gd name="connsiteX2" fmla="*/ 184559 w 1790303"/>
                <a:gd name="connsiteY2" fmla="*/ 171253 h 1941427"/>
                <a:gd name="connsiteX3" fmla="*/ 451259 w 1790303"/>
                <a:gd name="connsiteY3" fmla="*/ 272854 h 1941427"/>
                <a:gd name="connsiteX4" fmla="*/ 378233 w 1790303"/>
                <a:gd name="connsiteY4" fmla="*/ 639568 h 1941427"/>
                <a:gd name="connsiteX5" fmla="*/ 373472 w 1790303"/>
                <a:gd name="connsiteY5" fmla="*/ 868169 h 1941427"/>
                <a:gd name="connsiteX6" fmla="*/ 485390 w 1790303"/>
                <a:gd name="connsiteY6" fmla="*/ 980085 h 1941427"/>
                <a:gd name="connsiteX7" fmla="*/ 564009 w 1790303"/>
                <a:gd name="connsiteY7" fmla="*/ 543724 h 1941427"/>
                <a:gd name="connsiteX8" fmla="*/ 1772059 w 1790303"/>
                <a:gd name="connsiteY8" fmla="*/ 684811 h 1941427"/>
                <a:gd name="connsiteX9" fmla="*/ 1783965 w 1790303"/>
                <a:gd name="connsiteY9" fmla="*/ 1611117 h 1941427"/>
                <a:gd name="connsiteX10" fmla="*/ 1480317 w 1790303"/>
                <a:gd name="connsiteY10" fmla="*/ 1941427 h 1941427"/>
                <a:gd name="connsiteX11" fmla="*/ 633027 w 1790303"/>
                <a:gd name="connsiteY11" fmla="*/ 1939794 h 1941427"/>
                <a:gd name="connsiteX12" fmla="*/ 3986 w 1790303"/>
                <a:gd name="connsiteY12" fmla="*/ 806790 h 1941427"/>
                <a:gd name="connsiteX0" fmla="*/ 3986 w 1790303"/>
                <a:gd name="connsiteY0" fmla="*/ 824055 h 1958692"/>
                <a:gd name="connsiteX1" fmla="*/ 51209 w 1790303"/>
                <a:gd name="connsiteY1" fmla="*/ 588568 h 1958692"/>
                <a:gd name="connsiteX2" fmla="*/ 184559 w 1790303"/>
                <a:gd name="connsiteY2" fmla="*/ 188518 h 1958692"/>
                <a:gd name="connsiteX3" fmla="*/ 451259 w 1790303"/>
                <a:gd name="connsiteY3" fmla="*/ 290119 h 1958692"/>
                <a:gd name="connsiteX4" fmla="*/ 378233 w 1790303"/>
                <a:gd name="connsiteY4" fmla="*/ 656833 h 1958692"/>
                <a:gd name="connsiteX5" fmla="*/ 373472 w 1790303"/>
                <a:gd name="connsiteY5" fmla="*/ 885434 h 1958692"/>
                <a:gd name="connsiteX6" fmla="*/ 485390 w 1790303"/>
                <a:gd name="connsiteY6" fmla="*/ 997350 h 1958692"/>
                <a:gd name="connsiteX7" fmla="*/ 564009 w 1790303"/>
                <a:gd name="connsiteY7" fmla="*/ 560989 h 1958692"/>
                <a:gd name="connsiteX8" fmla="*/ 1772059 w 1790303"/>
                <a:gd name="connsiteY8" fmla="*/ 702076 h 1958692"/>
                <a:gd name="connsiteX9" fmla="*/ 1783965 w 1790303"/>
                <a:gd name="connsiteY9" fmla="*/ 1628382 h 1958692"/>
                <a:gd name="connsiteX10" fmla="*/ 1480317 w 1790303"/>
                <a:gd name="connsiteY10" fmla="*/ 1958692 h 1958692"/>
                <a:gd name="connsiteX11" fmla="*/ 633027 w 1790303"/>
                <a:gd name="connsiteY11" fmla="*/ 1957059 h 1958692"/>
                <a:gd name="connsiteX12" fmla="*/ 3986 w 1790303"/>
                <a:gd name="connsiteY12" fmla="*/ 824055 h 1958692"/>
                <a:gd name="connsiteX0" fmla="*/ 3986 w 1790303"/>
                <a:gd name="connsiteY0" fmla="*/ 729835 h 1864472"/>
                <a:gd name="connsiteX1" fmla="*/ 51209 w 1790303"/>
                <a:gd name="connsiteY1" fmla="*/ 494348 h 1864472"/>
                <a:gd name="connsiteX2" fmla="*/ 184559 w 1790303"/>
                <a:gd name="connsiteY2" fmla="*/ 94298 h 1864472"/>
                <a:gd name="connsiteX3" fmla="*/ 451259 w 1790303"/>
                <a:gd name="connsiteY3" fmla="*/ 195899 h 1864472"/>
                <a:gd name="connsiteX4" fmla="*/ 378233 w 1790303"/>
                <a:gd name="connsiteY4" fmla="*/ 562613 h 1864472"/>
                <a:gd name="connsiteX5" fmla="*/ 373472 w 1790303"/>
                <a:gd name="connsiteY5" fmla="*/ 791214 h 1864472"/>
                <a:gd name="connsiteX6" fmla="*/ 485390 w 1790303"/>
                <a:gd name="connsiteY6" fmla="*/ 903130 h 1864472"/>
                <a:gd name="connsiteX7" fmla="*/ 564009 w 1790303"/>
                <a:gd name="connsiteY7" fmla="*/ 466769 h 1864472"/>
                <a:gd name="connsiteX8" fmla="*/ 1772059 w 1790303"/>
                <a:gd name="connsiteY8" fmla="*/ 607856 h 1864472"/>
                <a:gd name="connsiteX9" fmla="*/ 1783965 w 1790303"/>
                <a:gd name="connsiteY9" fmla="*/ 1534162 h 1864472"/>
                <a:gd name="connsiteX10" fmla="*/ 1480317 w 1790303"/>
                <a:gd name="connsiteY10" fmla="*/ 1864472 h 1864472"/>
                <a:gd name="connsiteX11" fmla="*/ 633027 w 1790303"/>
                <a:gd name="connsiteY11" fmla="*/ 1862839 h 1864472"/>
                <a:gd name="connsiteX12" fmla="*/ 3986 w 1790303"/>
                <a:gd name="connsiteY12" fmla="*/ 729835 h 1864472"/>
                <a:gd name="connsiteX0" fmla="*/ 3986 w 1790303"/>
                <a:gd name="connsiteY0" fmla="*/ 717367 h 1852004"/>
                <a:gd name="connsiteX1" fmla="*/ 51209 w 1790303"/>
                <a:gd name="connsiteY1" fmla="*/ 481880 h 1852004"/>
                <a:gd name="connsiteX2" fmla="*/ 184559 w 1790303"/>
                <a:gd name="connsiteY2" fmla="*/ 81830 h 1852004"/>
                <a:gd name="connsiteX3" fmla="*/ 451259 w 1790303"/>
                <a:gd name="connsiteY3" fmla="*/ 183431 h 1852004"/>
                <a:gd name="connsiteX4" fmla="*/ 378233 w 1790303"/>
                <a:gd name="connsiteY4" fmla="*/ 550145 h 1852004"/>
                <a:gd name="connsiteX5" fmla="*/ 373472 w 1790303"/>
                <a:gd name="connsiteY5" fmla="*/ 778746 h 1852004"/>
                <a:gd name="connsiteX6" fmla="*/ 485390 w 1790303"/>
                <a:gd name="connsiteY6" fmla="*/ 890662 h 1852004"/>
                <a:gd name="connsiteX7" fmla="*/ 564009 w 1790303"/>
                <a:gd name="connsiteY7" fmla="*/ 454301 h 1852004"/>
                <a:gd name="connsiteX8" fmla="*/ 1772059 w 1790303"/>
                <a:gd name="connsiteY8" fmla="*/ 595388 h 1852004"/>
                <a:gd name="connsiteX9" fmla="*/ 1783965 w 1790303"/>
                <a:gd name="connsiteY9" fmla="*/ 1521694 h 1852004"/>
                <a:gd name="connsiteX10" fmla="*/ 1480317 w 1790303"/>
                <a:gd name="connsiteY10" fmla="*/ 1852004 h 1852004"/>
                <a:gd name="connsiteX11" fmla="*/ 633027 w 1790303"/>
                <a:gd name="connsiteY11" fmla="*/ 1850371 h 1852004"/>
                <a:gd name="connsiteX12" fmla="*/ 3986 w 1790303"/>
                <a:gd name="connsiteY12" fmla="*/ 717367 h 185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0303" h="1852004">
                  <a:moveTo>
                    <a:pt x="3986" y="717367"/>
                  </a:moveTo>
                  <a:cubicBezTo>
                    <a:pt x="-10302" y="614169"/>
                    <a:pt x="15762" y="575084"/>
                    <a:pt x="51209" y="481880"/>
                  </a:cubicBezTo>
                  <a:cubicBezTo>
                    <a:pt x="82363" y="373841"/>
                    <a:pt x="85016" y="364122"/>
                    <a:pt x="184559" y="81830"/>
                  </a:cubicBezTo>
                  <a:cubicBezTo>
                    <a:pt x="224776" y="-9716"/>
                    <a:pt x="458138" y="42143"/>
                    <a:pt x="451259" y="183431"/>
                  </a:cubicBezTo>
                  <a:cubicBezTo>
                    <a:pt x="449406" y="278153"/>
                    <a:pt x="420170" y="437035"/>
                    <a:pt x="378233" y="550145"/>
                  </a:cubicBezTo>
                  <a:cubicBezTo>
                    <a:pt x="363681" y="649364"/>
                    <a:pt x="365138" y="698180"/>
                    <a:pt x="373472" y="778746"/>
                  </a:cubicBezTo>
                  <a:cubicBezTo>
                    <a:pt x="381806" y="859312"/>
                    <a:pt x="391331" y="892911"/>
                    <a:pt x="485390" y="890662"/>
                  </a:cubicBezTo>
                  <a:cubicBezTo>
                    <a:pt x="568999" y="877434"/>
                    <a:pt x="564009" y="573893"/>
                    <a:pt x="564009" y="454301"/>
                  </a:cubicBezTo>
                  <a:cubicBezTo>
                    <a:pt x="635437" y="-202734"/>
                    <a:pt x="1795193" y="-139684"/>
                    <a:pt x="1772059" y="595388"/>
                  </a:cubicBezTo>
                  <a:cubicBezTo>
                    <a:pt x="1793226" y="738792"/>
                    <a:pt x="1794224" y="1274819"/>
                    <a:pt x="1783965" y="1521694"/>
                  </a:cubicBezTo>
                  <a:cubicBezTo>
                    <a:pt x="1726875" y="1748725"/>
                    <a:pt x="1656999" y="1793979"/>
                    <a:pt x="1480317" y="1852004"/>
                  </a:cubicBezTo>
                  <a:lnTo>
                    <a:pt x="633027" y="1850371"/>
                  </a:lnTo>
                  <a:cubicBezTo>
                    <a:pt x="176542" y="1463558"/>
                    <a:pt x="72674" y="925575"/>
                    <a:pt x="3986" y="717367"/>
                  </a:cubicBez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97"/>
            <p:cNvSpPr/>
            <p:nvPr/>
          </p:nvSpPr>
          <p:spPr>
            <a:xfrm>
              <a:off x="349692" y="4785644"/>
              <a:ext cx="3600450"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 name="Group 4"/>
          <p:cNvGrpSpPr/>
          <p:nvPr/>
        </p:nvGrpSpPr>
        <p:grpSpPr>
          <a:xfrm>
            <a:off x="365301" y="4761928"/>
            <a:ext cx="4426681" cy="1027016"/>
            <a:chOff x="349692" y="4673028"/>
            <a:chExt cx="4426681" cy="1027016"/>
          </a:xfrm>
        </p:grpSpPr>
        <p:sp>
          <p:nvSpPr>
            <p:cNvPr id="94" name="Rectangle 1"/>
            <p:cNvSpPr/>
            <p:nvPr/>
          </p:nvSpPr>
          <p:spPr>
            <a:xfrm rot="5400000">
              <a:off x="3806054" y="4656591"/>
              <a:ext cx="953882" cy="986756"/>
            </a:xfrm>
            <a:custGeom>
              <a:avLst/>
              <a:gdLst>
                <a:gd name="connsiteX0" fmla="*/ 0 w 4159876"/>
                <a:gd name="connsiteY0" fmla="*/ 0 h 4713668"/>
                <a:gd name="connsiteX1" fmla="*/ 4159876 w 4159876"/>
                <a:gd name="connsiteY1" fmla="*/ 0 h 4713668"/>
                <a:gd name="connsiteX2" fmla="*/ 4159876 w 4159876"/>
                <a:gd name="connsiteY2" fmla="*/ 4713668 h 4713668"/>
                <a:gd name="connsiteX3" fmla="*/ 0 w 4159876"/>
                <a:gd name="connsiteY3" fmla="*/ 4713668 h 4713668"/>
                <a:gd name="connsiteX4" fmla="*/ 0 w 4159876"/>
                <a:gd name="connsiteY4" fmla="*/ 0 h 4713668"/>
                <a:gd name="connsiteX0" fmla="*/ 953036 w 4159876"/>
                <a:gd name="connsiteY0" fmla="*/ 1687132 h 4713668"/>
                <a:gd name="connsiteX1" fmla="*/ 4159876 w 4159876"/>
                <a:gd name="connsiteY1" fmla="*/ 0 h 4713668"/>
                <a:gd name="connsiteX2" fmla="*/ 4159876 w 4159876"/>
                <a:gd name="connsiteY2" fmla="*/ 4713668 h 4713668"/>
                <a:gd name="connsiteX3" fmla="*/ 0 w 4159876"/>
                <a:gd name="connsiteY3" fmla="*/ 4713668 h 4713668"/>
                <a:gd name="connsiteX4" fmla="*/ 953036 w 4159876"/>
                <a:gd name="connsiteY4" fmla="*/ 1687132 h 4713668"/>
                <a:gd name="connsiteX0" fmla="*/ 953036 w 4159876"/>
                <a:gd name="connsiteY0" fmla="*/ 1687132 h 4713668"/>
                <a:gd name="connsiteX1" fmla="*/ 4159876 w 4159876"/>
                <a:gd name="connsiteY1" fmla="*/ 0 h 4713668"/>
                <a:gd name="connsiteX2" fmla="*/ 4159876 w 4159876"/>
                <a:gd name="connsiteY2" fmla="*/ 4713668 h 4713668"/>
                <a:gd name="connsiteX3" fmla="*/ 0 w 4159876"/>
                <a:gd name="connsiteY3" fmla="*/ 4713668 h 4713668"/>
                <a:gd name="connsiteX4" fmla="*/ 953036 w 4159876"/>
                <a:gd name="connsiteY4"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111226 w 4318066"/>
                <a:gd name="connsiteY0" fmla="*/ 1687132 h 4713668"/>
                <a:gd name="connsiteX1" fmla="*/ 4318066 w 4318066"/>
                <a:gd name="connsiteY1" fmla="*/ 0 h 4713668"/>
                <a:gd name="connsiteX2" fmla="*/ 4318066 w 4318066"/>
                <a:gd name="connsiteY2" fmla="*/ 4713668 h 4713668"/>
                <a:gd name="connsiteX3" fmla="*/ 158190 w 4318066"/>
                <a:gd name="connsiteY3" fmla="*/ 4713668 h 4713668"/>
                <a:gd name="connsiteX4" fmla="*/ 892285 w 4318066"/>
                <a:gd name="connsiteY4" fmla="*/ 2202288 h 4713668"/>
                <a:gd name="connsiteX5" fmla="*/ 1111226 w 4318066"/>
                <a:gd name="connsiteY5" fmla="*/ 1687132 h 4713668"/>
                <a:gd name="connsiteX0" fmla="*/ 1222255 w 4429095"/>
                <a:gd name="connsiteY0" fmla="*/ 1687132 h 4713668"/>
                <a:gd name="connsiteX1" fmla="*/ 4429095 w 4429095"/>
                <a:gd name="connsiteY1" fmla="*/ 0 h 4713668"/>
                <a:gd name="connsiteX2" fmla="*/ 4429095 w 4429095"/>
                <a:gd name="connsiteY2" fmla="*/ 4713668 h 4713668"/>
                <a:gd name="connsiteX3" fmla="*/ 269219 w 4429095"/>
                <a:gd name="connsiteY3" fmla="*/ 4713668 h 4713668"/>
                <a:gd name="connsiteX4" fmla="*/ 475281 w 4429095"/>
                <a:gd name="connsiteY4" fmla="*/ 3168203 h 4713668"/>
                <a:gd name="connsiteX5" fmla="*/ 1003314 w 4429095"/>
                <a:gd name="connsiteY5" fmla="*/ 2202288 h 4713668"/>
                <a:gd name="connsiteX6" fmla="*/ 1222255 w 4429095"/>
                <a:gd name="connsiteY6" fmla="*/ 1687132 h 4713668"/>
                <a:gd name="connsiteX0" fmla="*/ 1102824 w 4309664"/>
                <a:gd name="connsiteY0" fmla="*/ 1687132 h 4713668"/>
                <a:gd name="connsiteX1" fmla="*/ 4309664 w 4309664"/>
                <a:gd name="connsiteY1" fmla="*/ 0 h 4713668"/>
                <a:gd name="connsiteX2" fmla="*/ 4309664 w 4309664"/>
                <a:gd name="connsiteY2" fmla="*/ 4713668 h 4713668"/>
                <a:gd name="connsiteX3" fmla="*/ 149788 w 4309664"/>
                <a:gd name="connsiteY3" fmla="*/ 4713668 h 4713668"/>
                <a:gd name="connsiteX4" fmla="*/ 1334644 w 4309664"/>
                <a:gd name="connsiteY4" fmla="*/ 3425780 h 4713668"/>
                <a:gd name="connsiteX5" fmla="*/ 883883 w 4309664"/>
                <a:gd name="connsiteY5" fmla="*/ 2202288 h 4713668"/>
                <a:gd name="connsiteX6" fmla="*/ 1102824 w 4309664"/>
                <a:gd name="connsiteY6" fmla="*/ 1687132 h 4713668"/>
                <a:gd name="connsiteX0" fmla="*/ 1102824 w 4309664"/>
                <a:gd name="connsiteY0" fmla="*/ 1687132 h 4713668"/>
                <a:gd name="connsiteX1" fmla="*/ 4309664 w 4309664"/>
                <a:gd name="connsiteY1" fmla="*/ 0 h 4713668"/>
                <a:gd name="connsiteX2" fmla="*/ 4309664 w 4309664"/>
                <a:gd name="connsiteY2" fmla="*/ 4713668 h 4713668"/>
                <a:gd name="connsiteX3" fmla="*/ 149788 w 4309664"/>
                <a:gd name="connsiteY3" fmla="*/ 4713668 h 4713668"/>
                <a:gd name="connsiteX4" fmla="*/ 1334644 w 4309664"/>
                <a:gd name="connsiteY4" fmla="*/ 3425780 h 4713668"/>
                <a:gd name="connsiteX5" fmla="*/ 883883 w 4309664"/>
                <a:gd name="connsiteY5" fmla="*/ 2202288 h 4713668"/>
                <a:gd name="connsiteX6" fmla="*/ 1102824 w 4309664"/>
                <a:gd name="connsiteY6" fmla="*/ 1687132 h 4713668"/>
                <a:gd name="connsiteX0" fmla="*/ 1089933 w 4296773"/>
                <a:gd name="connsiteY0" fmla="*/ 1687132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87132 h 4713668"/>
                <a:gd name="connsiteX0" fmla="*/ 1089933 w 4296773"/>
                <a:gd name="connsiteY0" fmla="*/ 1687132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87132 h 4713668"/>
                <a:gd name="connsiteX0" fmla="*/ 1089933 w 4296773"/>
                <a:gd name="connsiteY0" fmla="*/ 1661374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61374 h 4713668"/>
                <a:gd name="connsiteX0" fmla="*/ 1089933 w 4296773"/>
                <a:gd name="connsiteY0" fmla="*/ 1661374 h 4713668"/>
                <a:gd name="connsiteX1" fmla="*/ 4296773 w 4296773"/>
                <a:gd name="connsiteY1" fmla="*/ 0 h 4713668"/>
                <a:gd name="connsiteX2" fmla="*/ 4296773 w 4296773"/>
                <a:gd name="connsiteY2" fmla="*/ 4713668 h 4713668"/>
                <a:gd name="connsiteX3" fmla="*/ 136897 w 4296773"/>
                <a:gd name="connsiteY3" fmla="*/ 4713668 h 4713668"/>
                <a:gd name="connsiteX4" fmla="*/ 1527815 w 4296773"/>
                <a:gd name="connsiteY4" fmla="*/ 3425780 h 4713668"/>
                <a:gd name="connsiteX5" fmla="*/ 870992 w 4296773"/>
                <a:gd name="connsiteY5" fmla="*/ 2202288 h 4713668"/>
                <a:gd name="connsiteX6" fmla="*/ 1089933 w 4296773"/>
                <a:gd name="connsiteY6" fmla="*/ 1661374 h 4713668"/>
                <a:gd name="connsiteX0" fmla="*/ 870992 w 4296773"/>
                <a:gd name="connsiteY0" fmla="*/ 2258208 h 4769588"/>
                <a:gd name="connsiteX1" fmla="*/ 4296773 w 4296773"/>
                <a:gd name="connsiteY1" fmla="*/ 55920 h 4769588"/>
                <a:gd name="connsiteX2" fmla="*/ 4296773 w 4296773"/>
                <a:gd name="connsiteY2" fmla="*/ 4769588 h 4769588"/>
                <a:gd name="connsiteX3" fmla="*/ 136897 w 4296773"/>
                <a:gd name="connsiteY3" fmla="*/ 4769588 h 4769588"/>
                <a:gd name="connsiteX4" fmla="*/ 1527815 w 4296773"/>
                <a:gd name="connsiteY4" fmla="*/ 3481700 h 4769588"/>
                <a:gd name="connsiteX5" fmla="*/ 870992 w 4296773"/>
                <a:gd name="connsiteY5" fmla="*/ 2258208 h 4769588"/>
                <a:gd name="connsiteX0" fmla="*/ 870992 w 4296773"/>
                <a:gd name="connsiteY0" fmla="*/ 2258208 h 4769588"/>
                <a:gd name="connsiteX1" fmla="*/ 4296773 w 4296773"/>
                <a:gd name="connsiteY1" fmla="*/ 55920 h 4769588"/>
                <a:gd name="connsiteX2" fmla="*/ 4296773 w 4296773"/>
                <a:gd name="connsiteY2" fmla="*/ 4769588 h 4769588"/>
                <a:gd name="connsiteX3" fmla="*/ 136897 w 4296773"/>
                <a:gd name="connsiteY3" fmla="*/ 4769588 h 4769588"/>
                <a:gd name="connsiteX4" fmla="*/ 1527815 w 4296773"/>
                <a:gd name="connsiteY4" fmla="*/ 3481700 h 4769588"/>
                <a:gd name="connsiteX5" fmla="*/ 870992 w 4296773"/>
                <a:gd name="connsiteY5" fmla="*/ 2258208 h 4769588"/>
                <a:gd name="connsiteX0" fmla="*/ 1258342 w 4296773"/>
                <a:gd name="connsiteY0" fmla="*/ 2625223 h 4761953"/>
                <a:gd name="connsiteX1" fmla="*/ 4296773 w 4296773"/>
                <a:gd name="connsiteY1" fmla="*/ 48285 h 4761953"/>
                <a:gd name="connsiteX2" fmla="*/ 4296773 w 4296773"/>
                <a:gd name="connsiteY2" fmla="*/ 4761953 h 4761953"/>
                <a:gd name="connsiteX3" fmla="*/ 136897 w 4296773"/>
                <a:gd name="connsiteY3" fmla="*/ 4761953 h 4761953"/>
                <a:gd name="connsiteX4" fmla="*/ 1527815 w 4296773"/>
                <a:gd name="connsiteY4" fmla="*/ 3474065 h 4761953"/>
                <a:gd name="connsiteX5" fmla="*/ 1258342 w 4296773"/>
                <a:gd name="connsiteY5" fmla="*/ 2625223 h 4761953"/>
                <a:gd name="connsiteX0" fmla="*/ 893217 w 4296773"/>
                <a:gd name="connsiteY0" fmla="*/ 2304732 h 4768487"/>
                <a:gd name="connsiteX1" fmla="*/ 4296773 w 4296773"/>
                <a:gd name="connsiteY1" fmla="*/ 54819 h 4768487"/>
                <a:gd name="connsiteX2" fmla="*/ 4296773 w 4296773"/>
                <a:gd name="connsiteY2" fmla="*/ 4768487 h 4768487"/>
                <a:gd name="connsiteX3" fmla="*/ 136897 w 4296773"/>
                <a:gd name="connsiteY3" fmla="*/ 4768487 h 4768487"/>
                <a:gd name="connsiteX4" fmla="*/ 1527815 w 4296773"/>
                <a:gd name="connsiteY4" fmla="*/ 3480599 h 4768487"/>
                <a:gd name="connsiteX5" fmla="*/ 893217 w 4296773"/>
                <a:gd name="connsiteY5" fmla="*/ 2304732 h 4768487"/>
                <a:gd name="connsiteX0" fmla="*/ 893217 w 4296773"/>
                <a:gd name="connsiteY0" fmla="*/ 2304422 h 4768177"/>
                <a:gd name="connsiteX1" fmla="*/ 975365 w 4296773"/>
                <a:gd name="connsiteY1" fmla="*/ 2208635 h 4768177"/>
                <a:gd name="connsiteX2" fmla="*/ 4296773 w 4296773"/>
                <a:gd name="connsiteY2" fmla="*/ 54509 h 4768177"/>
                <a:gd name="connsiteX3" fmla="*/ 4296773 w 4296773"/>
                <a:gd name="connsiteY3" fmla="*/ 4768177 h 4768177"/>
                <a:gd name="connsiteX4" fmla="*/ 136897 w 4296773"/>
                <a:gd name="connsiteY4" fmla="*/ 4768177 h 4768177"/>
                <a:gd name="connsiteX5" fmla="*/ 1527815 w 4296773"/>
                <a:gd name="connsiteY5" fmla="*/ 3480289 h 4768177"/>
                <a:gd name="connsiteX6" fmla="*/ 893217 w 4296773"/>
                <a:gd name="connsiteY6" fmla="*/ 2304422 h 4768177"/>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06637 h 4770392"/>
                <a:gd name="connsiteX1" fmla="*/ 956315 w 4296773"/>
                <a:gd name="connsiteY1" fmla="*/ 2112425 h 4770392"/>
                <a:gd name="connsiteX2" fmla="*/ 4296773 w 4296773"/>
                <a:gd name="connsiteY2" fmla="*/ 56724 h 4770392"/>
                <a:gd name="connsiteX3" fmla="*/ 4296773 w 4296773"/>
                <a:gd name="connsiteY3" fmla="*/ 4770392 h 4770392"/>
                <a:gd name="connsiteX4" fmla="*/ 136897 w 4296773"/>
                <a:gd name="connsiteY4" fmla="*/ 4770392 h 4770392"/>
                <a:gd name="connsiteX5" fmla="*/ 1527815 w 4296773"/>
                <a:gd name="connsiteY5" fmla="*/ 3482504 h 4770392"/>
                <a:gd name="connsiteX6" fmla="*/ 893217 w 4296773"/>
                <a:gd name="connsiteY6" fmla="*/ 2306637 h 4770392"/>
                <a:gd name="connsiteX0" fmla="*/ 893217 w 4296773"/>
                <a:gd name="connsiteY0" fmla="*/ 2316864 h 4780619"/>
                <a:gd name="connsiteX1" fmla="*/ 956315 w 4296773"/>
                <a:gd name="connsiteY1" fmla="*/ 2122652 h 4780619"/>
                <a:gd name="connsiteX2" fmla="*/ 1118240 w 4296773"/>
                <a:gd name="connsiteY2" fmla="*/ 2011527 h 4780619"/>
                <a:gd name="connsiteX3" fmla="*/ 4296773 w 4296773"/>
                <a:gd name="connsiteY3" fmla="*/ 66951 h 4780619"/>
                <a:gd name="connsiteX4" fmla="*/ 4296773 w 4296773"/>
                <a:gd name="connsiteY4" fmla="*/ 4780619 h 4780619"/>
                <a:gd name="connsiteX5" fmla="*/ 136897 w 4296773"/>
                <a:gd name="connsiteY5" fmla="*/ 4780619 h 4780619"/>
                <a:gd name="connsiteX6" fmla="*/ 1527815 w 4296773"/>
                <a:gd name="connsiteY6" fmla="*/ 3492731 h 4780619"/>
                <a:gd name="connsiteX7" fmla="*/ 893217 w 4296773"/>
                <a:gd name="connsiteY7" fmla="*/ 2316864 h 4780619"/>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893217 w 4296773"/>
                <a:gd name="connsiteY0" fmla="*/ 232612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893217 w 4296773"/>
                <a:gd name="connsiteY7" fmla="*/ 2326120 h 4789875"/>
                <a:gd name="connsiteX0" fmla="*/ 924967 w 4296773"/>
                <a:gd name="connsiteY0" fmla="*/ 235787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56315 w 4296773"/>
                <a:gd name="connsiteY1" fmla="*/ 213190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57870 h 4789875"/>
                <a:gd name="connsiteX1" fmla="*/ 934090 w 4296773"/>
                <a:gd name="connsiteY1" fmla="*/ 2125558 h 4789875"/>
                <a:gd name="connsiteX2" fmla="*/ 1076965 w 4296773"/>
                <a:gd name="connsiteY2" fmla="*/ 1728683 h 4789875"/>
                <a:gd name="connsiteX3" fmla="*/ 4296773 w 4296773"/>
                <a:gd name="connsiteY3" fmla="*/ 76207 h 4789875"/>
                <a:gd name="connsiteX4" fmla="*/ 4296773 w 4296773"/>
                <a:gd name="connsiteY4" fmla="*/ 4789875 h 4789875"/>
                <a:gd name="connsiteX5" fmla="*/ 136897 w 4296773"/>
                <a:gd name="connsiteY5" fmla="*/ 4789875 h 4789875"/>
                <a:gd name="connsiteX6" fmla="*/ 1527815 w 4296773"/>
                <a:gd name="connsiteY6" fmla="*/ 3501987 h 4789875"/>
                <a:gd name="connsiteX7" fmla="*/ 924967 w 4296773"/>
                <a:gd name="connsiteY7" fmla="*/ 2357870 h 4789875"/>
                <a:gd name="connsiteX0" fmla="*/ 924967 w 4296773"/>
                <a:gd name="connsiteY0" fmla="*/ 2373377 h 4805382"/>
                <a:gd name="connsiteX1" fmla="*/ 934090 w 4296773"/>
                <a:gd name="connsiteY1" fmla="*/ 2141065 h 4805382"/>
                <a:gd name="connsiteX2" fmla="*/ 1076965 w 4296773"/>
                <a:gd name="connsiteY2" fmla="*/ 1744190 h 4805382"/>
                <a:gd name="connsiteX3" fmla="*/ 1156340 w 4296773"/>
                <a:gd name="connsiteY3" fmla="*/ 1690216 h 4805382"/>
                <a:gd name="connsiteX4" fmla="*/ 4296773 w 4296773"/>
                <a:gd name="connsiteY4" fmla="*/ 91714 h 4805382"/>
                <a:gd name="connsiteX5" fmla="*/ 4296773 w 4296773"/>
                <a:gd name="connsiteY5" fmla="*/ 4805382 h 4805382"/>
                <a:gd name="connsiteX6" fmla="*/ 136897 w 4296773"/>
                <a:gd name="connsiteY6" fmla="*/ 4805382 h 4805382"/>
                <a:gd name="connsiteX7" fmla="*/ 1527815 w 4296773"/>
                <a:gd name="connsiteY7" fmla="*/ 3517494 h 4805382"/>
                <a:gd name="connsiteX8" fmla="*/ 924967 w 4296773"/>
                <a:gd name="connsiteY8" fmla="*/ 2373377 h 4805382"/>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34090 w 4296773"/>
                <a:gd name="connsiteY1" fmla="*/ 2138517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607190 w 4296773"/>
                <a:gd name="connsiteY3" fmla="*/ 1751168 h 4802834"/>
                <a:gd name="connsiteX4" fmla="*/ 4296773 w 4296773"/>
                <a:gd name="connsiteY4" fmla="*/ 89166 h 4802834"/>
                <a:gd name="connsiteX5" fmla="*/ 4296773 w 4296773"/>
                <a:gd name="connsiteY5" fmla="*/ 4802834 h 4802834"/>
                <a:gd name="connsiteX6" fmla="*/ 136897 w 4296773"/>
                <a:gd name="connsiteY6" fmla="*/ 4802834 h 4802834"/>
                <a:gd name="connsiteX7" fmla="*/ 1527815 w 4296773"/>
                <a:gd name="connsiteY7" fmla="*/ 3514946 h 4802834"/>
                <a:gd name="connsiteX8" fmla="*/ 924967 w 4296773"/>
                <a:gd name="connsiteY8"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292865 w 4296773"/>
                <a:gd name="connsiteY3" fmla="*/ 1700368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70829 h 4802834"/>
                <a:gd name="connsiteX1" fmla="*/ 956315 w 4296773"/>
                <a:gd name="connsiteY1" fmla="*/ 2154392 h 4802834"/>
                <a:gd name="connsiteX2" fmla="*/ 1076965 w 4296773"/>
                <a:gd name="connsiteY2" fmla="*/ 1741642 h 4802834"/>
                <a:gd name="connsiteX3" fmla="*/ 1343665 w 4296773"/>
                <a:gd name="connsiteY3" fmla="*/ 1843243 h 4802834"/>
                <a:gd name="connsiteX4" fmla="*/ 1607190 w 4296773"/>
                <a:gd name="connsiteY4" fmla="*/ 1751168 h 4802834"/>
                <a:gd name="connsiteX5" fmla="*/ 4296773 w 4296773"/>
                <a:gd name="connsiteY5" fmla="*/ 89166 h 4802834"/>
                <a:gd name="connsiteX6" fmla="*/ 4296773 w 4296773"/>
                <a:gd name="connsiteY6" fmla="*/ 4802834 h 4802834"/>
                <a:gd name="connsiteX7" fmla="*/ 136897 w 4296773"/>
                <a:gd name="connsiteY7" fmla="*/ 4802834 h 4802834"/>
                <a:gd name="connsiteX8" fmla="*/ 1527815 w 4296773"/>
                <a:gd name="connsiteY8" fmla="*/ 3514946 h 4802834"/>
                <a:gd name="connsiteX9" fmla="*/ 924967 w 4296773"/>
                <a:gd name="connsiteY9" fmla="*/ 2370829 h 4802834"/>
                <a:gd name="connsiteX0" fmla="*/ 924967 w 4296773"/>
                <a:gd name="connsiteY0" fmla="*/ 2347871 h 4779876"/>
                <a:gd name="connsiteX1" fmla="*/ 956315 w 4296773"/>
                <a:gd name="connsiteY1" fmla="*/ 2131434 h 4779876"/>
                <a:gd name="connsiteX2" fmla="*/ 1076965 w 4296773"/>
                <a:gd name="connsiteY2" fmla="*/ 1718684 h 4779876"/>
                <a:gd name="connsiteX3" fmla="*/ 1343665 w 4296773"/>
                <a:gd name="connsiteY3" fmla="*/ 1820285 h 4779876"/>
                <a:gd name="connsiteX4" fmla="*/ 1464315 w 4296773"/>
                <a:gd name="connsiteY4" fmla="*/ 2518785 h 4779876"/>
                <a:gd name="connsiteX5" fmla="*/ 4296773 w 4296773"/>
                <a:gd name="connsiteY5" fmla="*/ 66208 h 4779876"/>
                <a:gd name="connsiteX6" fmla="*/ 4296773 w 4296773"/>
                <a:gd name="connsiteY6" fmla="*/ 4779876 h 4779876"/>
                <a:gd name="connsiteX7" fmla="*/ 136897 w 4296773"/>
                <a:gd name="connsiteY7" fmla="*/ 4779876 h 4779876"/>
                <a:gd name="connsiteX8" fmla="*/ 1527815 w 4296773"/>
                <a:gd name="connsiteY8" fmla="*/ 3491988 h 4779876"/>
                <a:gd name="connsiteX9" fmla="*/ 924967 w 4296773"/>
                <a:gd name="connsiteY9" fmla="*/ 2347871 h 4779876"/>
                <a:gd name="connsiteX0" fmla="*/ 924967 w 4296773"/>
                <a:gd name="connsiteY0" fmla="*/ 2347871 h 4779876"/>
                <a:gd name="connsiteX1" fmla="*/ 956315 w 4296773"/>
                <a:gd name="connsiteY1" fmla="*/ 2131434 h 4779876"/>
                <a:gd name="connsiteX2" fmla="*/ 1076965 w 4296773"/>
                <a:gd name="connsiteY2" fmla="*/ 1718684 h 4779876"/>
                <a:gd name="connsiteX3" fmla="*/ 1343665 w 4296773"/>
                <a:gd name="connsiteY3" fmla="*/ 1820285 h 4779876"/>
                <a:gd name="connsiteX4" fmla="*/ 1464315 w 4296773"/>
                <a:gd name="connsiteY4" fmla="*/ 2518785 h 4779876"/>
                <a:gd name="connsiteX5" fmla="*/ 4296773 w 4296773"/>
                <a:gd name="connsiteY5" fmla="*/ 66208 h 4779876"/>
                <a:gd name="connsiteX6" fmla="*/ 4296773 w 4296773"/>
                <a:gd name="connsiteY6" fmla="*/ 4779876 h 4779876"/>
                <a:gd name="connsiteX7" fmla="*/ 136897 w 4296773"/>
                <a:gd name="connsiteY7" fmla="*/ 4779876 h 4779876"/>
                <a:gd name="connsiteX8" fmla="*/ 1527815 w 4296773"/>
                <a:gd name="connsiteY8" fmla="*/ 3491988 h 4779876"/>
                <a:gd name="connsiteX9" fmla="*/ 924967 w 4296773"/>
                <a:gd name="connsiteY9" fmla="*/ 2347871 h 4779876"/>
                <a:gd name="connsiteX0" fmla="*/ 924967 w 4296773"/>
                <a:gd name="connsiteY0" fmla="*/ 2347598 h 4779603"/>
                <a:gd name="connsiteX1" fmla="*/ 956315 w 4296773"/>
                <a:gd name="connsiteY1" fmla="*/ 2131161 h 4779603"/>
                <a:gd name="connsiteX2" fmla="*/ 1076965 w 4296773"/>
                <a:gd name="connsiteY2" fmla="*/ 1718411 h 4779603"/>
                <a:gd name="connsiteX3" fmla="*/ 1343665 w 4296773"/>
                <a:gd name="connsiteY3" fmla="*/ 1820012 h 4779603"/>
                <a:gd name="connsiteX4" fmla="*/ 1473840 w 4296773"/>
                <a:gd name="connsiteY4" fmla="*/ 2531212 h 4779603"/>
                <a:gd name="connsiteX5" fmla="*/ 4296773 w 4296773"/>
                <a:gd name="connsiteY5" fmla="*/ 65935 h 4779603"/>
                <a:gd name="connsiteX6" fmla="*/ 4296773 w 4296773"/>
                <a:gd name="connsiteY6" fmla="*/ 4779603 h 4779603"/>
                <a:gd name="connsiteX7" fmla="*/ 136897 w 4296773"/>
                <a:gd name="connsiteY7" fmla="*/ 4779603 h 4779603"/>
                <a:gd name="connsiteX8" fmla="*/ 1527815 w 4296773"/>
                <a:gd name="connsiteY8" fmla="*/ 3491715 h 4779603"/>
                <a:gd name="connsiteX9" fmla="*/ 924967 w 4296773"/>
                <a:gd name="connsiteY9" fmla="*/ 2347598 h 477960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47938 h 4779943"/>
                <a:gd name="connsiteX1" fmla="*/ 956315 w 4296773"/>
                <a:gd name="connsiteY1" fmla="*/ 2131501 h 4779943"/>
                <a:gd name="connsiteX2" fmla="*/ 1076965 w 4296773"/>
                <a:gd name="connsiteY2" fmla="*/ 1718751 h 4779943"/>
                <a:gd name="connsiteX3" fmla="*/ 1343665 w 4296773"/>
                <a:gd name="connsiteY3" fmla="*/ 1820352 h 4779943"/>
                <a:gd name="connsiteX4" fmla="*/ 1467490 w 4296773"/>
                <a:gd name="connsiteY4" fmla="*/ 2515677 h 4779943"/>
                <a:gd name="connsiteX5" fmla="*/ 4296773 w 4296773"/>
                <a:gd name="connsiteY5" fmla="*/ 66275 h 4779943"/>
                <a:gd name="connsiteX6" fmla="*/ 4296773 w 4296773"/>
                <a:gd name="connsiteY6" fmla="*/ 4779943 h 4779943"/>
                <a:gd name="connsiteX7" fmla="*/ 136897 w 4296773"/>
                <a:gd name="connsiteY7" fmla="*/ 4779943 h 4779943"/>
                <a:gd name="connsiteX8" fmla="*/ 1527815 w 4296773"/>
                <a:gd name="connsiteY8" fmla="*/ 3492055 h 4779943"/>
                <a:gd name="connsiteX9" fmla="*/ 924967 w 4296773"/>
                <a:gd name="connsiteY9" fmla="*/ 2347938 h 4779943"/>
                <a:gd name="connsiteX0" fmla="*/ 924967 w 4296773"/>
                <a:gd name="connsiteY0" fmla="*/ 2324170 h 4756175"/>
                <a:gd name="connsiteX1" fmla="*/ 956315 w 4296773"/>
                <a:gd name="connsiteY1" fmla="*/ 2107733 h 4756175"/>
                <a:gd name="connsiteX2" fmla="*/ 1076965 w 4296773"/>
                <a:gd name="connsiteY2" fmla="*/ 1694983 h 4756175"/>
                <a:gd name="connsiteX3" fmla="*/ 1343665 w 4296773"/>
                <a:gd name="connsiteY3" fmla="*/ 1796584 h 4756175"/>
                <a:gd name="connsiteX4" fmla="*/ 1467490 w 4296773"/>
                <a:gd name="connsiteY4" fmla="*/ 2491909 h 4756175"/>
                <a:gd name="connsiteX5" fmla="*/ 1559565 w 4296773"/>
                <a:gd name="connsiteY5" fmla="*/ 2434759 h 4756175"/>
                <a:gd name="connsiteX6" fmla="*/ 4296773 w 4296773"/>
                <a:gd name="connsiteY6" fmla="*/ 42507 h 4756175"/>
                <a:gd name="connsiteX7" fmla="*/ 4296773 w 4296773"/>
                <a:gd name="connsiteY7" fmla="*/ 4756175 h 4756175"/>
                <a:gd name="connsiteX8" fmla="*/ 136897 w 4296773"/>
                <a:gd name="connsiteY8" fmla="*/ 4756175 h 4756175"/>
                <a:gd name="connsiteX9" fmla="*/ 1527815 w 4296773"/>
                <a:gd name="connsiteY9" fmla="*/ 3468287 h 4756175"/>
                <a:gd name="connsiteX10" fmla="*/ 924967 w 4296773"/>
                <a:gd name="connsiteY10" fmla="*/ 2324170 h 4756175"/>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829440 w 4296773"/>
                <a:gd name="connsiteY5" fmla="*/ 2244427 h 4759518"/>
                <a:gd name="connsiteX6" fmla="*/ 4296773 w 4296773"/>
                <a:gd name="connsiteY6" fmla="*/ 45850 h 4759518"/>
                <a:gd name="connsiteX7" fmla="*/ 4296773 w 4296773"/>
                <a:gd name="connsiteY7" fmla="*/ 4759518 h 4759518"/>
                <a:gd name="connsiteX8" fmla="*/ 136897 w 4296773"/>
                <a:gd name="connsiteY8" fmla="*/ 4759518 h 4759518"/>
                <a:gd name="connsiteX9" fmla="*/ 1527815 w 4296773"/>
                <a:gd name="connsiteY9" fmla="*/ 3471630 h 4759518"/>
                <a:gd name="connsiteX10" fmla="*/ 924967 w 4296773"/>
                <a:gd name="connsiteY10"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683390 w 4296773"/>
                <a:gd name="connsiteY5" fmla="*/ 2368252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67490 w 4296773"/>
                <a:gd name="connsiteY4" fmla="*/ 2495252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829440 w 4296773"/>
                <a:gd name="connsiteY6" fmla="*/ 2244427 h 4759518"/>
                <a:gd name="connsiteX7" fmla="*/ 4296773 w 4296773"/>
                <a:gd name="connsiteY7" fmla="*/ 45850 h 4759518"/>
                <a:gd name="connsiteX8" fmla="*/ 4296773 w 4296773"/>
                <a:gd name="connsiteY8" fmla="*/ 4759518 h 4759518"/>
                <a:gd name="connsiteX9" fmla="*/ 136897 w 4296773"/>
                <a:gd name="connsiteY9" fmla="*/ 4759518 h 4759518"/>
                <a:gd name="connsiteX10" fmla="*/ 1527815 w 4296773"/>
                <a:gd name="connsiteY10" fmla="*/ 3471630 h 4759518"/>
                <a:gd name="connsiteX11" fmla="*/ 924967 w 4296773"/>
                <a:gd name="connsiteY11"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530990 w 4296773"/>
                <a:gd name="connsiteY5" fmla="*/ 2149177 h 4759518"/>
                <a:gd name="connsiteX6" fmla="*/ 1645290 w 4296773"/>
                <a:gd name="connsiteY6" fmla="*/ 236825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753240 w 4296773"/>
                <a:gd name="connsiteY5" fmla="*/ 2406352 h 4759518"/>
                <a:gd name="connsiteX6" fmla="*/ 1645290 w 4296773"/>
                <a:gd name="connsiteY6" fmla="*/ 236825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27513 h 4759518"/>
                <a:gd name="connsiteX1" fmla="*/ 956315 w 4296773"/>
                <a:gd name="connsiteY1" fmla="*/ 2111076 h 4759518"/>
                <a:gd name="connsiteX2" fmla="*/ 1076965 w 4296773"/>
                <a:gd name="connsiteY2" fmla="*/ 1698326 h 4759518"/>
                <a:gd name="connsiteX3" fmla="*/ 1343665 w 4296773"/>
                <a:gd name="connsiteY3" fmla="*/ 1799927 h 4759518"/>
                <a:gd name="connsiteX4" fmla="*/ 1457965 w 4296773"/>
                <a:gd name="connsiteY4" fmla="*/ 2492077 h 4759518"/>
                <a:gd name="connsiteX5" fmla="*/ 1753240 w 4296773"/>
                <a:gd name="connsiteY5" fmla="*/ 2406352 h 4759518"/>
                <a:gd name="connsiteX6" fmla="*/ 1696090 w 4296773"/>
                <a:gd name="connsiteY6" fmla="*/ 2234902 h 4759518"/>
                <a:gd name="connsiteX7" fmla="*/ 1829440 w 4296773"/>
                <a:gd name="connsiteY7" fmla="*/ 2244427 h 4759518"/>
                <a:gd name="connsiteX8" fmla="*/ 4296773 w 4296773"/>
                <a:gd name="connsiteY8" fmla="*/ 45850 h 4759518"/>
                <a:gd name="connsiteX9" fmla="*/ 4296773 w 4296773"/>
                <a:gd name="connsiteY9" fmla="*/ 4759518 h 4759518"/>
                <a:gd name="connsiteX10" fmla="*/ 136897 w 4296773"/>
                <a:gd name="connsiteY10" fmla="*/ 4759518 h 4759518"/>
                <a:gd name="connsiteX11" fmla="*/ 1527815 w 4296773"/>
                <a:gd name="connsiteY11" fmla="*/ 3471630 h 4759518"/>
                <a:gd name="connsiteX12" fmla="*/ 924967 w 4296773"/>
                <a:gd name="connsiteY12" fmla="*/ 2327513 h 4759518"/>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57965 w 4296773"/>
                <a:gd name="connsiteY4" fmla="*/ 2496908 h 4764349"/>
                <a:gd name="connsiteX5" fmla="*/ 1753240 w 4296773"/>
                <a:gd name="connsiteY5" fmla="*/ 24111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57965 w 4296773"/>
                <a:gd name="connsiteY4" fmla="*/ 249690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724665 w 4296773"/>
                <a:gd name="connsiteY5" fmla="*/ 2385783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42090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924967 w 4296773"/>
                <a:gd name="connsiteY0" fmla="*/ 233234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924967 w 4296773"/>
                <a:gd name="connsiteY12" fmla="*/ 233234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696090 w 4296773"/>
                <a:gd name="connsiteY6" fmla="*/ 22397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067565 w 4296773"/>
                <a:gd name="connsiteY7" fmla="*/ 229688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1804040 w 4296773"/>
                <a:gd name="connsiteY6" fmla="*/ 2379433 h 4764349"/>
                <a:gd name="connsiteX7" fmla="*/ 2086615 w 4296773"/>
                <a:gd name="connsiteY7" fmla="*/ 229053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410465 w 4296773"/>
                <a:gd name="connsiteY7" fmla="*/ 2014308 h 4764349"/>
                <a:gd name="connsiteX8" fmla="*/ 4296773 w 4296773"/>
                <a:gd name="connsiteY8" fmla="*/ 50681 h 4764349"/>
                <a:gd name="connsiteX9" fmla="*/ 4296773 w 4296773"/>
                <a:gd name="connsiteY9" fmla="*/ 4764349 h 4764349"/>
                <a:gd name="connsiteX10" fmla="*/ 136897 w 4296773"/>
                <a:gd name="connsiteY10" fmla="*/ 4764349 h 4764349"/>
                <a:gd name="connsiteX11" fmla="*/ 1527815 w 4296773"/>
                <a:gd name="connsiteY11" fmla="*/ 3476461 h 4764349"/>
                <a:gd name="connsiteX12" fmla="*/ 896392 w 4296773"/>
                <a:gd name="connsiteY12" fmla="*/ 2338694 h 4764349"/>
                <a:gd name="connsiteX0" fmla="*/ 896392 w 4296773"/>
                <a:gd name="connsiteY0" fmla="*/ 2338694 h 4764349"/>
                <a:gd name="connsiteX1" fmla="*/ 956315 w 4296773"/>
                <a:gd name="connsiteY1" fmla="*/ 2115907 h 4764349"/>
                <a:gd name="connsiteX2" fmla="*/ 1076965 w 4296773"/>
                <a:gd name="connsiteY2" fmla="*/ 1703157 h 4764349"/>
                <a:gd name="connsiteX3" fmla="*/ 1343665 w 4296773"/>
                <a:gd name="connsiteY3" fmla="*/ 1804758 h 4764349"/>
                <a:gd name="connsiteX4" fmla="*/ 1432565 w 4296773"/>
                <a:gd name="connsiteY4" fmla="*/ 2490558 h 4764349"/>
                <a:gd name="connsiteX5" fmla="*/ 1661165 w 4296773"/>
                <a:gd name="connsiteY5" fmla="*/ 2236558 h 4764349"/>
                <a:gd name="connsiteX6" fmla="*/ 2086615 w 4296773"/>
                <a:gd name="connsiteY6" fmla="*/ 2290534 h 4764349"/>
                <a:gd name="connsiteX7" fmla="*/ 2283465 w 4296773"/>
                <a:gd name="connsiteY7" fmla="*/ 2487384 h 4764349"/>
                <a:gd name="connsiteX8" fmla="*/ 2410465 w 4296773"/>
                <a:gd name="connsiteY8" fmla="*/ 2014308 h 4764349"/>
                <a:gd name="connsiteX9" fmla="*/ 4296773 w 4296773"/>
                <a:gd name="connsiteY9" fmla="*/ 50681 h 4764349"/>
                <a:gd name="connsiteX10" fmla="*/ 4296773 w 4296773"/>
                <a:gd name="connsiteY10" fmla="*/ 4764349 h 4764349"/>
                <a:gd name="connsiteX11" fmla="*/ 136897 w 4296773"/>
                <a:gd name="connsiteY11" fmla="*/ 4764349 h 4764349"/>
                <a:gd name="connsiteX12" fmla="*/ 1527815 w 4296773"/>
                <a:gd name="connsiteY12" fmla="*/ 3476461 h 4764349"/>
                <a:gd name="connsiteX13" fmla="*/ 896392 w 4296773"/>
                <a:gd name="connsiteY13" fmla="*/ 2338694 h 4764349"/>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86615 w 4296773"/>
                <a:gd name="connsiteY6" fmla="*/ 2285005 h 4758820"/>
                <a:gd name="connsiteX7" fmla="*/ 2283465 w 4296773"/>
                <a:gd name="connsiteY7" fmla="*/ 24818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8661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213615 w 4296773"/>
                <a:gd name="connsiteY7" fmla="*/ 24691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165 h 4758820"/>
                <a:gd name="connsiteX1" fmla="*/ 956315 w 4296773"/>
                <a:gd name="connsiteY1" fmla="*/ 2110378 h 4758820"/>
                <a:gd name="connsiteX2" fmla="*/ 1076965 w 4296773"/>
                <a:gd name="connsiteY2" fmla="*/ 1697628 h 4758820"/>
                <a:gd name="connsiteX3" fmla="*/ 1343665 w 4296773"/>
                <a:gd name="connsiteY3" fmla="*/ 1799229 h 4758820"/>
                <a:gd name="connsiteX4" fmla="*/ 1432565 w 4296773"/>
                <a:gd name="connsiteY4" fmla="*/ 2485029 h 4758820"/>
                <a:gd name="connsiteX5" fmla="*/ 1661165 w 4296773"/>
                <a:gd name="connsiteY5" fmla="*/ 2231029 h 4758820"/>
                <a:gd name="connsiteX6" fmla="*/ 2042165 w 4296773"/>
                <a:gd name="connsiteY6" fmla="*/ 2285005 h 4758820"/>
                <a:gd name="connsiteX7" fmla="*/ 2194565 w 4296773"/>
                <a:gd name="connsiteY7" fmla="*/ 2431055 h 4758820"/>
                <a:gd name="connsiteX8" fmla="*/ 2543815 w 4296773"/>
                <a:gd name="connsiteY8" fmla="*/ 2281829 h 4758820"/>
                <a:gd name="connsiteX9" fmla="*/ 4296773 w 4296773"/>
                <a:gd name="connsiteY9" fmla="*/ 45152 h 4758820"/>
                <a:gd name="connsiteX10" fmla="*/ 4296773 w 4296773"/>
                <a:gd name="connsiteY10" fmla="*/ 4758820 h 4758820"/>
                <a:gd name="connsiteX11" fmla="*/ 136897 w 4296773"/>
                <a:gd name="connsiteY11" fmla="*/ 4758820 h 4758820"/>
                <a:gd name="connsiteX12" fmla="*/ 1527815 w 4296773"/>
                <a:gd name="connsiteY12" fmla="*/ 3470932 h 4758820"/>
                <a:gd name="connsiteX13" fmla="*/ 896392 w 4296773"/>
                <a:gd name="connsiteY13" fmla="*/ 2333165 h 475882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1945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6761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33745 h 4759400"/>
                <a:gd name="connsiteX1" fmla="*/ 956315 w 4296773"/>
                <a:gd name="connsiteY1" fmla="*/ 2110958 h 4759400"/>
                <a:gd name="connsiteX2" fmla="*/ 1076965 w 4296773"/>
                <a:gd name="connsiteY2" fmla="*/ 1698208 h 4759400"/>
                <a:gd name="connsiteX3" fmla="*/ 1343665 w 4296773"/>
                <a:gd name="connsiteY3" fmla="*/ 1799809 h 4759400"/>
                <a:gd name="connsiteX4" fmla="*/ 1432565 w 4296773"/>
                <a:gd name="connsiteY4" fmla="*/ 2485609 h 4759400"/>
                <a:gd name="connsiteX5" fmla="*/ 1661165 w 4296773"/>
                <a:gd name="connsiteY5" fmla="*/ 2231609 h 4759400"/>
                <a:gd name="connsiteX6" fmla="*/ 2042165 w 4296773"/>
                <a:gd name="connsiteY6" fmla="*/ 2285585 h 4759400"/>
                <a:gd name="connsiteX7" fmla="*/ 2219965 w 4296773"/>
                <a:gd name="connsiteY7" fmla="*/ 2431635 h 4759400"/>
                <a:gd name="connsiteX8" fmla="*/ 2448565 w 4296773"/>
                <a:gd name="connsiteY8" fmla="*/ 2250659 h 4759400"/>
                <a:gd name="connsiteX9" fmla="*/ 4296773 w 4296773"/>
                <a:gd name="connsiteY9" fmla="*/ 45732 h 4759400"/>
                <a:gd name="connsiteX10" fmla="*/ 4296773 w 4296773"/>
                <a:gd name="connsiteY10" fmla="*/ 4759400 h 4759400"/>
                <a:gd name="connsiteX11" fmla="*/ 136897 w 4296773"/>
                <a:gd name="connsiteY11" fmla="*/ 4759400 h 4759400"/>
                <a:gd name="connsiteX12" fmla="*/ 1527815 w 4296773"/>
                <a:gd name="connsiteY12" fmla="*/ 3471512 h 4759400"/>
                <a:gd name="connsiteX13" fmla="*/ 896392 w 4296773"/>
                <a:gd name="connsiteY13" fmla="*/ 2333745 h 4759400"/>
                <a:gd name="connsiteX0" fmla="*/ 896392 w 4296773"/>
                <a:gd name="connsiteY0" fmla="*/ 2344038 h 4769693"/>
                <a:gd name="connsiteX1" fmla="*/ 956315 w 4296773"/>
                <a:gd name="connsiteY1" fmla="*/ 2121251 h 4769693"/>
                <a:gd name="connsiteX2" fmla="*/ 1076965 w 4296773"/>
                <a:gd name="connsiteY2" fmla="*/ 1708501 h 4769693"/>
                <a:gd name="connsiteX3" fmla="*/ 1343665 w 4296773"/>
                <a:gd name="connsiteY3" fmla="*/ 1810102 h 4769693"/>
                <a:gd name="connsiteX4" fmla="*/ 1432565 w 4296773"/>
                <a:gd name="connsiteY4" fmla="*/ 2495902 h 4769693"/>
                <a:gd name="connsiteX5" fmla="*/ 1661165 w 4296773"/>
                <a:gd name="connsiteY5" fmla="*/ 2241902 h 4769693"/>
                <a:gd name="connsiteX6" fmla="*/ 2042165 w 4296773"/>
                <a:gd name="connsiteY6" fmla="*/ 2295878 h 4769693"/>
                <a:gd name="connsiteX7" fmla="*/ 2219965 w 4296773"/>
                <a:gd name="connsiteY7" fmla="*/ 2441928 h 4769693"/>
                <a:gd name="connsiteX8" fmla="*/ 2448565 w 4296773"/>
                <a:gd name="connsiteY8" fmla="*/ 2260952 h 4769693"/>
                <a:gd name="connsiteX9" fmla="*/ 2537465 w 4296773"/>
                <a:gd name="connsiteY9" fmla="*/ 2181577 h 4769693"/>
                <a:gd name="connsiteX10" fmla="*/ 4296773 w 4296773"/>
                <a:gd name="connsiteY10" fmla="*/ 56025 h 4769693"/>
                <a:gd name="connsiteX11" fmla="*/ 4296773 w 4296773"/>
                <a:gd name="connsiteY11" fmla="*/ 4769693 h 4769693"/>
                <a:gd name="connsiteX12" fmla="*/ 136897 w 4296773"/>
                <a:gd name="connsiteY12" fmla="*/ 4769693 h 4769693"/>
                <a:gd name="connsiteX13" fmla="*/ 1527815 w 4296773"/>
                <a:gd name="connsiteY13" fmla="*/ 3481805 h 4769693"/>
                <a:gd name="connsiteX14" fmla="*/ 896392 w 4296773"/>
                <a:gd name="connsiteY14" fmla="*/ 2344038 h 4769693"/>
                <a:gd name="connsiteX0" fmla="*/ 896392 w 4296773"/>
                <a:gd name="connsiteY0" fmla="*/ 2341208 h 4766863"/>
                <a:gd name="connsiteX1" fmla="*/ 956315 w 4296773"/>
                <a:gd name="connsiteY1" fmla="*/ 2118421 h 4766863"/>
                <a:gd name="connsiteX2" fmla="*/ 1076965 w 4296773"/>
                <a:gd name="connsiteY2" fmla="*/ 1705671 h 4766863"/>
                <a:gd name="connsiteX3" fmla="*/ 1343665 w 4296773"/>
                <a:gd name="connsiteY3" fmla="*/ 1807272 h 4766863"/>
                <a:gd name="connsiteX4" fmla="*/ 1432565 w 4296773"/>
                <a:gd name="connsiteY4" fmla="*/ 2493072 h 4766863"/>
                <a:gd name="connsiteX5" fmla="*/ 1661165 w 4296773"/>
                <a:gd name="connsiteY5" fmla="*/ 2239072 h 4766863"/>
                <a:gd name="connsiteX6" fmla="*/ 2042165 w 4296773"/>
                <a:gd name="connsiteY6" fmla="*/ 2293048 h 4766863"/>
                <a:gd name="connsiteX7" fmla="*/ 2219965 w 4296773"/>
                <a:gd name="connsiteY7" fmla="*/ 2439098 h 4766863"/>
                <a:gd name="connsiteX8" fmla="*/ 2448565 w 4296773"/>
                <a:gd name="connsiteY8" fmla="*/ 2258122 h 4766863"/>
                <a:gd name="connsiteX9" fmla="*/ 2683515 w 4296773"/>
                <a:gd name="connsiteY9" fmla="*/ 2312097 h 4766863"/>
                <a:gd name="connsiteX10" fmla="*/ 4296773 w 4296773"/>
                <a:gd name="connsiteY10" fmla="*/ 53195 h 4766863"/>
                <a:gd name="connsiteX11" fmla="*/ 4296773 w 4296773"/>
                <a:gd name="connsiteY11" fmla="*/ 4766863 h 4766863"/>
                <a:gd name="connsiteX12" fmla="*/ 136897 w 4296773"/>
                <a:gd name="connsiteY12" fmla="*/ 4766863 h 4766863"/>
                <a:gd name="connsiteX13" fmla="*/ 1527815 w 4296773"/>
                <a:gd name="connsiteY13" fmla="*/ 3478975 h 4766863"/>
                <a:gd name="connsiteX14" fmla="*/ 896392 w 4296773"/>
                <a:gd name="connsiteY14" fmla="*/ 2341208 h 4766863"/>
                <a:gd name="connsiteX0" fmla="*/ 896392 w 4296773"/>
                <a:gd name="connsiteY0" fmla="*/ 2341208 h 4766863"/>
                <a:gd name="connsiteX1" fmla="*/ 956315 w 4296773"/>
                <a:gd name="connsiteY1" fmla="*/ 2118421 h 4766863"/>
                <a:gd name="connsiteX2" fmla="*/ 1076965 w 4296773"/>
                <a:gd name="connsiteY2" fmla="*/ 1705671 h 4766863"/>
                <a:gd name="connsiteX3" fmla="*/ 1343665 w 4296773"/>
                <a:gd name="connsiteY3" fmla="*/ 1807272 h 4766863"/>
                <a:gd name="connsiteX4" fmla="*/ 1432565 w 4296773"/>
                <a:gd name="connsiteY4" fmla="*/ 2493072 h 4766863"/>
                <a:gd name="connsiteX5" fmla="*/ 1661165 w 4296773"/>
                <a:gd name="connsiteY5" fmla="*/ 2239072 h 4766863"/>
                <a:gd name="connsiteX6" fmla="*/ 2042165 w 4296773"/>
                <a:gd name="connsiteY6" fmla="*/ 2293048 h 4766863"/>
                <a:gd name="connsiteX7" fmla="*/ 2219965 w 4296773"/>
                <a:gd name="connsiteY7" fmla="*/ 2439098 h 4766863"/>
                <a:gd name="connsiteX8" fmla="*/ 2448565 w 4296773"/>
                <a:gd name="connsiteY8" fmla="*/ 2258122 h 4766863"/>
                <a:gd name="connsiteX9" fmla="*/ 2683515 w 4296773"/>
                <a:gd name="connsiteY9" fmla="*/ 2312097 h 4766863"/>
                <a:gd name="connsiteX10" fmla="*/ 4296773 w 4296773"/>
                <a:gd name="connsiteY10" fmla="*/ 53195 h 4766863"/>
                <a:gd name="connsiteX11" fmla="*/ 4296773 w 4296773"/>
                <a:gd name="connsiteY11" fmla="*/ 4766863 h 4766863"/>
                <a:gd name="connsiteX12" fmla="*/ 136897 w 4296773"/>
                <a:gd name="connsiteY12" fmla="*/ 4766863 h 4766863"/>
                <a:gd name="connsiteX13" fmla="*/ 1527815 w 4296773"/>
                <a:gd name="connsiteY13" fmla="*/ 3478975 h 4766863"/>
                <a:gd name="connsiteX14" fmla="*/ 896392 w 4296773"/>
                <a:gd name="connsiteY14" fmla="*/ 2341208 h 4766863"/>
                <a:gd name="connsiteX0" fmla="*/ 896392 w 4296773"/>
                <a:gd name="connsiteY0" fmla="*/ 2342653 h 4768308"/>
                <a:gd name="connsiteX1" fmla="*/ 956315 w 4296773"/>
                <a:gd name="connsiteY1" fmla="*/ 2119866 h 4768308"/>
                <a:gd name="connsiteX2" fmla="*/ 1076965 w 4296773"/>
                <a:gd name="connsiteY2" fmla="*/ 1707116 h 4768308"/>
                <a:gd name="connsiteX3" fmla="*/ 1343665 w 4296773"/>
                <a:gd name="connsiteY3" fmla="*/ 1808717 h 4768308"/>
                <a:gd name="connsiteX4" fmla="*/ 1432565 w 4296773"/>
                <a:gd name="connsiteY4" fmla="*/ 2494517 h 4768308"/>
                <a:gd name="connsiteX5" fmla="*/ 1661165 w 4296773"/>
                <a:gd name="connsiteY5" fmla="*/ 2240517 h 4768308"/>
                <a:gd name="connsiteX6" fmla="*/ 2042165 w 4296773"/>
                <a:gd name="connsiteY6" fmla="*/ 2294493 h 4768308"/>
                <a:gd name="connsiteX7" fmla="*/ 2219965 w 4296773"/>
                <a:gd name="connsiteY7" fmla="*/ 2440543 h 4768308"/>
                <a:gd name="connsiteX8" fmla="*/ 2448565 w 4296773"/>
                <a:gd name="connsiteY8" fmla="*/ 2259567 h 4768308"/>
                <a:gd name="connsiteX9" fmla="*/ 2677165 w 4296773"/>
                <a:gd name="connsiteY9" fmla="*/ 2243692 h 4768308"/>
                <a:gd name="connsiteX10" fmla="*/ 4296773 w 4296773"/>
                <a:gd name="connsiteY10" fmla="*/ 54640 h 4768308"/>
                <a:gd name="connsiteX11" fmla="*/ 4296773 w 4296773"/>
                <a:gd name="connsiteY11" fmla="*/ 4768308 h 4768308"/>
                <a:gd name="connsiteX12" fmla="*/ 136897 w 4296773"/>
                <a:gd name="connsiteY12" fmla="*/ 4768308 h 4768308"/>
                <a:gd name="connsiteX13" fmla="*/ 1527815 w 4296773"/>
                <a:gd name="connsiteY13" fmla="*/ 3480420 h 4768308"/>
                <a:gd name="connsiteX14" fmla="*/ 896392 w 4296773"/>
                <a:gd name="connsiteY14" fmla="*/ 2342653 h 4768308"/>
                <a:gd name="connsiteX0" fmla="*/ 896392 w 4296773"/>
                <a:gd name="connsiteY0" fmla="*/ 2342653 h 4768308"/>
                <a:gd name="connsiteX1" fmla="*/ 956315 w 4296773"/>
                <a:gd name="connsiteY1" fmla="*/ 2119866 h 4768308"/>
                <a:gd name="connsiteX2" fmla="*/ 1076965 w 4296773"/>
                <a:gd name="connsiteY2" fmla="*/ 1707116 h 4768308"/>
                <a:gd name="connsiteX3" fmla="*/ 1343665 w 4296773"/>
                <a:gd name="connsiteY3" fmla="*/ 1808717 h 4768308"/>
                <a:gd name="connsiteX4" fmla="*/ 1432565 w 4296773"/>
                <a:gd name="connsiteY4" fmla="*/ 2494517 h 4768308"/>
                <a:gd name="connsiteX5" fmla="*/ 1661165 w 4296773"/>
                <a:gd name="connsiteY5" fmla="*/ 2240517 h 4768308"/>
                <a:gd name="connsiteX6" fmla="*/ 2042165 w 4296773"/>
                <a:gd name="connsiteY6" fmla="*/ 2294493 h 4768308"/>
                <a:gd name="connsiteX7" fmla="*/ 2219965 w 4296773"/>
                <a:gd name="connsiteY7" fmla="*/ 2440543 h 4768308"/>
                <a:gd name="connsiteX8" fmla="*/ 2448565 w 4296773"/>
                <a:gd name="connsiteY8" fmla="*/ 2259567 h 4768308"/>
                <a:gd name="connsiteX9" fmla="*/ 2677165 w 4296773"/>
                <a:gd name="connsiteY9" fmla="*/ 2243692 h 4768308"/>
                <a:gd name="connsiteX10" fmla="*/ 4296773 w 4296773"/>
                <a:gd name="connsiteY10" fmla="*/ 54640 h 4768308"/>
                <a:gd name="connsiteX11" fmla="*/ 4296773 w 4296773"/>
                <a:gd name="connsiteY11" fmla="*/ 4768308 h 4768308"/>
                <a:gd name="connsiteX12" fmla="*/ 136897 w 4296773"/>
                <a:gd name="connsiteY12" fmla="*/ 4768308 h 4768308"/>
                <a:gd name="connsiteX13" fmla="*/ 1527815 w 4296773"/>
                <a:gd name="connsiteY13" fmla="*/ 3480420 h 4768308"/>
                <a:gd name="connsiteX14" fmla="*/ 896392 w 4296773"/>
                <a:gd name="connsiteY14" fmla="*/ 2342653 h 476830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820523 w 4296773"/>
                <a:gd name="connsiteY10" fmla="*/ 8189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141073 w 4296773"/>
                <a:gd name="connsiteY10" fmla="*/ 179054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3141073 w 4296773"/>
                <a:gd name="connsiteY10" fmla="*/ 179054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8473 w 4296773"/>
                <a:gd name="connsiteY10" fmla="*/ 20635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8473 w 4296773"/>
                <a:gd name="connsiteY10" fmla="*/ 2063590 h 3106958"/>
                <a:gd name="connsiteX11" fmla="*/ 4296773 w 4296773"/>
                <a:gd name="connsiteY11" fmla="*/ 3106958 h 3106958"/>
                <a:gd name="connsiteX12" fmla="*/ 136897 w 4296773"/>
                <a:gd name="connsiteY12" fmla="*/ 3106958 h 3106958"/>
                <a:gd name="connsiteX13" fmla="*/ 1527815 w 4296773"/>
                <a:gd name="connsiteY13" fmla="*/ 1819070 h 3106958"/>
                <a:gd name="connsiteX14" fmla="*/ 896392 w 4296773"/>
                <a:gd name="connsiteY14"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658473 w 4296773"/>
                <a:gd name="connsiteY11" fmla="*/ 20635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201273 w 4296773"/>
                <a:gd name="connsiteY11" fmla="*/ 187944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201273 w 4296773"/>
                <a:gd name="connsiteY11" fmla="*/ 187944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896392 w 4296773"/>
                <a:gd name="connsiteY0" fmla="*/ 681303 h 3106958"/>
                <a:gd name="connsiteX1" fmla="*/ 956315 w 4296773"/>
                <a:gd name="connsiteY1" fmla="*/ 458516 h 3106958"/>
                <a:gd name="connsiteX2" fmla="*/ 1076965 w 4296773"/>
                <a:gd name="connsiteY2" fmla="*/ 45766 h 3106958"/>
                <a:gd name="connsiteX3" fmla="*/ 1343665 w 4296773"/>
                <a:gd name="connsiteY3" fmla="*/ 147367 h 3106958"/>
                <a:gd name="connsiteX4" fmla="*/ 1432565 w 4296773"/>
                <a:gd name="connsiteY4" fmla="*/ 833167 h 3106958"/>
                <a:gd name="connsiteX5" fmla="*/ 1661165 w 4296773"/>
                <a:gd name="connsiteY5" fmla="*/ 579167 h 3106958"/>
                <a:gd name="connsiteX6" fmla="*/ 2042165 w 4296773"/>
                <a:gd name="connsiteY6" fmla="*/ 633143 h 3106958"/>
                <a:gd name="connsiteX7" fmla="*/ 2219965 w 4296773"/>
                <a:gd name="connsiteY7" fmla="*/ 779193 h 3106958"/>
                <a:gd name="connsiteX8" fmla="*/ 2448565 w 4296773"/>
                <a:gd name="connsiteY8" fmla="*/ 598217 h 3106958"/>
                <a:gd name="connsiteX9" fmla="*/ 2677165 w 4296773"/>
                <a:gd name="connsiteY9" fmla="*/ 582342 h 3106958"/>
                <a:gd name="connsiteX10" fmla="*/ 2651765 w 4296773"/>
                <a:gd name="connsiteY10" fmla="*/ 1496743 h 3106958"/>
                <a:gd name="connsiteX11" fmla="*/ 2379073 w 4296773"/>
                <a:gd name="connsiteY11" fmla="*/ 1796890 h 3106958"/>
                <a:gd name="connsiteX12" fmla="*/ 4296773 w 4296773"/>
                <a:gd name="connsiteY12" fmla="*/ 3106958 h 3106958"/>
                <a:gd name="connsiteX13" fmla="*/ 136897 w 4296773"/>
                <a:gd name="connsiteY13" fmla="*/ 3106958 h 3106958"/>
                <a:gd name="connsiteX14" fmla="*/ 1527815 w 4296773"/>
                <a:gd name="connsiteY14" fmla="*/ 1819070 h 3106958"/>
                <a:gd name="connsiteX15" fmla="*/ 896392 w 4296773"/>
                <a:gd name="connsiteY15" fmla="*/ 681303 h 3106958"/>
                <a:gd name="connsiteX0" fmla="*/ 759495 w 4159876"/>
                <a:gd name="connsiteY0" fmla="*/ 681303 h 3106958"/>
                <a:gd name="connsiteX1" fmla="*/ 819418 w 4159876"/>
                <a:gd name="connsiteY1" fmla="*/ 458516 h 3106958"/>
                <a:gd name="connsiteX2" fmla="*/ 940068 w 4159876"/>
                <a:gd name="connsiteY2" fmla="*/ 45766 h 3106958"/>
                <a:gd name="connsiteX3" fmla="*/ 1206768 w 4159876"/>
                <a:gd name="connsiteY3" fmla="*/ 147367 h 3106958"/>
                <a:gd name="connsiteX4" fmla="*/ 1295668 w 4159876"/>
                <a:gd name="connsiteY4" fmla="*/ 833167 h 3106958"/>
                <a:gd name="connsiteX5" fmla="*/ 1524268 w 4159876"/>
                <a:gd name="connsiteY5" fmla="*/ 579167 h 3106958"/>
                <a:gd name="connsiteX6" fmla="*/ 1905268 w 4159876"/>
                <a:gd name="connsiteY6" fmla="*/ 633143 h 3106958"/>
                <a:gd name="connsiteX7" fmla="*/ 2083068 w 4159876"/>
                <a:gd name="connsiteY7" fmla="*/ 779193 h 3106958"/>
                <a:gd name="connsiteX8" fmla="*/ 2311668 w 4159876"/>
                <a:gd name="connsiteY8" fmla="*/ 598217 h 3106958"/>
                <a:gd name="connsiteX9" fmla="*/ 2540268 w 4159876"/>
                <a:gd name="connsiteY9" fmla="*/ 582342 h 3106958"/>
                <a:gd name="connsiteX10" fmla="*/ 2514868 w 4159876"/>
                <a:gd name="connsiteY10" fmla="*/ 1496743 h 3106958"/>
                <a:gd name="connsiteX11" fmla="*/ 2242176 w 4159876"/>
                <a:gd name="connsiteY11" fmla="*/ 1796890 h 3106958"/>
                <a:gd name="connsiteX12" fmla="*/ 4159876 w 4159876"/>
                <a:gd name="connsiteY12" fmla="*/ 3106958 h 3106958"/>
                <a:gd name="connsiteX13" fmla="*/ 0 w 4159876"/>
                <a:gd name="connsiteY13" fmla="*/ 3106958 h 3106958"/>
                <a:gd name="connsiteX14" fmla="*/ 1390918 w 4159876"/>
                <a:gd name="connsiteY14" fmla="*/ 1819070 h 3106958"/>
                <a:gd name="connsiteX15" fmla="*/ 759495 w 4159876"/>
                <a:gd name="connsiteY15" fmla="*/ 681303 h 3106958"/>
                <a:gd name="connsiteX0" fmla="*/ 743 w 3401124"/>
                <a:gd name="connsiteY0" fmla="*/ 681303 h 3106958"/>
                <a:gd name="connsiteX1" fmla="*/ 60666 w 3401124"/>
                <a:gd name="connsiteY1" fmla="*/ 458516 h 3106958"/>
                <a:gd name="connsiteX2" fmla="*/ 181316 w 3401124"/>
                <a:gd name="connsiteY2" fmla="*/ 45766 h 3106958"/>
                <a:gd name="connsiteX3" fmla="*/ 448016 w 3401124"/>
                <a:gd name="connsiteY3" fmla="*/ 147367 h 3106958"/>
                <a:gd name="connsiteX4" fmla="*/ 536916 w 3401124"/>
                <a:gd name="connsiteY4" fmla="*/ 833167 h 3106958"/>
                <a:gd name="connsiteX5" fmla="*/ 765516 w 3401124"/>
                <a:gd name="connsiteY5" fmla="*/ 579167 h 3106958"/>
                <a:gd name="connsiteX6" fmla="*/ 1146516 w 3401124"/>
                <a:gd name="connsiteY6" fmla="*/ 633143 h 3106958"/>
                <a:gd name="connsiteX7" fmla="*/ 1324316 w 3401124"/>
                <a:gd name="connsiteY7" fmla="*/ 779193 h 3106958"/>
                <a:gd name="connsiteX8" fmla="*/ 1552916 w 3401124"/>
                <a:gd name="connsiteY8" fmla="*/ 598217 h 3106958"/>
                <a:gd name="connsiteX9" fmla="*/ 1781516 w 3401124"/>
                <a:gd name="connsiteY9" fmla="*/ 582342 h 3106958"/>
                <a:gd name="connsiteX10" fmla="*/ 1756116 w 3401124"/>
                <a:gd name="connsiteY10" fmla="*/ 1496743 h 3106958"/>
                <a:gd name="connsiteX11" fmla="*/ 1483424 w 3401124"/>
                <a:gd name="connsiteY11" fmla="*/ 1796890 h 3106958"/>
                <a:gd name="connsiteX12" fmla="*/ 3401124 w 3401124"/>
                <a:gd name="connsiteY12" fmla="*/ 3106958 h 3106958"/>
                <a:gd name="connsiteX13" fmla="*/ 460448 w 3401124"/>
                <a:gd name="connsiteY13" fmla="*/ 2452908 h 3106958"/>
                <a:gd name="connsiteX14" fmla="*/ 632166 w 3401124"/>
                <a:gd name="connsiteY14" fmla="*/ 1819070 h 3106958"/>
                <a:gd name="connsiteX15" fmla="*/ 743 w 3401124"/>
                <a:gd name="connsiteY15" fmla="*/ 681303 h 3106958"/>
                <a:gd name="connsiteX0" fmla="*/ 743 w 1792338"/>
                <a:gd name="connsiteY0" fmla="*/ 681303 h 2452908"/>
                <a:gd name="connsiteX1" fmla="*/ 60666 w 1792338"/>
                <a:gd name="connsiteY1" fmla="*/ 458516 h 2452908"/>
                <a:gd name="connsiteX2" fmla="*/ 181316 w 1792338"/>
                <a:gd name="connsiteY2" fmla="*/ 45766 h 2452908"/>
                <a:gd name="connsiteX3" fmla="*/ 448016 w 1792338"/>
                <a:gd name="connsiteY3" fmla="*/ 147367 h 2452908"/>
                <a:gd name="connsiteX4" fmla="*/ 536916 w 1792338"/>
                <a:gd name="connsiteY4" fmla="*/ 833167 h 2452908"/>
                <a:gd name="connsiteX5" fmla="*/ 765516 w 1792338"/>
                <a:gd name="connsiteY5" fmla="*/ 579167 h 2452908"/>
                <a:gd name="connsiteX6" fmla="*/ 1146516 w 1792338"/>
                <a:gd name="connsiteY6" fmla="*/ 633143 h 2452908"/>
                <a:gd name="connsiteX7" fmla="*/ 1324316 w 1792338"/>
                <a:gd name="connsiteY7" fmla="*/ 779193 h 2452908"/>
                <a:gd name="connsiteX8" fmla="*/ 1552916 w 1792338"/>
                <a:gd name="connsiteY8" fmla="*/ 598217 h 2452908"/>
                <a:gd name="connsiteX9" fmla="*/ 1781516 w 1792338"/>
                <a:gd name="connsiteY9" fmla="*/ 582342 h 2452908"/>
                <a:gd name="connsiteX10" fmla="*/ 1756116 w 1792338"/>
                <a:gd name="connsiteY10" fmla="*/ 1496743 h 2452908"/>
                <a:gd name="connsiteX11" fmla="*/ 1483424 w 1792338"/>
                <a:gd name="connsiteY11" fmla="*/ 1796890 h 2452908"/>
                <a:gd name="connsiteX12" fmla="*/ 1591374 w 1792338"/>
                <a:gd name="connsiteY12" fmla="*/ 2256058 h 2452908"/>
                <a:gd name="connsiteX13" fmla="*/ 460448 w 1792338"/>
                <a:gd name="connsiteY13" fmla="*/ 2452908 h 2452908"/>
                <a:gd name="connsiteX14" fmla="*/ 632166 w 1792338"/>
                <a:gd name="connsiteY14" fmla="*/ 1819070 h 2452908"/>
                <a:gd name="connsiteX15" fmla="*/ 743 w 1792338"/>
                <a:gd name="connsiteY15" fmla="*/ 681303 h 2452908"/>
                <a:gd name="connsiteX0" fmla="*/ 743 w 1792338"/>
                <a:gd name="connsiteY0" fmla="*/ 681303 h 2256058"/>
                <a:gd name="connsiteX1" fmla="*/ 60666 w 1792338"/>
                <a:gd name="connsiteY1" fmla="*/ 458516 h 2256058"/>
                <a:gd name="connsiteX2" fmla="*/ 181316 w 1792338"/>
                <a:gd name="connsiteY2" fmla="*/ 45766 h 2256058"/>
                <a:gd name="connsiteX3" fmla="*/ 448016 w 1792338"/>
                <a:gd name="connsiteY3" fmla="*/ 147367 h 2256058"/>
                <a:gd name="connsiteX4" fmla="*/ 536916 w 1792338"/>
                <a:gd name="connsiteY4" fmla="*/ 833167 h 2256058"/>
                <a:gd name="connsiteX5" fmla="*/ 765516 w 1792338"/>
                <a:gd name="connsiteY5" fmla="*/ 579167 h 2256058"/>
                <a:gd name="connsiteX6" fmla="*/ 1146516 w 1792338"/>
                <a:gd name="connsiteY6" fmla="*/ 633143 h 2256058"/>
                <a:gd name="connsiteX7" fmla="*/ 1324316 w 1792338"/>
                <a:gd name="connsiteY7" fmla="*/ 779193 h 2256058"/>
                <a:gd name="connsiteX8" fmla="*/ 1552916 w 1792338"/>
                <a:gd name="connsiteY8" fmla="*/ 598217 h 2256058"/>
                <a:gd name="connsiteX9" fmla="*/ 1781516 w 1792338"/>
                <a:gd name="connsiteY9" fmla="*/ 582342 h 2256058"/>
                <a:gd name="connsiteX10" fmla="*/ 1756116 w 1792338"/>
                <a:gd name="connsiteY10" fmla="*/ 1496743 h 2256058"/>
                <a:gd name="connsiteX11" fmla="*/ 1483424 w 1792338"/>
                <a:gd name="connsiteY11" fmla="*/ 1796890 h 2256058"/>
                <a:gd name="connsiteX12" fmla="*/ 1591374 w 1792338"/>
                <a:gd name="connsiteY12" fmla="*/ 2256058 h 2256058"/>
                <a:gd name="connsiteX13" fmla="*/ 536648 w 1792338"/>
                <a:gd name="connsiteY13" fmla="*/ 2192558 h 2256058"/>
                <a:gd name="connsiteX14" fmla="*/ 632166 w 1792338"/>
                <a:gd name="connsiteY14" fmla="*/ 1819070 h 2256058"/>
                <a:gd name="connsiteX15" fmla="*/ 743 w 1792338"/>
                <a:gd name="connsiteY15" fmla="*/ 681303 h 2256058"/>
                <a:gd name="connsiteX0" fmla="*/ 743 w 1792338"/>
                <a:gd name="connsiteY0" fmla="*/ 681303 h 2192558"/>
                <a:gd name="connsiteX1" fmla="*/ 60666 w 1792338"/>
                <a:gd name="connsiteY1" fmla="*/ 458516 h 2192558"/>
                <a:gd name="connsiteX2" fmla="*/ 181316 w 1792338"/>
                <a:gd name="connsiteY2" fmla="*/ 45766 h 2192558"/>
                <a:gd name="connsiteX3" fmla="*/ 448016 w 1792338"/>
                <a:gd name="connsiteY3" fmla="*/ 147367 h 2192558"/>
                <a:gd name="connsiteX4" fmla="*/ 536916 w 1792338"/>
                <a:gd name="connsiteY4" fmla="*/ 833167 h 2192558"/>
                <a:gd name="connsiteX5" fmla="*/ 765516 w 1792338"/>
                <a:gd name="connsiteY5" fmla="*/ 579167 h 2192558"/>
                <a:gd name="connsiteX6" fmla="*/ 1146516 w 1792338"/>
                <a:gd name="connsiteY6" fmla="*/ 633143 h 2192558"/>
                <a:gd name="connsiteX7" fmla="*/ 1324316 w 1792338"/>
                <a:gd name="connsiteY7" fmla="*/ 779193 h 2192558"/>
                <a:gd name="connsiteX8" fmla="*/ 1552916 w 1792338"/>
                <a:gd name="connsiteY8" fmla="*/ 598217 h 2192558"/>
                <a:gd name="connsiteX9" fmla="*/ 1781516 w 1792338"/>
                <a:gd name="connsiteY9" fmla="*/ 582342 h 2192558"/>
                <a:gd name="connsiteX10" fmla="*/ 1756116 w 1792338"/>
                <a:gd name="connsiteY10" fmla="*/ 1496743 h 2192558"/>
                <a:gd name="connsiteX11" fmla="*/ 1483424 w 1792338"/>
                <a:gd name="connsiteY11" fmla="*/ 1796890 h 2192558"/>
                <a:gd name="connsiteX12" fmla="*/ 1388174 w 1792338"/>
                <a:gd name="connsiteY12" fmla="*/ 1887758 h 2192558"/>
                <a:gd name="connsiteX13" fmla="*/ 536648 w 1792338"/>
                <a:gd name="connsiteY13" fmla="*/ 2192558 h 2192558"/>
                <a:gd name="connsiteX14" fmla="*/ 632166 w 1792338"/>
                <a:gd name="connsiteY14" fmla="*/ 1819070 h 2192558"/>
                <a:gd name="connsiteX15" fmla="*/ 743 w 1792338"/>
                <a:gd name="connsiteY15" fmla="*/ 681303 h 2192558"/>
                <a:gd name="connsiteX0" fmla="*/ 743 w 1792338"/>
                <a:gd name="connsiteY0" fmla="*/ 681303 h 1976658"/>
                <a:gd name="connsiteX1" fmla="*/ 60666 w 1792338"/>
                <a:gd name="connsiteY1" fmla="*/ 458516 h 1976658"/>
                <a:gd name="connsiteX2" fmla="*/ 181316 w 1792338"/>
                <a:gd name="connsiteY2" fmla="*/ 45766 h 1976658"/>
                <a:gd name="connsiteX3" fmla="*/ 448016 w 1792338"/>
                <a:gd name="connsiteY3" fmla="*/ 147367 h 1976658"/>
                <a:gd name="connsiteX4" fmla="*/ 536916 w 1792338"/>
                <a:gd name="connsiteY4" fmla="*/ 833167 h 1976658"/>
                <a:gd name="connsiteX5" fmla="*/ 765516 w 1792338"/>
                <a:gd name="connsiteY5" fmla="*/ 579167 h 1976658"/>
                <a:gd name="connsiteX6" fmla="*/ 1146516 w 1792338"/>
                <a:gd name="connsiteY6" fmla="*/ 633143 h 1976658"/>
                <a:gd name="connsiteX7" fmla="*/ 1324316 w 1792338"/>
                <a:gd name="connsiteY7" fmla="*/ 779193 h 1976658"/>
                <a:gd name="connsiteX8" fmla="*/ 1552916 w 1792338"/>
                <a:gd name="connsiteY8" fmla="*/ 598217 h 1976658"/>
                <a:gd name="connsiteX9" fmla="*/ 1781516 w 1792338"/>
                <a:gd name="connsiteY9" fmla="*/ 582342 h 1976658"/>
                <a:gd name="connsiteX10" fmla="*/ 1756116 w 1792338"/>
                <a:gd name="connsiteY10" fmla="*/ 1496743 h 1976658"/>
                <a:gd name="connsiteX11" fmla="*/ 1483424 w 1792338"/>
                <a:gd name="connsiteY11" fmla="*/ 1796890 h 1976658"/>
                <a:gd name="connsiteX12" fmla="*/ 1388174 w 1792338"/>
                <a:gd name="connsiteY12" fmla="*/ 1887758 h 1976658"/>
                <a:gd name="connsiteX13" fmla="*/ 866848 w 1792338"/>
                <a:gd name="connsiteY13" fmla="*/ 1976658 h 1976658"/>
                <a:gd name="connsiteX14" fmla="*/ 632166 w 1792338"/>
                <a:gd name="connsiteY14" fmla="*/ 1819070 h 1976658"/>
                <a:gd name="connsiteX15" fmla="*/ 743 w 1792338"/>
                <a:gd name="connsiteY15" fmla="*/ 681303 h 1976658"/>
                <a:gd name="connsiteX0" fmla="*/ 743 w 1792338"/>
                <a:gd name="connsiteY0" fmla="*/ 681303 h 1976658"/>
                <a:gd name="connsiteX1" fmla="*/ 60666 w 1792338"/>
                <a:gd name="connsiteY1" fmla="*/ 458516 h 1976658"/>
                <a:gd name="connsiteX2" fmla="*/ 181316 w 1792338"/>
                <a:gd name="connsiteY2" fmla="*/ 45766 h 1976658"/>
                <a:gd name="connsiteX3" fmla="*/ 448016 w 1792338"/>
                <a:gd name="connsiteY3" fmla="*/ 147367 h 1976658"/>
                <a:gd name="connsiteX4" fmla="*/ 536916 w 1792338"/>
                <a:gd name="connsiteY4" fmla="*/ 833167 h 1976658"/>
                <a:gd name="connsiteX5" fmla="*/ 765516 w 1792338"/>
                <a:gd name="connsiteY5" fmla="*/ 579167 h 1976658"/>
                <a:gd name="connsiteX6" fmla="*/ 1146516 w 1792338"/>
                <a:gd name="connsiteY6" fmla="*/ 633143 h 1976658"/>
                <a:gd name="connsiteX7" fmla="*/ 1324316 w 1792338"/>
                <a:gd name="connsiteY7" fmla="*/ 779193 h 1976658"/>
                <a:gd name="connsiteX8" fmla="*/ 1552916 w 1792338"/>
                <a:gd name="connsiteY8" fmla="*/ 598217 h 1976658"/>
                <a:gd name="connsiteX9" fmla="*/ 1781516 w 1792338"/>
                <a:gd name="connsiteY9" fmla="*/ 582342 h 1976658"/>
                <a:gd name="connsiteX10" fmla="*/ 1756116 w 1792338"/>
                <a:gd name="connsiteY10" fmla="*/ 1496743 h 1976658"/>
                <a:gd name="connsiteX11" fmla="*/ 1483424 w 1792338"/>
                <a:gd name="connsiteY11" fmla="*/ 1796890 h 1976658"/>
                <a:gd name="connsiteX12" fmla="*/ 1388174 w 1792338"/>
                <a:gd name="connsiteY12" fmla="*/ 1887758 h 1976658"/>
                <a:gd name="connsiteX13" fmla="*/ 866848 w 1792338"/>
                <a:gd name="connsiteY13" fmla="*/ 1976658 h 1976658"/>
                <a:gd name="connsiteX14" fmla="*/ 632166 w 1792338"/>
                <a:gd name="connsiteY14" fmla="*/ 1819070 h 1976658"/>
                <a:gd name="connsiteX15" fmla="*/ 743 w 1792338"/>
                <a:gd name="connsiteY15" fmla="*/ 681303 h 1976658"/>
                <a:gd name="connsiteX0" fmla="*/ 743 w 1792338"/>
                <a:gd name="connsiteY0" fmla="*/ 681303 h 1887758"/>
                <a:gd name="connsiteX1" fmla="*/ 60666 w 1792338"/>
                <a:gd name="connsiteY1" fmla="*/ 458516 h 1887758"/>
                <a:gd name="connsiteX2" fmla="*/ 181316 w 1792338"/>
                <a:gd name="connsiteY2" fmla="*/ 45766 h 1887758"/>
                <a:gd name="connsiteX3" fmla="*/ 448016 w 1792338"/>
                <a:gd name="connsiteY3" fmla="*/ 147367 h 1887758"/>
                <a:gd name="connsiteX4" fmla="*/ 536916 w 1792338"/>
                <a:gd name="connsiteY4" fmla="*/ 833167 h 1887758"/>
                <a:gd name="connsiteX5" fmla="*/ 765516 w 1792338"/>
                <a:gd name="connsiteY5" fmla="*/ 579167 h 1887758"/>
                <a:gd name="connsiteX6" fmla="*/ 1146516 w 1792338"/>
                <a:gd name="connsiteY6" fmla="*/ 633143 h 1887758"/>
                <a:gd name="connsiteX7" fmla="*/ 1324316 w 1792338"/>
                <a:gd name="connsiteY7" fmla="*/ 779193 h 1887758"/>
                <a:gd name="connsiteX8" fmla="*/ 1552916 w 1792338"/>
                <a:gd name="connsiteY8" fmla="*/ 598217 h 1887758"/>
                <a:gd name="connsiteX9" fmla="*/ 1781516 w 1792338"/>
                <a:gd name="connsiteY9" fmla="*/ 582342 h 1887758"/>
                <a:gd name="connsiteX10" fmla="*/ 1756116 w 1792338"/>
                <a:gd name="connsiteY10" fmla="*/ 1496743 h 1887758"/>
                <a:gd name="connsiteX11" fmla="*/ 1483424 w 1792338"/>
                <a:gd name="connsiteY11" fmla="*/ 1796890 h 1887758"/>
                <a:gd name="connsiteX12" fmla="*/ 1388174 w 1792338"/>
                <a:gd name="connsiteY12" fmla="*/ 1887758 h 1887758"/>
                <a:gd name="connsiteX13" fmla="*/ 632166 w 1792338"/>
                <a:gd name="connsiteY13" fmla="*/ 1819070 h 1887758"/>
                <a:gd name="connsiteX14" fmla="*/ 743 w 1792338"/>
                <a:gd name="connsiteY14" fmla="*/ 681303 h 1887758"/>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83424 w 1792338"/>
                <a:gd name="connsiteY11" fmla="*/ 1796890 h 1819070"/>
                <a:gd name="connsiteX12" fmla="*/ 632166 w 1792338"/>
                <a:gd name="connsiteY12" fmla="*/ 1819070 h 1819070"/>
                <a:gd name="connsiteX13" fmla="*/ 743 w 1792338"/>
                <a:gd name="connsiteY13" fmla="*/ 681303 h 1819070"/>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77074 w 1792338"/>
                <a:gd name="connsiteY11" fmla="*/ 1809590 h 1819070"/>
                <a:gd name="connsiteX12" fmla="*/ 632166 w 1792338"/>
                <a:gd name="connsiteY12" fmla="*/ 1819070 h 1819070"/>
                <a:gd name="connsiteX13" fmla="*/ 743 w 1792338"/>
                <a:gd name="connsiteY13" fmla="*/ 681303 h 1819070"/>
                <a:gd name="connsiteX0" fmla="*/ 743 w 1792338"/>
                <a:gd name="connsiteY0" fmla="*/ 681303 h 1819070"/>
                <a:gd name="connsiteX1" fmla="*/ 60666 w 1792338"/>
                <a:gd name="connsiteY1" fmla="*/ 458516 h 1819070"/>
                <a:gd name="connsiteX2" fmla="*/ 181316 w 1792338"/>
                <a:gd name="connsiteY2" fmla="*/ 45766 h 1819070"/>
                <a:gd name="connsiteX3" fmla="*/ 448016 w 1792338"/>
                <a:gd name="connsiteY3" fmla="*/ 147367 h 1819070"/>
                <a:gd name="connsiteX4" fmla="*/ 536916 w 1792338"/>
                <a:gd name="connsiteY4" fmla="*/ 833167 h 1819070"/>
                <a:gd name="connsiteX5" fmla="*/ 765516 w 1792338"/>
                <a:gd name="connsiteY5" fmla="*/ 579167 h 1819070"/>
                <a:gd name="connsiteX6" fmla="*/ 1146516 w 1792338"/>
                <a:gd name="connsiteY6" fmla="*/ 633143 h 1819070"/>
                <a:gd name="connsiteX7" fmla="*/ 1324316 w 1792338"/>
                <a:gd name="connsiteY7" fmla="*/ 779193 h 1819070"/>
                <a:gd name="connsiteX8" fmla="*/ 1552916 w 1792338"/>
                <a:gd name="connsiteY8" fmla="*/ 598217 h 1819070"/>
                <a:gd name="connsiteX9" fmla="*/ 1781516 w 1792338"/>
                <a:gd name="connsiteY9" fmla="*/ 582342 h 1819070"/>
                <a:gd name="connsiteX10" fmla="*/ 1756116 w 1792338"/>
                <a:gd name="connsiteY10" fmla="*/ 1496743 h 1819070"/>
                <a:gd name="connsiteX11" fmla="*/ 1477074 w 1792338"/>
                <a:gd name="connsiteY11" fmla="*/ 1815940 h 1819070"/>
                <a:gd name="connsiteX12" fmla="*/ 632166 w 1792338"/>
                <a:gd name="connsiteY12" fmla="*/ 1819070 h 1819070"/>
                <a:gd name="connsiteX13" fmla="*/ 743 w 1792338"/>
                <a:gd name="connsiteY13" fmla="*/ 681303 h 1819070"/>
                <a:gd name="connsiteX0" fmla="*/ 743 w 1797895"/>
                <a:gd name="connsiteY0" fmla="*/ 681303 h 1819070"/>
                <a:gd name="connsiteX1" fmla="*/ 60666 w 1797895"/>
                <a:gd name="connsiteY1" fmla="*/ 458516 h 1819070"/>
                <a:gd name="connsiteX2" fmla="*/ 181316 w 1797895"/>
                <a:gd name="connsiteY2" fmla="*/ 45766 h 1819070"/>
                <a:gd name="connsiteX3" fmla="*/ 448016 w 1797895"/>
                <a:gd name="connsiteY3" fmla="*/ 147367 h 1819070"/>
                <a:gd name="connsiteX4" fmla="*/ 536916 w 1797895"/>
                <a:gd name="connsiteY4" fmla="*/ 833167 h 1819070"/>
                <a:gd name="connsiteX5" fmla="*/ 765516 w 1797895"/>
                <a:gd name="connsiteY5" fmla="*/ 579167 h 1819070"/>
                <a:gd name="connsiteX6" fmla="*/ 1146516 w 1797895"/>
                <a:gd name="connsiteY6" fmla="*/ 633143 h 1819070"/>
                <a:gd name="connsiteX7" fmla="*/ 1324316 w 1797895"/>
                <a:gd name="connsiteY7" fmla="*/ 779193 h 1819070"/>
                <a:gd name="connsiteX8" fmla="*/ 1552916 w 1797895"/>
                <a:gd name="connsiteY8" fmla="*/ 598217 h 1819070"/>
                <a:gd name="connsiteX9" fmla="*/ 1787866 w 1797895"/>
                <a:gd name="connsiteY9" fmla="*/ 582342 h 1819070"/>
                <a:gd name="connsiteX10" fmla="*/ 1756116 w 1797895"/>
                <a:gd name="connsiteY10" fmla="*/ 1496743 h 1819070"/>
                <a:gd name="connsiteX11" fmla="*/ 1477074 w 1797895"/>
                <a:gd name="connsiteY11" fmla="*/ 1815940 h 1819070"/>
                <a:gd name="connsiteX12" fmla="*/ 632166 w 1797895"/>
                <a:gd name="connsiteY12" fmla="*/ 1819070 h 1819070"/>
                <a:gd name="connsiteX13" fmla="*/ 743 w 1797895"/>
                <a:gd name="connsiteY13" fmla="*/ 681303 h 1819070"/>
                <a:gd name="connsiteX0" fmla="*/ 743 w 1793089"/>
                <a:gd name="connsiteY0" fmla="*/ 681303 h 1819070"/>
                <a:gd name="connsiteX1" fmla="*/ 60666 w 1793089"/>
                <a:gd name="connsiteY1" fmla="*/ 458516 h 1819070"/>
                <a:gd name="connsiteX2" fmla="*/ 181316 w 1793089"/>
                <a:gd name="connsiteY2" fmla="*/ 45766 h 1819070"/>
                <a:gd name="connsiteX3" fmla="*/ 448016 w 1793089"/>
                <a:gd name="connsiteY3" fmla="*/ 147367 h 1819070"/>
                <a:gd name="connsiteX4" fmla="*/ 536916 w 1793089"/>
                <a:gd name="connsiteY4" fmla="*/ 833167 h 1819070"/>
                <a:gd name="connsiteX5" fmla="*/ 765516 w 1793089"/>
                <a:gd name="connsiteY5" fmla="*/ 579167 h 1819070"/>
                <a:gd name="connsiteX6" fmla="*/ 1146516 w 1793089"/>
                <a:gd name="connsiteY6" fmla="*/ 633143 h 1819070"/>
                <a:gd name="connsiteX7" fmla="*/ 1324316 w 1793089"/>
                <a:gd name="connsiteY7" fmla="*/ 779193 h 1819070"/>
                <a:gd name="connsiteX8" fmla="*/ 1552916 w 1793089"/>
                <a:gd name="connsiteY8" fmla="*/ 598217 h 1819070"/>
                <a:gd name="connsiteX9" fmla="*/ 1787866 w 1793089"/>
                <a:gd name="connsiteY9" fmla="*/ 582342 h 1819070"/>
                <a:gd name="connsiteX10" fmla="*/ 1756116 w 1793089"/>
                <a:gd name="connsiteY10" fmla="*/ 1496743 h 1819070"/>
                <a:gd name="connsiteX11" fmla="*/ 1477074 w 1793089"/>
                <a:gd name="connsiteY11" fmla="*/ 1815940 h 1819070"/>
                <a:gd name="connsiteX12" fmla="*/ 632166 w 1793089"/>
                <a:gd name="connsiteY12" fmla="*/ 1819070 h 1819070"/>
                <a:gd name="connsiteX13" fmla="*/ 743 w 1793089"/>
                <a:gd name="connsiteY13" fmla="*/ 681303 h 1819070"/>
                <a:gd name="connsiteX0" fmla="*/ 743 w 1794357"/>
                <a:gd name="connsiteY0" fmla="*/ 681303 h 1819070"/>
                <a:gd name="connsiteX1" fmla="*/ 60666 w 1794357"/>
                <a:gd name="connsiteY1" fmla="*/ 458516 h 1819070"/>
                <a:gd name="connsiteX2" fmla="*/ 181316 w 1794357"/>
                <a:gd name="connsiteY2" fmla="*/ 45766 h 1819070"/>
                <a:gd name="connsiteX3" fmla="*/ 448016 w 1794357"/>
                <a:gd name="connsiteY3" fmla="*/ 147367 h 1819070"/>
                <a:gd name="connsiteX4" fmla="*/ 536916 w 1794357"/>
                <a:gd name="connsiteY4" fmla="*/ 833167 h 1819070"/>
                <a:gd name="connsiteX5" fmla="*/ 765516 w 1794357"/>
                <a:gd name="connsiteY5" fmla="*/ 579167 h 1819070"/>
                <a:gd name="connsiteX6" fmla="*/ 1146516 w 1794357"/>
                <a:gd name="connsiteY6" fmla="*/ 633143 h 1819070"/>
                <a:gd name="connsiteX7" fmla="*/ 1324316 w 1794357"/>
                <a:gd name="connsiteY7" fmla="*/ 779193 h 1819070"/>
                <a:gd name="connsiteX8" fmla="*/ 1552916 w 1794357"/>
                <a:gd name="connsiteY8" fmla="*/ 598217 h 1819070"/>
                <a:gd name="connsiteX9" fmla="*/ 1787866 w 1794357"/>
                <a:gd name="connsiteY9" fmla="*/ 582342 h 1819070"/>
                <a:gd name="connsiteX10" fmla="*/ 1768816 w 1794357"/>
                <a:gd name="connsiteY10" fmla="*/ 1490393 h 1819070"/>
                <a:gd name="connsiteX11" fmla="*/ 1477074 w 1794357"/>
                <a:gd name="connsiteY11" fmla="*/ 1815940 h 1819070"/>
                <a:gd name="connsiteX12" fmla="*/ 632166 w 1794357"/>
                <a:gd name="connsiteY12" fmla="*/ 1819070 h 1819070"/>
                <a:gd name="connsiteX13" fmla="*/ 743 w 1794357"/>
                <a:gd name="connsiteY13" fmla="*/ 681303 h 1819070"/>
                <a:gd name="connsiteX0" fmla="*/ 743 w 1795250"/>
                <a:gd name="connsiteY0" fmla="*/ 681303 h 1819070"/>
                <a:gd name="connsiteX1" fmla="*/ 60666 w 1795250"/>
                <a:gd name="connsiteY1" fmla="*/ 458516 h 1819070"/>
                <a:gd name="connsiteX2" fmla="*/ 181316 w 1795250"/>
                <a:gd name="connsiteY2" fmla="*/ 45766 h 1819070"/>
                <a:gd name="connsiteX3" fmla="*/ 448016 w 1795250"/>
                <a:gd name="connsiteY3" fmla="*/ 147367 h 1819070"/>
                <a:gd name="connsiteX4" fmla="*/ 536916 w 1795250"/>
                <a:gd name="connsiteY4" fmla="*/ 833167 h 1819070"/>
                <a:gd name="connsiteX5" fmla="*/ 765516 w 1795250"/>
                <a:gd name="connsiteY5" fmla="*/ 579167 h 1819070"/>
                <a:gd name="connsiteX6" fmla="*/ 1146516 w 1795250"/>
                <a:gd name="connsiteY6" fmla="*/ 633143 h 1819070"/>
                <a:gd name="connsiteX7" fmla="*/ 1324316 w 1795250"/>
                <a:gd name="connsiteY7" fmla="*/ 779193 h 1819070"/>
                <a:gd name="connsiteX8" fmla="*/ 1552916 w 1795250"/>
                <a:gd name="connsiteY8" fmla="*/ 598217 h 1819070"/>
                <a:gd name="connsiteX9" fmla="*/ 1787866 w 1795250"/>
                <a:gd name="connsiteY9" fmla="*/ 582342 h 1819070"/>
                <a:gd name="connsiteX10" fmla="*/ 1775166 w 1795250"/>
                <a:gd name="connsiteY10" fmla="*/ 1490393 h 1819070"/>
                <a:gd name="connsiteX11" fmla="*/ 1477074 w 1795250"/>
                <a:gd name="connsiteY11" fmla="*/ 1815940 h 1819070"/>
                <a:gd name="connsiteX12" fmla="*/ 632166 w 1795250"/>
                <a:gd name="connsiteY12" fmla="*/ 1819070 h 1819070"/>
                <a:gd name="connsiteX13" fmla="*/ 743 w 1795250"/>
                <a:gd name="connsiteY13" fmla="*/ 681303 h 1819070"/>
                <a:gd name="connsiteX0" fmla="*/ 743 w 1798004"/>
                <a:gd name="connsiteY0" fmla="*/ 681303 h 1819070"/>
                <a:gd name="connsiteX1" fmla="*/ 60666 w 1798004"/>
                <a:gd name="connsiteY1" fmla="*/ 458516 h 1819070"/>
                <a:gd name="connsiteX2" fmla="*/ 181316 w 1798004"/>
                <a:gd name="connsiteY2" fmla="*/ 45766 h 1819070"/>
                <a:gd name="connsiteX3" fmla="*/ 448016 w 1798004"/>
                <a:gd name="connsiteY3" fmla="*/ 147367 h 1819070"/>
                <a:gd name="connsiteX4" fmla="*/ 536916 w 1798004"/>
                <a:gd name="connsiteY4" fmla="*/ 833167 h 1819070"/>
                <a:gd name="connsiteX5" fmla="*/ 765516 w 1798004"/>
                <a:gd name="connsiteY5" fmla="*/ 579167 h 1819070"/>
                <a:gd name="connsiteX6" fmla="*/ 1146516 w 1798004"/>
                <a:gd name="connsiteY6" fmla="*/ 633143 h 1819070"/>
                <a:gd name="connsiteX7" fmla="*/ 1324316 w 1798004"/>
                <a:gd name="connsiteY7" fmla="*/ 779193 h 1819070"/>
                <a:gd name="connsiteX8" fmla="*/ 1552916 w 1798004"/>
                <a:gd name="connsiteY8" fmla="*/ 598217 h 1819070"/>
                <a:gd name="connsiteX9" fmla="*/ 1787866 w 1798004"/>
                <a:gd name="connsiteY9" fmla="*/ 582342 h 1819070"/>
                <a:gd name="connsiteX10" fmla="*/ 1787866 w 1798004"/>
                <a:gd name="connsiteY10" fmla="*/ 1490393 h 1819070"/>
                <a:gd name="connsiteX11" fmla="*/ 1477074 w 1798004"/>
                <a:gd name="connsiteY11" fmla="*/ 1815940 h 1819070"/>
                <a:gd name="connsiteX12" fmla="*/ 632166 w 1798004"/>
                <a:gd name="connsiteY12" fmla="*/ 1819070 h 1819070"/>
                <a:gd name="connsiteX13" fmla="*/ 743 w 1798004"/>
                <a:gd name="connsiteY13" fmla="*/ 681303 h 1819070"/>
                <a:gd name="connsiteX0" fmla="*/ 743 w 1798004"/>
                <a:gd name="connsiteY0" fmla="*/ 681303 h 1819070"/>
                <a:gd name="connsiteX1" fmla="*/ 60666 w 1798004"/>
                <a:gd name="connsiteY1" fmla="*/ 458516 h 1819070"/>
                <a:gd name="connsiteX2" fmla="*/ 181316 w 1798004"/>
                <a:gd name="connsiteY2" fmla="*/ 45766 h 1819070"/>
                <a:gd name="connsiteX3" fmla="*/ 448016 w 1798004"/>
                <a:gd name="connsiteY3" fmla="*/ 147367 h 1819070"/>
                <a:gd name="connsiteX4" fmla="*/ 536916 w 1798004"/>
                <a:gd name="connsiteY4" fmla="*/ 833167 h 1819070"/>
                <a:gd name="connsiteX5" fmla="*/ 765516 w 1798004"/>
                <a:gd name="connsiteY5" fmla="*/ 579167 h 1819070"/>
                <a:gd name="connsiteX6" fmla="*/ 1146516 w 1798004"/>
                <a:gd name="connsiteY6" fmla="*/ 633143 h 1819070"/>
                <a:gd name="connsiteX7" fmla="*/ 1324316 w 1798004"/>
                <a:gd name="connsiteY7" fmla="*/ 779193 h 1819070"/>
                <a:gd name="connsiteX8" fmla="*/ 1552916 w 1798004"/>
                <a:gd name="connsiteY8" fmla="*/ 598217 h 1819070"/>
                <a:gd name="connsiteX9" fmla="*/ 1787866 w 1798004"/>
                <a:gd name="connsiteY9" fmla="*/ 563292 h 1819070"/>
                <a:gd name="connsiteX10" fmla="*/ 1787866 w 1798004"/>
                <a:gd name="connsiteY10" fmla="*/ 1490393 h 1819070"/>
                <a:gd name="connsiteX11" fmla="*/ 1477074 w 1798004"/>
                <a:gd name="connsiteY11" fmla="*/ 1815940 h 1819070"/>
                <a:gd name="connsiteX12" fmla="*/ 632166 w 1798004"/>
                <a:gd name="connsiteY12" fmla="*/ 1819070 h 1819070"/>
                <a:gd name="connsiteX13" fmla="*/ 743 w 1798004"/>
                <a:gd name="connsiteY13" fmla="*/ 681303 h 1819070"/>
                <a:gd name="connsiteX0" fmla="*/ 743 w 1802768"/>
                <a:gd name="connsiteY0" fmla="*/ 681303 h 1819070"/>
                <a:gd name="connsiteX1" fmla="*/ 60666 w 1802768"/>
                <a:gd name="connsiteY1" fmla="*/ 458516 h 1819070"/>
                <a:gd name="connsiteX2" fmla="*/ 181316 w 1802768"/>
                <a:gd name="connsiteY2" fmla="*/ 45766 h 1819070"/>
                <a:gd name="connsiteX3" fmla="*/ 448016 w 1802768"/>
                <a:gd name="connsiteY3" fmla="*/ 147367 h 1819070"/>
                <a:gd name="connsiteX4" fmla="*/ 536916 w 1802768"/>
                <a:gd name="connsiteY4" fmla="*/ 833167 h 1819070"/>
                <a:gd name="connsiteX5" fmla="*/ 765516 w 1802768"/>
                <a:gd name="connsiteY5" fmla="*/ 579167 h 1819070"/>
                <a:gd name="connsiteX6" fmla="*/ 1146516 w 1802768"/>
                <a:gd name="connsiteY6" fmla="*/ 633143 h 1819070"/>
                <a:gd name="connsiteX7" fmla="*/ 1324316 w 1802768"/>
                <a:gd name="connsiteY7" fmla="*/ 779193 h 1819070"/>
                <a:gd name="connsiteX8" fmla="*/ 1552916 w 1802768"/>
                <a:gd name="connsiteY8" fmla="*/ 598217 h 1819070"/>
                <a:gd name="connsiteX9" fmla="*/ 1794216 w 1802768"/>
                <a:gd name="connsiteY9" fmla="*/ 556942 h 1819070"/>
                <a:gd name="connsiteX10" fmla="*/ 1787866 w 1802768"/>
                <a:gd name="connsiteY10" fmla="*/ 1490393 h 1819070"/>
                <a:gd name="connsiteX11" fmla="*/ 1477074 w 1802768"/>
                <a:gd name="connsiteY11" fmla="*/ 1815940 h 1819070"/>
                <a:gd name="connsiteX12" fmla="*/ 632166 w 1802768"/>
                <a:gd name="connsiteY12" fmla="*/ 1819070 h 1819070"/>
                <a:gd name="connsiteX13" fmla="*/ 743 w 1802768"/>
                <a:gd name="connsiteY13" fmla="*/ 681303 h 1819070"/>
                <a:gd name="connsiteX0" fmla="*/ 743 w 1802768"/>
                <a:gd name="connsiteY0" fmla="*/ 681303 h 1819070"/>
                <a:gd name="connsiteX1" fmla="*/ 60666 w 1802768"/>
                <a:gd name="connsiteY1" fmla="*/ 458516 h 1819070"/>
                <a:gd name="connsiteX2" fmla="*/ 181316 w 1802768"/>
                <a:gd name="connsiteY2" fmla="*/ 45766 h 1819070"/>
                <a:gd name="connsiteX3" fmla="*/ 448016 w 1802768"/>
                <a:gd name="connsiteY3" fmla="*/ 147367 h 1819070"/>
                <a:gd name="connsiteX4" fmla="*/ 536916 w 1802768"/>
                <a:gd name="connsiteY4" fmla="*/ 833167 h 1819070"/>
                <a:gd name="connsiteX5" fmla="*/ 765516 w 1802768"/>
                <a:gd name="connsiteY5" fmla="*/ 579167 h 1819070"/>
                <a:gd name="connsiteX6" fmla="*/ 1146516 w 1802768"/>
                <a:gd name="connsiteY6" fmla="*/ 633143 h 1819070"/>
                <a:gd name="connsiteX7" fmla="*/ 1324316 w 1802768"/>
                <a:gd name="connsiteY7" fmla="*/ 779193 h 1819070"/>
                <a:gd name="connsiteX8" fmla="*/ 1552916 w 1802768"/>
                <a:gd name="connsiteY8" fmla="*/ 598217 h 1819070"/>
                <a:gd name="connsiteX9" fmla="*/ 1794216 w 1802768"/>
                <a:gd name="connsiteY9" fmla="*/ 544242 h 1819070"/>
                <a:gd name="connsiteX10" fmla="*/ 1787866 w 1802768"/>
                <a:gd name="connsiteY10" fmla="*/ 1490393 h 1819070"/>
                <a:gd name="connsiteX11" fmla="*/ 1477074 w 1802768"/>
                <a:gd name="connsiteY11" fmla="*/ 1815940 h 1819070"/>
                <a:gd name="connsiteX12" fmla="*/ 632166 w 1802768"/>
                <a:gd name="connsiteY12" fmla="*/ 1819070 h 1819070"/>
                <a:gd name="connsiteX13" fmla="*/ 743 w 1802768"/>
                <a:gd name="connsiteY13" fmla="*/ 681303 h 1819070"/>
                <a:gd name="connsiteX0" fmla="*/ 743 w 1793901"/>
                <a:gd name="connsiteY0" fmla="*/ 681303 h 1819070"/>
                <a:gd name="connsiteX1" fmla="*/ 60666 w 1793901"/>
                <a:gd name="connsiteY1" fmla="*/ 458516 h 1819070"/>
                <a:gd name="connsiteX2" fmla="*/ 181316 w 1793901"/>
                <a:gd name="connsiteY2" fmla="*/ 45766 h 1819070"/>
                <a:gd name="connsiteX3" fmla="*/ 448016 w 1793901"/>
                <a:gd name="connsiteY3" fmla="*/ 147367 h 1819070"/>
                <a:gd name="connsiteX4" fmla="*/ 536916 w 1793901"/>
                <a:gd name="connsiteY4" fmla="*/ 833167 h 1819070"/>
                <a:gd name="connsiteX5" fmla="*/ 765516 w 1793901"/>
                <a:gd name="connsiteY5" fmla="*/ 579167 h 1819070"/>
                <a:gd name="connsiteX6" fmla="*/ 1146516 w 1793901"/>
                <a:gd name="connsiteY6" fmla="*/ 633143 h 1819070"/>
                <a:gd name="connsiteX7" fmla="*/ 1324316 w 1793901"/>
                <a:gd name="connsiteY7" fmla="*/ 779193 h 1819070"/>
                <a:gd name="connsiteX8" fmla="*/ 1552916 w 1793901"/>
                <a:gd name="connsiteY8" fmla="*/ 598217 h 1819070"/>
                <a:gd name="connsiteX9" fmla="*/ 1781516 w 1793901"/>
                <a:gd name="connsiteY9" fmla="*/ 537892 h 1819070"/>
                <a:gd name="connsiteX10" fmla="*/ 1787866 w 1793901"/>
                <a:gd name="connsiteY10" fmla="*/ 1490393 h 1819070"/>
                <a:gd name="connsiteX11" fmla="*/ 1477074 w 1793901"/>
                <a:gd name="connsiteY11" fmla="*/ 1815940 h 1819070"/>
                <a:gd name="connsiteX12" fmla="*/ 632166 w 1793901"/>
                <a:gd name="connsiteY12" fmla="*/ 1819070 h 1819070"/>
                <a:gd name="connsiteX13" fmla="*/ 743 w 1793901"/>
                <a:gd name="connsiteY13" fmla="*/ 681303 h 1819070"/>
                <a:gd name="connsiteX0" fmla="*/ 743 w 1793901"/>
                <a:gd name="connsiteY0" fmla="*/ 681303 h 1819070"/>
                <a:gd name="connsiteX1" fmla="*/ 60666 w 1793901"/>
                <a:gd name="connsiteY1" fmla="*/ 458516 h 1819070"/>
                <a:gd name="connsiteX2" fmla="*/ 181316 w 1793901"/>
                <a:gd name="connsiteY2" fmla="*/ 45766 h 1819070"/>
                <a:gd name="connsiteX3" fmla="*/ 448016 w 1793901"/>
                <a:gd name="connsiteY3" fmla="*/ 147367 h 1819070"/>
                <a:gd name="connsiteX4" fmla="*/ 536916 w 1793901"/>
                <a:gd name="connsiteY4" fmla="*/ 833167 h 1819070"/>
                <a:gd name="connsiteX5" fmla="*/ 765516 w 1793901"/>
                <a:gd name="connsiteY5" fmla="*/ 579167 h 1819070"/>
                <a:gd name="connsiteX6" fmla="*/ 1146516 w 1793901"/>
                <a:gd name="connsiteY6" fmla="*/ 633143 h 1819070"/>
                <a:gd name="connsiteX7" fmla="*/ 1324316 w 1793901"/>
                <a:gd name="connsiteY7" fmla="*/ 779193 h 1819070"/>
                <a:gd name="connsiteX8" fmla="*/ 1552916 w 1793901"/>
                <a:gd name="connsiteY8" fmla="*/ 598217 h 1819070"/>
                <a:gd name="connsiteX9" fmla="*/ 1781516 w 1793901"/>
                <a:gd name="connsiteY9" fmla="*/ 537892 h 1819070"/>
                <a:gd name="connsiteX10" fmla="*/ 1787866 w 1793901"/>
                <a:gd name="connsiteY10" fmla="*/ 1490393 h 1819070"/>
                <a:gd name="connsiteX11" fmla="*/ 1477074 w 1793901"/>
                <a:gd name="connsiteY11" fmla="*/ 1815940 h 1819070"/>
                <a:gd name="connsiteX12" fmla="*/ 632166 w 1793901"/>
                <a:gd name="connsiteY12" fmla="*/ 1819070 h 1819070"/>
                <a:gd name="connsiteX13" fmla="*/ 743 w 1793901"/>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294 w 1794452"/>
                <a:gd name="connsiteY0" fmla="*/ 681303 h 1819070"/>
                <a:gd name="connsiteX1" fmla="*/ 61217 w 1794452"/>
                <a:gd name="connsiteY1" fmla="*/ 458516 h 1819070"/>
                <a:gd name="connsiteX2" fmla="*/ 181867 w 1794452"/>
                <a:gd name="connsiteY2" fmla="*/ 45766 h 1819070"/>
                <a:gd name="connsiteX3" fmla="*/ 448567 w 1794452"/>
                <a:gd name="connsiteY3" fmla="*/ 147367 h 1819070"/>
                <a:gd name="connsiteX4" fmla="*/ 537467 w 1794452"/>
                <a:gd name="connsiteY4" fmla="*/ 833167 h 1819070"/>
                <a:gd name="connsiteX5" fmla="*/ 766067 w 1794452"/>
                <a:gd name="connsiteY5" fmla="*/ 579167 h 1819070"/>
                <a:gd name="connsiteX6" fmla="*/ 1147067 w 1794452"/>
                <a:gd name="connsiteY6" fmla="*/ 633143 h 1819070"/>
                <a:gd name="connsiteX7" fmla="*/ 1324867 w 1794452"/>
                <a:gd name="connsiteY7" fmla="*/ 779193 h 1819070"/>
                <a:gd name="connsiteX8" fmla="*/ 1553467 w 1794452"/>
                <a:gd name="connsiteY8" fmla="*/ 598217 h 1819070"/>
                <a:gd name="connsiteX9" fmla="*/ 1782067 w 1794452"/>
                <a:gd name="connsiteY9" fmla="*/ 537892 h 1819070"/>
                <a:gd name="connsiteX10" fmla="*/ 1788417 w 1794452"/>
                <a:gd name="connsiteY10" fmla="*/ 1490393 h 1819070"/>
                <a:gd name="connsiteX11" fmla="*/ 1477625 w 1794452"/>
                <a:gd name="connsiteY11" fmla="*/ 1815940 h 1819070"/>
                <a:gd name="connsiteX12" fmla="*/ 632717 w 1794452"/>
                <a:gd name="connsiteY12" fmla="*/ 1819070 h 1819070"/>
                <a:gd name="connsiteX13" fmla="*/ 1294 w 1794452"/>
                <a:gd name="connsiteY13" fmla="*/ 681303 h 1819070"/>
                <a:gd name="connsiteX0" fmla="*/ 11037 w 1804195"/>
                <a:gd name="connsiteY0" fmla="*/ 681303 h 1819070"/>
                <a:gd name="connsiteX1" fmla="*/ 70960 w 1804195"/>
                <a:gd name="connsiteY1" fmla="*/ 458516 h 1819070"/>
                <a:gd name="connsiteX2" fmla="*/ 191610 w 1804195"/>
                <a:gd name="connsiteY2" fmla="*/ 45766 h 1819070"/>
                <a:gd name="connsiteX3" fmla="*/ 458310 w 1804195"/>
                <a:gd name="connsiteY3" fmla="*/ 147367 h 1819070"/>
                <a:gd name="connsiteX4" fmla="*/ 547210 w 1804195"/>
                <a:gd name="connsiteY4" fmla="*/ 833167 h 1819070"/>
                <a:gd name="connsiteX5" fmla="*/ 775810 w 1804195"/>
                <a:gd name="connsiteY5" fmla="*/ 579167 h 1819070"/>
                <a:gd name="connsiteX6" fmla="*/ 1156810 w 1804195"/>
                <a:gd name="connsiteY6" fmla="*/ 633143 h 1819070"/>
                <a:gd name="connsiteX7" fmla="*/ 1334610 w 1804195"/>
                <a:gd name="connsiteY7" fmla="*/ 779193 h 1819070"/>
                <a:gd name="connsiteX8" fmla="*/ 1563210 w 1804195"/>
                <a:gd name="connsiteY8" fmla="*/ 598217 h 1819070"/>
                <a:gd name="connsiteX9" fmla="*/ 1791810 w 1804195"/>
                <a:gd name="connsiteY9" fmla="*/ 537892 h 1819070"/>
                <a:gd name="connsiteX10" fmla="*/ 1798160 w 1804195"/>
                <a:gd name="connsiteY10" fmla="*/ 1490393 h 1819070"/>
                <a:gd name="connsiteX11" fmla="*/ 1487368 w 1804195"/>
                <a:gd name="connsiteY11" fmla="*/ 1815940 h 1819070"/>
                <a:gd name="connsiteX12" fmla="*/ 642460 w 1804195"/>
                <a:gd name="connsiteY12" fmla="*/ 1819070 h 1819070"/>
                <a:gd name="connsiteX13" fmla="*/ 11037 w 1804195"/>
                <a:gd name="connsiteY13" fmla="*/ 681303 h 1819070"/>
                <a:gd name="connsiteX0" fmla="*/ 0 w 1793158"/>
                <a:gd name="connsiteY0" fmla="*/ 681303 h 1819070"/>
                <a:gd name="connsiteX1" fmla="*/ 59923 w 1793158"/>
                <a:gd name="connsiteY1" fmla="*/ 458516 h 1819070"/>
                <a:gd name="connsiteX2" fmla="*/ 180573 w 1793158"/>
                <a:gd name="connsiteY2" fmla="*/ 45766 h 1819070"/>
                <a:gd name="connsiteX3" fmla="*/ 447273 w 1793158"/>
                <a:gd name="connsiteY3" fmla="*/ 147367 h 1819070"/>
                <a:gd name="connsiteX4" fmla="*/ 536173 w 1793158"/>
                <a:gd name="connsiteY4" fmla="*/ 833167 h 1819070"/>
                <a:gd name="connsiteX5" fmla="*/ 764773 w 1793158"/>
                <a:gd name="connsiteY5" fmla="*/ 579167 h 1819070"/>
                <a:gd name="connsiteX6" fmla="*/ 1145773 w 1793158"/>
                <a:gd name="connsiteY6" fmla="*/ 633143 h 1819070"/>
                <a:gd name="connsiteX7" fmla="*/ 1323573 w 1793158"/>
                <a:gd name="connsiteY7" fmla="*/ 779193 h 1819070"/>
                <a:gd name="connsiteX8" fmla="*/ 1552173 w 1793158"/>
                <a:gd name="connsiteY8" fmla="*/ 598217 h 1819070"/>
                <a:gd name="connsiteX9" fmla="*/ 1780773 w 1793158"/>
                <a:gd name="connsiteY9" fmla="*/ 537892 h 1819070"/>
                <a:gd name="connsiteX10" fmla="*/ 1787123 w 1793158"/>
                <a:gd name="connsiteY10" fmla="*/ 1490393 h 1819070"/>
                <a:gd name="connsiteX11" fmla="*/ 1476331 w 1793158"/>
                <a:gd name="connsiteY11" fmla="*/ 1815940 h 1819070"/>
                <a:gd name="connsiteX12" fmla="*/ 631423 w 1793158"/>
                <a:gd name="connsiteY12" fmla="*/ 1819070 h 1819070"/>
                <a:gd name="connsiteX13" fmla="*/ 0 w 1793158"/>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21 w 1793179"/>
                <a:gd name="connsiteY0" fmla="*/ 681303 h 1819070"/>
                <a:gd name="connsiteX1" fmla="*/ 47244 w 1793179"/>
                <a:gd name="connsiteY1" fmla="*/ 445816 h 1819070"/>
                <a:gd name="connsiteX2" fmla="*/ 180594 w 1793179"/>
                <a:gd name="connsiteY2" fmla="*/ 45766 h 1819070"/>
                <a:gd name="connsiteX3" fmla="*/ 447294 w 1793179"/>
                <a:gd name="connsiteY3" fmla="*/ 147367 h 1819070"/>
                <a:gd name="connsiteX4" fmla="*/ 536194 w 1793179"/>
                <a:gd name="connsiteY4" fmla="*/ 833167 h 1819070"/>
                <a:gd name="connsiteX5" fmla="*/ 764794 w 1793179"/>
                <a:gd name="connsiteY5" fmla="*/ 579167 h 1819070"/>
                <a:gd name="connsiteX6" fmla="*/ 1145794 w 1793179"/>
                <a:gd name="connsiteY6" fmla="*/ 633143 h 1819070"/>
                <a:gd name="connsiteX7" fmla="*/ 1323594 w 1793179"/>
                <a:gd name="connsiteY7" fmla="*/ 779193 h 1819070"/>
                <a:gd name="connsiteX8" fmla="*/ 1552194 w 1793179"/>
                <a:gd name="connsiteY8" fmla="*/ 598217 h 1819070"/>
                <a:gd name="connsiteX9" fmla="*/ 1780794 w 1793179"/>
                <a:gd name="connsiteY9" fmla="*/ 537892 h 1819070"/>
                <a:gd name="connsiteX10" fmla="*/ 1787144 w 1793179"/>
                <a:gd name="connsiteY10" fmla="*/ 1490393 h 1819070"/>
                <a:gd name="connsiteX11" fmla="*/ 1476352 w 1793179"/>
                <a:gd name="connsiteY11" fmla="*/ 1815940 h 1819070"/>
                <a:gd name="connsiteX12" fmla="*/ 631444 w 1793179"/>
                <a:gd name="connsiteY12" fmla="*/ 1819070 h 1819070"/>
                <a:gd name="connsiteX13" fmla="*/ 21 w 1793179"/>
                <a:gd name="connsiteY13" fmla="*/ 681303 h 1819070"/>
                <a:gd name="connsiteX0" fmla="*/ 0 w 1793158"/>
                <a:gd name="connsiteY0" fmla="*/ 681303 h 1819070"/>
                <a:gd name="connsiteX1" fmla="*/ 47223 w 1793158"/>
                <a:gd name="connsiteY1" fmla="*/ 445816 h 1819070"/>
                <a:gd name="connsiteX2" fmla="*/ 180573 w 1793158"/>
                <a:gd name="connsiteY2" fmla="*/ 45766 h 1819070"/>
                <a:gd name="connsiteX3" fmla="*/ 447273 w 1793158"/>
                <a:gd name="connsiteY3" fmla="*/ 147367 h 1819070"/>
                <a:gd name="connsiteX4" fmla="*/ 536173 w 1793158"/>
                <a:gd name="connsiteY4" fmla="*/ 833167 h 1819070"/>
                <a:gd name="connsiteX5" fmla="*/ 764773 w 1793158"/>
                <a:gd name="connsiteY5" fmla="*/ 579167 h 1819070"/>
                <a:gd name="connsiteX6" fmla="*/ 1145773 w 1793158"/>
                <a:gd name="connsiteY6" fmla="*/ 633143 h 1819070"/>
                <a:gd name="connsiteX7" fmla="*/ 1323573 w 1793158"/>
                <a:gd name="connsiteY7" fmla="*/ 779193 h 1819070"/>
                <a:gd name="connsiteX8" fmla="*/ 1552173 w 1793158"/>
                <a:gd name="connsiteY8" fmla="*/ 598217 h 1819070"/>
                <a:gd name="connsiteX9" fmla="*/ 1780773 w 1793158"/>
                <a:gd name="connsiteY9" fmla="*/ 537892 h 1819070"/>
                <a:gd name="connsiteX10" fmla="*/ 1787123 w 1793158"/>
                <a:gd name="connsiteY10" fmla="*/ 1490393 h 1819070"/>
                <a:gd name="connsiteX11" fmla="*/ 1476331 w 1793158"/>
                <a:gd name="connsiteY11" fmla="*/ 1815940 h 1819070"/>
                <a:gd name="connsiteX12" fmla="*/ 631423 w 1793158"/>
                <a:gd name="connsiteY12" fmla="*/ 1819070 h 1819070"/>
                <a:gd name="connsiteX13" fmla="*/ 0 w 1793158"/>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1149759 w 1797144"/>
                <a:gd name="connsiteY6" fmla="*/ 633143 h 1819070"/>
                <a:gd name="connsiteX7" fmla="*/ 1327559 w 1797144"/>
                <a:gd name="connsiteY7" fmla="*/ 779193 h 1819070"/>
                <a:gd name="connsiteX8" fmla="*/ 1556159 w 1797144"/>
                <a:gd name="connsiteY8" fmla="*/ 598217 h 1819070"/>
                <a:gd name="connsiteX9" fmla="*/ 1784759 w 1797144"/>
                <a:gd name="connsiteY9" fmla="*/ 537892 h 1819070"/>
                <a:gd name="connsiteX10" fmla="*/ 1791109 w 1797144"/>
                <a:gd name="connsiteY10" fmla="*/ 1490393 h 1819070"/>
                <a:gd name="connsiteX11" fmla="*/ 1480317 w 1797144"/>
                <a:gd name="connsiteY11" fmla="*/ 1815940 h 1819070"/>
                <a:gd name="connsiteX12" fmla="*/ 635409 w 1797144"/>
                <a:gd name="connsiteY12" fmla="*/ 1819070 h 1819070"/>
                <a:gd name="connsiteX13" fmla="*/ 3986 w 1797144"/>
                <a:gd name="connsiteY13"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625883 w 1797144"/>
                <a:gd name="connsiteY6" fmla="*/ 792687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768759 w 1797144"/>
                <a:gd name="connsiteY5" fmla="*/ 579167 h 1819070"/>
                <a:gd name="connsiteX6" fmla="*/ 766376 w 1797144"/>
                <a:gd name="connsiteY6" fmla="*/ 747443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66376 w 1797144"/>
                <a:gd name="connsiteY6" fmla="*/ 747443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40182 w 1797144"/>
                <a:gd name="connsiteY6" fmla="*/ 606949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52066 w 1797144"/>
                <a:gd name="connsiteY5" fmla="*/ 617267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40159 w 1797144"/>
                <a:gd name="connsiteY4" fmla="*/ 833167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516346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90152 w 1797144"/>
                <a:gd name="connsiteY4" fmla="*/ 83554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9070"/>
                <a:gd name="connsiteX1" fmla="*/ 51209 w 1797144"/>
                <a:gd name="connsiteY1" fmla="*/ 445816 h 1819070"/>
                <a:gd name="connsiteX2" fmla="*/ 184559 w 1797144"/>
                <a:gd name="connsiteY2" fmla="*/ 45766 h 1819070"/>
                <a:gd name="connsiteX3" fmla="*/ 451259 w 1797144"/>
                <a:gd name="connsiteY3" fmla="*/ 147367 h 1819070"/>
                <a:gd name="connsiteX4" fmla="*/ 485390 w 1797144"/>
                <a:gd name="connsiteY4" fmla="*/ 854598 h 1819070"/>
                <a:gd name="connsiteX5" fmla="*/ 542541 w 1797144"/>
                <a:gd name="connsiteY5" fmla="*/ 614886 h 1819070"/>
                <a:gd name="connsiteX6" fmla="*/ 766376 w 1797144"/>
                <a:gd name="connsiteY6" fmla="*/ 580755 h 1819070"/>
                <a:gd name="connsiteX7" fmla="*/ 1149759 w 1797144"/>
                <a:gd name="connsiteY7" fmla="*/ 633143 h 1819070"/>
                <a:gd name="connsiteX8" fmla="*/ 1327559 w 1797144"/>
                <a:gd name="connsiteY8" fmla="*/ 779193 h 1819070"/>
                <a:gd name="connsiteX9" fmla="*/ 1556159 w 1797144"/>
                <a:gd name="connsiteY9" fmla="*/ 598217 h 1819070"/>
                <a:gd name="connsiteX10" fmla="*/ 1784759 w 1797144"/>
                <a:gd name="connsiteY10" fmla="*/ 537892 h 1819070"/>
                <a:gd name="connsiteX11" fmla="*/ 1791109 w 1797144"/>
                <a:gd name="connsiteY11" fmla="*/ 1490393 h 1819070"/>
                <a:gd name="connsiteX12" fmla="*/ 1480317 w 1797144"/>
                <a:gd name="connsiteY12" fmla="*/ 1815940 h 1819070"/>
                <a:gd name="connsiteX13" fmla="*/ 635409 w 1797144"/>
                <a:gd name="connsiteY13" fmla="*/ 1819070 h 1819070"/>
                <a:gd name="connsiteX14" fmla="*/ 3986 w 1797144"/>
                <a:gd name="connsiteY14" fmla="*/ 681303 h 1819070"/>
                <a:gd name="connsiteX0" fmla="*/ 3986 w 1797144"/>
                <a:gd name="connsiteY0" fmla="*/ 681303 h 1816689"/>
                <a:gd name="connsiteX1" fmla="*/ 51209 w 1797144"/>
                <a:gd name="connsiteY1" fmla="*/ 445816 h 1816689"/>
                <a:gd name="connsiteX2" fmla="*/ 184559 w 1797144"/>
                <a:gd name="connsiteY2" fmla="*/ 45766 h 1816689"/>
                <a:gd name="connsiteX3" fmla="*/ 451259 w 1797144"/>
                <a:gd name="connsiteY3" fmla="*/ 147367 h 1816689"/>
                <a:gd name="connsiteX4" fmla="*/ 485390 w 1797144"/>
                <a:gd name="connsiteY4" fmla="*/ 854598 h 1816689"/>
                <a:gd name="connsiteX5" fmla="*/ 542541 w 1797144"/>
                <a:gd name="connsiteY5" fmla="*/ 614886 h 1816689"/>
                <a:gd name="connsiteX6" fmla="*/ 766376 w 1797144"/>
                <a:gd name="connsiteY6" fmla="*/ 580755 h 1816689"/>
                <a:gd name="connsiteX7" fmla="*/ 1149759 w 1797144"/>
                <a:gd name="connsiteY7" fmla="*/ 633143 h 1816689"/>
                <a:gd name="connsiteX8" fmla="*/ 1327559 w 1797144"/>
                <a:gd name="connsiteY8" fmla="*/ 779193 h 1816689"/>
                <a:gd name="connsiteX9" fmla="*/ 1556159 w 1797144"/>
                <a:gd name="connsiteY9" fmla="*/ 598217 h 1816689"/>
                <a:gd name="connsiteX10" fmla="*/ 1784759 w 1797144"/>
                <a:gd name="connsiteY10" fmla="*/ 537892 h 1816689"/>
                <a:gd name="connsiteX11" fmla="*/ 1791109 w 1797144"/>
                <a:gd name="connsiteY11" fmla="*/ 1490393 h 1816689"/>
                <a:gd name="connsiteX12" fmla="*/ 1480317 w 1797144"/>
                <a:gd name="connsiteY12" fmla="*/ 1815940 h 1816689"/>
                <a:gd name="connsiteX13" fmla="*/ 635409 w 1797144"/>
                <a:gd name="connsiteY13" fmla="*/ 1816689 h 1816689"/>
                <a:gd name="connsiteX14" fmla="*/ 3986 w 1797144"/>
                <a:gd name="connsiteY14" fmla="*/ 681303 h 1816689"/>
                <a:gd name="connsiteX0" fmla="*/ 3986 w 1798232"/>
                <a:gd name="connsiteY0" fmla="*/ 681303 h 1816689"/>
                <a:gd name="connsiteX1" fmla="*/ 51209 w 1798232"/>
                <a:gd name="connsiteY1" fmla="*/ 445816 h 1816689"/>
                <a:gd name="connsiteX2" fmla="*/ 184559 w 1798232"/>
                <a:gd name="connsiteY2" fmla="*/ 45766 h 1816689"/>
                <a:gd name="connsiteX3" fmla="*/ 451259 w 1798232"/>
                <a:gd name="connsiteY3" fmla="*/ 147367 h 1816689"/>
                <a:gd name="connsiteX4" fmla="*/ 485390 w 1798232"/>
                <a:gd name="connsiteY4" fmla="*/ 854598 h 1816689"/>
                <a:gd name="connsiteX5" fmla="*/ 542541 w 1798232"/>
                <a:gd name="connsiteY5" fmla="*/ 614886 h 1816689"/>
                <a:gd name="connsiteX6" fmla="*/ 766376 w 1798232"/>
                <a:gd name="connsiteY6" fmla="*/ 580755 h 1816689"/>
                <a:gd name="connsiteX7" fmla="*/ 1149759 w 1798232"/>
                <a:gd name="connsiteY7" fmla="*/ 633143 h 1816689"/>
                <a:gd name="connsiteX8" fmla="*/ 1327559 w 1798232"/>
                <a:gd name="connsiteY8" fmla="*/ 779193 h 1816689"/>
                <a:gd name="connsiteX9" fmla="*/ 1556159 w 1798232"/>
                <a:gd name="connsiteY9" fmla="*/ 598217 h 1816689"/>
                <a:gd name="connsiteX10" fmla="*/ 1784759 w 1798232"/>
                <a:gd name="connsiteY10" fmla="*/ 537892 h 1816689"/>
                <a:gd name="connsiteX11" fmla="*/ 1793491 w 1798232"/>
                <a:gd name="connsiteY11" fmla="*/ 1488011 h 1816689"/>
                <a:gd name="connsiteX12" fmla="*/ 1480317 w 1798232"/>
                <a:gd name="connsiteY12" fmla="*/ 1815940 h 1816689"/>
                <a:gd name="connsiteX13" fmla="*/ 635409 w 1798232"/>
                <a:gd name="connsiteY13" fmla="*/ 1816689 h 1816689"/>
                <a:gd name="connsiteX14" fmla="*/ 3986 w 1798232"/>
                <a:gd name="connsiteY14" fmla="*/ 681303 h 1816689"/>
                <a:gd name="connsiteX0" fmla="*/ 3986 w 1797144"/>
                <a:gd name="connsiteY0" fmla="*/ 681303 h 1816689"/>
                <a:gd name="connsiteX1" fmla="*/ 51209 w 1797144"/>
                <a:gd name="connsiteY1" fmla="*/ 445816 h 1816689"/>
                <a:gd name="connsiteX2" fmla="*/ 184559 w 1797144"/>
                <a:gd name="connsiteY2" fmla="*/ 45766 h 1816689"/>
                <a:gd name="connsiteX3" fmla="*/ 451259 w 1797144"/>
                <a:gd name="connsiteY3" fmla="*/ 147367 h 1816689"/>
                <a:gd name="connsiteX4" fmla="*/ 485390 w 1797144"/>
                <a:gd name="connsiteY4" fmla="*/ 854598 h 1816689"/>
                <a:gd name="connsiteX5" fmla="*/ 542541 w 1797144"/>
                <a:gd name="connsiteY5" fmla="*/ 614886 h 1816689"/>
                <a:gd name="connsiteX6" fmla="*/ 766376 w 1797144"/>
                <a:gd name="connsiteY6" fmla="*/ 580755 h 1816689"/>
                <a:gd name="connsiteX7" fmla="*/ 1149759 w 1797144"/>
                <a:gd name="connsiteY7" fmla="*/ 633143 h 1816689"/>
                <a:gd name="connsiteX8" fmla="*/ 1327559 w 1797144"/>
                <a:gd name="connsiteY8" fmla="*/ 779193 h 1816689"/>
                <a:gd name="connsiteX9" fmla="*/ 1556159 w 1797144"/>
                <a:gd name="connsiteY9" fmla="*/ 598217 h 1816689"/>
                <a:gd name="connsiteX10" fmla="*/ 1784759 w 1797144"/>
                <a:gd name="connsiteY10" fmla="*/ 537892 h 1816689"/>
                <a:gd name="connsiteX11" fmla="*/ 1791109 w 1797144"/>
                <a:gd name="connsiteY11" fmla="*/ 1488011 h 1816689"/>
                <a:gd name="connsiteX12" fmla="*/ 1480317 w 1797144"/>
                <a:gd name="connsiteY12" fmla="*/ 1815940 h 1816689"/>
                <a:gd name="connsiteX13" fmla="*/ 635409 w 1797144"/>
                <a:gd name="connsiteY13" fmla="*/ 1816689 h 1816689"/>
                <a:gd name="connsiteX14" fmla="*/ 3986 w 1797144"/>
                <a:gd name="connsiteY14" fmla="*/ 681303 h 1816689"/>
                <a:gd name="connsiteX0" fmla="*/ 3986 w 1796203"/>
                <a:gd name="connsiteY0" fmla="*/ 681303 h 1816689"/>
                <a:gd name="connsiteX1" fmla="*/ 51209 w 1796203"/>
                <a:gd name="connsiteY1" fmla="*/ 445816 h 1816689"/>
                <a:gd name="connsiteX2" fmla="*/ 184559 w 1796203"/>
                <a:gd name="connsiteY2" fmla="*/ 45766 h 1816689"/>
                <a:gd name="connsiteX3" fmla="*/ 451259 w 1796203"/>
                <a:gd name="connsiteY3" fmla="*/ 147367 h 1816689"/>
                <a:gd name="connsiteX4" fmla="*/ 485390 w 1796203"/>
                <a:gd name="connsiteY4" fmla="*/ 854598 h 1816689"/>
                <a:gd name="connsiteX5" fmla="*/ 542541 w 1796203"/>
                <a:gd name="connsiteY5" fmla="*/ 614886 h 1816689"/>
                <a:gd name="connsiteX6" fmla="*/ 766376 w 1796203"/>
                <a:gd name="connsiteY6" fmla="*/ 580755 h 1816689"/>
                <a:gd name="connsiteX7" fmla="*/ 1149759 w 1796203"/>
                <a:gd name="connsiteY7" fmla="*/ 633143 h 1816689"/>
                <a:gd name="connsiteX8" fmla="*/ 1327559 w 1796203"/>
                <a:gd name="connsiteY8" fmla="*/ 779193 h 1816689"/>
                <a:gd name="connsiteX9" fmla="*/ 1556159 w 1796203"/>
                <a:gd name="connsiteY9" fmla="*/ 598217 h 1816689"/>
                <a:gd name="connsiteX10" fmla="*/ 1784759 w 1796203"/>
                <a:gd name="connsiteY10" fmla="*/ 537892 h 1816689"/>
                <a:gd name="connsiteX11" fmla="*/ 1788728 w 1796203"/>
                <a:gd name="connsiteY11" fmla="*/ 1485630 h 1816689"/>
                <a:gd name="connsiteX12" fmla="*/ 1480317 w 1796203"/>
                <a:gd name="connsiteY12" fmla="*/ 1815940 h 1816689"/>
                <a:gd name="connsiteX13" fmla="*/ 635409 w 1796203"/>
                <a:gd name="connsiteY13" fmla="*/ 1816689 h 1816689"/>
                <a:gd name="connsiteX14" fmla="*/ 3986 w 1796203"/>
                <a:gd name="connsiteY14" fmla="*/ 681303 h 1816689"/>
                <a:gd name="connsiteX0" fmla="*/ 3986 w 1794669"/>
                <a:gd name="connsiteY0" fmla="*/ 681303 h 1816689"/>
                <a:gd name="connsiteX1" fmla="*/ 51209 w 1794669"/>
                <a:gd name="connsiteY1" fmla="*/ 445816 h 1816689"/>
                <a:gd name="connsiteX2" fmla="*/ 184559 w 1794669"/>
                <a:gd name="connsiteY2" fmla="*/ 45766 h 1816689"/>
                <a:gd name="connsiteX3" fmla="*/ 451259 w 1794669"/>
                <a:gd name="connsiteY3" fmla="*/ 147367 h 1816689"/>
                <a:gd name="connsiteX4" fmla="*/ 485390 w 1794669"/>
                <a:gd name="connsiteY4" fmla="*/ 854598 h 1816689"/>
                <a:gd name="connsiteX5" fmla="*/ 542541 w 1794669"/>
                <a:gd name="connsiteY5" fmla="*/ 614886 h 1816689"/>
                <a:gd name="connsiteX6" fmla="*/ 766376 w 1794669"/>
                <a:gd name="connsiteY6" fmla="*/ 580755 h 1816689"/>
                <a:gd name="connsiteX7" fmla="*/ 1149759 w 1794669"/>
                <a:gd name="connsiteY7" fmla="*/ 633143 h 1816689"/>
                <a:gd name="connsiteX8" fmla="*/ 1327559 w 1794669"/>
                <a:gd name="connsiteY8" fmla="*/ 779193 h 1816689"/>
                <a:gd name="connsiteX9" fmla="*/ 1556159 w 1794669"/>
                <a:gd name="connsiteY9" fmla="*/ 598217 h 1816689"/>
                <a:gd name="connsiteX10" fmla="*/ 1784759 w 1794669"/>
                <a:gd name="connsiteY10" fmla="*/ 537892 h 1816689"/>
                <a:gd name="connsiteX11" fmla="*/ 1783965 w 1794669"/>
                <a:gd name="connsiteY11" fmla="*/ 1485630 h 1816689"/>
                <a:gd name="connsiteX12" fmla="*/ 1480317 w 1794669"/>
                <a:gd name="connsiteY12" fmla="*/ 1815940 h 1816689"/>
                <a:gd name="connsiteX13" fmla="*/ 635409 w 1794669"/>
                <a:gd name="connsiteY13" fmla="*/ 1816689 h 1816689"/>
                <a:gd name="connsiteX14" fmla="*/ 3986 w 1794669"/>
                <a:gd name="connsiteY14" fmla="*/ 681303 h 1816689"/>
                <a:gd name="connsiteX0" fmla="*/ 3986 w 1794669"/>
                <a:gd name="connsiteY0" fmla="*/ 681303 h 1816689"/>
                <a:gd name="connsiteX1" fmla="*/ 51209 w 1794669"/>
                <a:gd name="connsiteY1" fmla="*/ 445816 h 1816689"/>
                <a:gd name="connsiteX2" fmla="*/ 184559 w 1794669"/>
                <a:gd name="connsiteY2" fmla="*/ 45766 h 1816689"/>
                <a:gd name="connsiteX3" fmla="*/ 451259 w 1794669"/>
                <a:gd name="connsiteY3" fmla="*/ 147367 h 1816689"/>
                <a:gd name="connsiteX4" fmla="*/ 485390 w 1794669"/>
                <a:gd name="connsiteY4" fmla="*/ 854598 h 1816689"/>
                <a:gd name="connsiteX5" fmla="*/ 542541 w 1794669"/>
                <a:gd name="connsiteY5" fmla="*/ 614886 h 1816689"/>
                <a:gd name="connsiteX6" fmla="*/ 766376 w 1794669"/>
                <a:gd name="connsiteY6" fmla="*/ 580755 h 1816689"/>
                <a:gd name="connsiteX7" fmla="*/ 1149759 w 1794669"/>
                <a:gd name="connsiteY7" fmla="*/ 633143 h 1816689"/>
                <a:gd name="connsiteX8" fmla="*/ 1327559 w 1794669"/>
                <a:gd name="connsiteY8" fmla="*/ 779193 h 1816689"/>
                <a:gd name="connsiteX9" fmla="*/ 1556159 w 1794669"/>
                <a:gd name="connsiteY9" fmla="*/ 598217 h 1816689"/>
                <a:gd name="connsiteX10" fmla="*/ 1784759 w 1794669"/>
                <a:gd name="connsiteY10" fmla="*/ 537892 h 1816689"/>
                <a:gd name="connsiteX11" fmla="*/ 1783965 w 1794669"/>
                <a:gd name="connsiteY11" fmla="*/ 1485630 h 1816689"/>
                <a:gd name="connsiteX12" fmla="*/ 1480317 w 1794669"/>
                <a:gd name="connsiteY12" fmla="*/ 1815940 h 1816689"/>
                <a:gd name="connsiteX13" fmla="*/ 635409 w 1794669"/>
                <a:gd name="connsiteY13" fmla="*/ 1816689 h 1816689"/>
                <a:gd name="connsiteX14" fmla="*/ 3986 w 1794669"/>
                <a:gd name="connsiteY14" fmla="*/ 681303 h 1816689"/>
                <a:gd name="connsiteX0" fmla="*/ 3986 w 1795898"/>
                <a:gd name="connsiteY0" fmla="*/ 681303 h 1816689"/>
                <a:gd name="connsiteX1" fmla="*/ 51209 w 1795898"/>
                <a:gd name="connsiteY1" fmla="*/ 445816 h 1816689"/>
                <a:gd name="connsiteX2" fmla="*/ 184559 w 1795898"/>
                <a:gd name="connsiteY2" fmla="*/ 45766 h 1816689"/>
                <a:gd name="connsiteX3" fmla="*/ 451259 w 1795898"/>
                <a:gd name="connsiteY3" fmla="*/ 147367 h 1816689"/>
                <a:gd name="connsiteX4" fmla="*/ 485390 w 1795898"/>
                <a:gd name="connsiteY4" fmla="*/ 854598 h 1816689"/>
                <a:gd name="connsiteX5" fmla="*/ 542541 w 1795898"/>
                <a:gd name="connsiteY5" fmla="*/ 614886 h 1816689"/>
                <a:gd name="connsiteX6" fmla="*/ 766376 w 1795898"/>
                <a:gd name="connsiteY6" fmla="*/ 580755 h 1816689"/>
                <a:gd name="connsiteX7" fmla="*/ 1149759 w 1795898"/>
                <a:gd name="connsiteY7" fmla="*/ 633143 h 1816689"/>
                <a:gd name="connsiteX8" fmla="*/ 1327559 w 1795898"/>
                <a:gd name="connsiteY8" fmla="*/ 779193 h 1816689"/>
                <a:gd name="connsiteX9" fmla="*/ 1556159 w 1795898"/>
                <a:gd name="connsiteY9" fmla="*/ 598217 h 1816689"/>
                <a:gd name="connsiteX10" fmla="*/ 1784759 w 1795898"/>
                <a:gd name="connsiteY10" fmla="*/ 537892 h 1816689"/>
                <a:gd name="connsiteX11" fmla="*/ 1783965 w 1795898"/>
                <a:gd name="connsiteY11" fmla="*/ 1485630 h 1816689"/>
                <a:gd name="connsiteX12" fmla="*/ 1480317 w 1795898"/>
                <a:gd name="connsiteY12" fmla="*/ 1815940 h 1816689"/>
                <a:gd name="connsiteX13" fmla="*/ 635409 w 1795898"/>
                <a:gd name="connsiteY13" fmla="*/ 1816689 h 1816689"/>
                <a:gd name="connsiteX14" fmla="*/ 3986 w 1795898"/>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6689"/>
                <a:gd name="connsiteX1" fmla="*/ 51209 w 1796583"/>
                <a:gd name="connsiteY1" fmla="*/ 445816 h 1816689"/>
                <a:gd name="connsiteX2" fmla="*/ 184559 w 1796583"/>
                <a:gd name="connsiteY2" fmla="*/ 45766 h 1816689"/>
                <a:gd name="connsiteX3" fmla="*/ 451259 w 1796583"/>
                <a:gd name="connsiteY3" fmla="*/ 147367 h 1816689"/>
                <a:gd name="connsiteX4" fmla="*/ 485390 w 1796583"/>
                <a:gd name="connsiteY4" fmla="*/ 854598 h 1816689"/>
                <a:gd name="connsiteX5" fmla="*/ 542541 w 1796583"/>
                <a:gd name="connsiteY5" fmla="*/ 614886 h 1816689"/>
                <a:gd name="connsiteX6" fmla="*/ 766376 w 1796583"/>
                <a:gd name="connsiteY6" fmla="*/ 580755 h 1816689"/>
                <a:gd name="connsiteX7" fmla="*/ 1149759 w 1796583"/>
                <a:gd name="connsiteY7" fmla="*/ 633143 h 1816689"/>
                <a:gd name="connsiteX8" fmla="*/ 1327559 w 1796583"/>
                <a:gd name="connsiteY8" fmla="*/ 779193 h 1816689"/>
                <a:gd name="connsiteX9" fmla="*/ 1556159 w 1796583"/>
                <a:gd name="connsiteY9" fmla="*/ 598217 h 1816689"/>
                <a:gd name="connsiteX10" fmla="*/ 1784759 w 1796583"/>
                <a:gd name="connsiteY10" fmla="*/ 537892 h 1816689"/>
                <a:gd name="connsiteX11" fmla="*/ 1783965 w 1796583"/>
                <a:gd name="connsiteY11" fmla="*/ 1485630 h 1816689"/>
                <a:gd name="connsiteX12" fmla="*/ 1480317 w 1796583"/>
                <a:gd name="connsiteY12" fmla="*/ 1815940 h 1816689"/>
                <a:gd name="connsiteX13" fmla="*/ 635409 w 1796583"/>
                <a:gd name="connsiteY13" fmla="*/ 1816689 h 1816689"/>
                <a:gd name="connsiteX14" fmla="*/ 3986 w 1796583"/>
                <a:gd name="connsiteY14" fmla="*/ 681303 h 1816689"/>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37892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37892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27559 w 1796583"/>
                <a:gd name="connsiteY8" fmla="*/ 779193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346609 w 1796583"/>
                <a:gd name="connsiteY8" fmla="*/ 776811 h 1815940"/>
                <a:gd name="connsiteX9" fmla="*/ 1556159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66376 w 1796583"/>
                <a:gd name="connsiteY6" fmla="*/ 580755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42541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783045 w 1796583"/>
                <a:gd name="connsiteY6" fmla="*/ 583136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49759 w 1796583"/>
                <a:gd name="connsiteY7" fmla="*/ 633143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56159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85390 w 1796583"/>
                <a:gd name="connsiteY4" fmla="*/ 854598 h 1815940"/>
                <a:gd name="connsiteX5" fmla="*/ 528253 w 1796583"/>
                <a:gd name="connsiteY5" fmla="*/ 614886 h 1815940"/>
                <a:gd name="connsiteX6" fmla="*/ 811620 w 1796583"/>
                <a:gd name="connsiteY6" fmla="*/ 590279 h 1815940"/>
                <a:gd name="connsiteX7" fmla="*/ 1137853 w 1796583"/>
                <a:gd name="connsiteY7" fmla="*/ 635524 h 1815940"/>
                <a:gd name="connsiteX8" fmla="*/ 1532346 w 1796583"/>
                <a:gd name="connsiteY8" fmla="*/ 598217 h 1815940"/>
                <a:gd name="connsiteX9" fmla="*/ 1784759 w 1796583"/>
                <a:gd name="connsiteY9" fmla="*/ 559324 h 1815940"/>
                <a:gd name="connsiteX10" fmla="*/ 1783965 w 1796583"/>
                <a:gd name="connsiteY10" fmla="*/ 1485630 h 1815940"/>
                <a:gd name="connsiteX11" fmla="*/ 1480317 w 1796583"/>
                <a:gd name="connsiteY11" fmla="*/ 1815940 h 1815940"/>
                <a:gd name="connsiteX12" fmla="*/ 633027 w 1796583"/>
                <a:gd name="connsiteY12" fmla="*/ 1814307 h 1815940"/>
                <a:gd name="connsiteX13" fmla="*/ 3986 w 1796583"/>
                <a:gd name="connsiteY13"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402046 w 1796583"/>
                <a:gd name="connsiteY4" fmla="*/ 49979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49658 w 1796583"/>
                <a:gd name="connsiteY4" fmla="*/ 48074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49658 w 1796583"/>
                <a:gd name="connsiteY4" fmla="*/ 480744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485390 w 1796583"/>
                <a:gd name="connsiteY5" fmla="*/ 854598 h 1815940"/>
                <a:gd name="connsiteX6" fmla="*/ 528253 w 1796583"/>
                <a:gd name="connsiteY6" fmla="*/ 614886 h 1815940"/>
                <a:gd name="connsiteX7" fmla="*/ 811620 w 1796583"/>
                <a:gd name="connsiteY7" fmla="*/ 590279 h 1815940"/>
                <a:gd name="connsiteX8" fmla="*/ 1137853 w 1796583"/>
                <a:gd name="connsiteY8" fmla="*/ 635524 h 1815940"/>
                <a:gd name="connsiteX9" fmla="*/ 1532346 w 1796583"/>
                <a:gd name="connsiteY9" fmla="*/ 598217 h 1815940"/>
                <a:gd name="connsiteX10" fmla="*/ 1784759 w 1796583"/>
                <a:gd name="connsiteY10" fmla="*/ 559324 h 1815940"/>
                <a:gd name="connsiteX11" fmla="*/ 1783965 w 1796583"/>
                <a:gd name="connsiteY11" fmla="*/ 1485630 h 1815940"/>
                <a:gd name="connsiteX12" fmla="*/ 1480317 w 1796583"/>
                <a:gd name="connsiteY12" fmla="*/ 1815940 h 1815940"/>
                <a:gd name="connsiteX13" fmla="*/ 633027 w 1796583"/>
                <a:gd name="connsiteY13" fmla="*/ 1814307 h 1815940"/>
                <a:gd name="connsiteX14" fmla="*/ 3986 w 1796583"/>
                <a:gd name="connsiteY14"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63946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49659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6583"/>
                <a:gd name="connsiteY0" fmla="*/ 681303 h 1815940"/>
                <a:gd name="connsiteX1" fmla="*/ 51209 w 1796583"/>
                <a:gd name="connsiteY1" fmla="*/ 445816 h 1815940"/>
                <a:gd name="connsiteX2" fmla="*/ 184559 w 1796583"/>
                <a:gd name="connsiteY2" fmla="*/ 45766 h 1815940"/>
                <a:gd name="connsiteX3" fmla="*/ 451259 w 1796583"/>
                <a:gd name="connsiteY3" fmla="*/ 147367 h 1815940"/>
                <a:gd name="connsiteX4" fmla="*/ 378233 w 1796583"/>
                <a:gd name="connsiteY4" fmla="*/ 514081 h 1815940"/>
                <a:gd name="connsiteX5" fmla="*/ 373472 w 1796583"/>
                <a:gd name="connsiteY5" fmla="*/ 742682 h 1815940"/>
                <a:gd name="connsiteX6" fmla="*/ 485390 w 1796583"/>
                <a:gd name="connsiteY6" fmla="*/ 854598 h 1815940"/>
                <a:gd name="connsiteX7" fmla="*/ 528253 w 1796583"/>
                <a:gd name="connsiteY7" fmla="*/ 614886 h 1815940"/>
                <a:gd name="connsiteX8" fmla="*/ 811620 w 1796583"/>
                <a:gd name="connsiteY8" fmla="*/ 590279 h 1815940"/>
                <a:gd name="connsiteX9" fmla="*/ 1137853 w 1796583"/>
                <a:gd name="connsiteY9" fmla="*/ 635524 h 1815940"/>
                <a:gd name="connsiteX10" fmla="*/ 1532346 w 1796583"/>
                <a:gd name="connsiteY10" fmla="*/ 598217 h 1815940"/>
                <a:gd name="connsiteX11" fmla="*/ 1784759 w 1796583"/>
                <a:gd name="connsiteY11" fmla="*/ 559324 h 1815940"/>
                <a:gd name="connsiteX12" fmla="*/ 1783965 w 1796583"/>
                <a:gd name="connsiteY12" fmla="*/ 1485630 h 1815940"/>
                <a:gd name="connsiteX13" fmla="*/ 1480317 w 1796583"/>
                <a:gd name="connsiteY13" fmla="*/ 1815940 h 1815940"/>
                <a:gd name="connsiteX14" fmla="*/ 633027 w 1796583"/>
                <a:gd name="connsiteY14" fmla="*/ 1814307 h 1815940"/>
                <a:gd name="connsiteX15" fmla="*/ 3986 w 179658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811620 w 1790303"/>
                <a:gd name="connsiteY8" fmla="*/ 590279 h 1815940"/>
                <a:gd name="connsiteX9" fmla="*/ 1137853 w 1790303"/>
                <a:gd name="connsiteY9" fmla="*/ 635524 h 1815940"/>
                <a:gd name="connsiteX10" fmla="*/ 1532346 w 1790303"/>
                <a:gd name="connsiteY10" fmla="*/ 598217 h 1815940"/>
                <a:gd name="connsiteX11" fmla="*/ 1772059 w 1790303"/>
                <a:gd name="connsiteY11" fmla="*/ 559324 h 1815940"/>
                <a:gd name="connsiteX12" fmla="*/ 1783965 w 1790303"/>
                <a:gd name="connsiteY12" fmla="*/ 1485630 h 1815940"/>
                <a:gd name="connsiteX13" fmla="*/ 1480317 w 1790303"/>
                <a:gd name="connsiteY13" fmla="*/ 1815940 h 1815940"/>
                <a:gd name="connsiteX14" fmla="*/ 633027 w 1790303"/>
                <a:gd name="connsiteY14" fmla="*/ 1814307 h 1815940"/>
                <a:gd name="connsiteX15" fmla="*/ 3986 w 179030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811620 w 1790303"/>
                <a:gd name="connsiteY8" fmla="*/ 590279 h 1815940"/>
                <a:gd name="connsiteX9" fmla="*/ 1137853 w 1790303"/>
                <a:gd name="connsiteY9" fmla="*/ 635524 h 1815940"/>
                <a:gd name="connsiteX10" fmla="*/ 1532346 w 1790303"/>
                <a:gd name="connsiteY10" fmla="*/ 598217 h 1815940"/>
                <a:gd name="connsiteX11" fmla="*/ 1772059 w 1790303"/>
                <a:gd name="connsiteY11" fmla="*/ 559324 h 1815940"/>
                <a:gd name="connsiteX12" fmla="*/ 1783965 w 1790303"/>
                <a:gd name="connsiteY12" fmla="*/ 1485630 h 1815940"/>
                <a:gd name="connsiteX13" fmla="*/ 1480317 w 1790303"/>
                <a:gd name="connsiteY13" fmla="*/ 1815940 h 1815940"/>
                <a:gd name="connsiteX14" fmla="*/ 633027 w 1790303"/>
                <a:gd name="connsiteY14" fmla="*/ 1814307 h 1815940"/>
                <a:gd name="connsiteX15" fmla="*/ 3986 w 1790303"/>
                <a:gd name="connsiteY15"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137853 w 1790303"/>
                <a:gd name="connsiteY8" fmla="*/ 635524 h 1815940"/>
                <a:gd name="connsiteX9" fmla="*/ 1532346 w 1790303"/>
                <a:gd name="connsiteY9" fmla="*/ 598217 h 1815940"/>
                <a:gd name="connsiteX10" fmla="*/ 1772059 w 1790303"/>
                <a:gd name="connsiteY10" fmla="*/ 559324 h 1815940"/>
                <a:gd name="connsiteX11" fmla="*/ 1783965 w 1790303"/>
                <a:gd name="connsiteY11" fmla="*/ 1485630 h 1815940"/>
                <a:gd name="connsiteX12" fmla="*/ 1480317 w 1790303"/>
                <a:gd name="connsiteY12" fmla="*/ 1815940 h 1815940"/>
                <a:gd name="connsiteX13" fmla="*/ 633027 w 1790303"/>
                <a:gd name="connsiteY13" fmla="*/ 1814307 h 1815940"/>
                <a:gd name="connsiteX14" fmla="*/ 3986 w 1790303"/>
                <a:gd name="connsiteY14"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532346 w 1790303"/>
                <a:gd name="connsiteY8" fmla="*/ 598217 h 1815940"/>
                <a:gd name="connsiteX9" fmla="*/ 1772059 w 1790303"/>
                <a:gd name="connsiteY9" fmla="*/ 559324 h 1815940"/>
                <a:gd name="connsiteX10" fmla="*/ 1783965 w 1790303"/>
                <a:gd name="connsiteY10" fmla="*/ 1485630 h 1815940"/>
                <a:gd name="connsiteX11" fmla="*/ 1480317 w 1790303"/>
                <a:gd name="connsiteY11" fmla="*/ 1815940 h 1815940"/>
                <a:gd name="connsiteX12" fmla="*/ 633027 w 1790303"/>
                <a:gd name="connsiteY12" fmla="*/ 1814307 h 1815940"/>
                <a:gd name="connsiteX13" fmla="*/ 3986 w 1790303"/>
                <a:gd name="connsiteY13"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81303 h 1815940"/>
                <a:gd name="connsiteX1" fmla="*/ 51209 w 1790303"/>
                <a:gd name="connsiteY1" fmla="*/ 445816 h 1815940"/>
                <a:gd name="connsiteX2" fmla="*/ 184559 w 1790303"/>
                <a:gd name="connsiteY2" fmla="*/ 45766 h 1815940"/>
                <a:gd name="connsiteX3" fmla="*/ 451259 w 1790303"/>
                <a:gd name="connsiteY3" fmla="*/ 147367 h 1815940"/>
                <a:gd name="connsiteX4" fmla="*/ 378233 w 1790303"/>
                <a:gd name="connsiteY4" fmla="*/ 514081 h 1815940"/>
                <a:gd name="connsiteX5" fmla="*/ 373472 w 1790303"/>
                <a:gd name="connsiteY5" fmla="*/ 742682 h 1815940"/>
                <a:gd name="connsiteX6" fmla="*/ 485390 w 1790303"/>
                <a:gd name="connsiteY6" fmla="*/ 854598 h 1815940"/>
                <a:gd name="connsiteX7" fmla="*/ 528253 w 1790303"/>
                <a:gd name="connsiteY7" fmla="*/ 614886 h 1815940"/>
                <a:gd name="connsiteX8" fmla="*/ 1772059 w 1790303"/>
                <a:gd name="connsiteY8" fmla="*/ 559324 h 1815940"/>
                <a:gd name="connsiteX9" fmla="*/ 1783965 w 1790303"/>
                <a:gd name="connsiteY9" fmla="*/ 1485630 h 1815940"/>
                <a:gd name="connsiteX10" fmla="*/ 1480317 w 1790303"/>
                <a:gd name="connsiteY10" fmla="*/ 1815940 h 1815940"/>
                <a:gd name="connsiteX11" fmla="*/ 633027 w 1790303"/>
                <a:gd name="connsiteY11" fmla="*/ 1814307 h 1815940"/>
                <a:gd name="connsiteX12" fmla="*/ 3986 w 1790303"/>
                <a:gd name="connsiteY12" fmla="*/ 681303 h 1815940"/>
                <a:gd name="connsiteX0" fmla="*/ 3986 w 1790303"/>
                <a:gd name="connsiteY0" fmla="*/ 693341 h 1827978"/>
                <a:gd name="connsiteX1" fmla="*/ 51209 w 1790303"/>
                <a:gd name="connsiteY1" fmla="*/ 457854 h 1827978"/>
                <a:gd name="connsiteX2" fmla="*/ 184559 w 1790303"/>
                <a:gd name="connsiteY2" fmla="*/ 57804 h 1827978"/>
                <a:gd name="connsiteX3" fmla="*/ 451259 w 1790303"/>
                <a:gd name="connsiteY3" fmla="*/ 159405 h 1827978"/>
                <a:gd name="connsiteX4" fmla="*/ 378233 w 1790303"/>
                <a:gd name="connsiteY4" fmla="*/ 526119 h 1827978"/>
                <a:gd name="connsiteX5" fmla="*/ 373472 w 1790303"/>
                <a:gd name="connsiteY5" fmla="*/ 754720 h 1827978"/>
                <a:gd name="connsiteX6" fmla="*/ 485390 w 1790303"/>
                <a:gd name="connsiteY6" fmla="*/ 866636 h 1827978"/>
                <a:gd name="connsiteX7" fmla="*/ 528253 w 1790303"/>
                <a:gd name="connsiteY7" fmla="*/ 626924 h 1827978"/>
                <a:gd name="connsiteX8" fmla="*/ 1772059 w 1790303"/>
                <a:gd name="connsiteY8" fmla="*/ 571362 h 1827978"/>
                <a:gd name="connsiteX9" fmla="*/ 1783965 w 1790303"/>
                <a:gd name="connsiteY9" fmla="*/ 1497668 h 1827978"/>
                <a:gd name="connsiteX10" fmla="*/ 1480317 w 1790303"/>
                <a:gd name="connsiteY10" fmla="*/ 1827978 h 1827978"/>
                <a:gd name="connsiteX11" fmla="*/ 633027 w 1790303"/>
                <a:gd name="connsiteY11" fmla="*/ 1826345 h 1827978"/>
                <a:gd name="connsiteX12" fmla="*/ 3986 w 1790303"/>
                <a:gd name="connsiteY12" fmla="*/ 693341 h 1827978"/>
                <a:gd name="connsiteX0" fmla="*/ 3986 w 1790303"/>
                <a:gd name="connsiteY0" fmla="*/ 780987 h 1915624"/>
                <a:gd name="connsiteX1" fmla="*/ 51209 w 1790303"/>
                <a:gd name="connsiteY1" fmla="*/ 545500 h 1915624"/>
                <a:gd name="connsiteX2" fmla="*/ 184559 w 1790303"/>
                <a:gd name="connsiteY2" fmla="*/ 145450 h 1915624"/>
                <a:gd name="connsiteX3" fmla="*/ 451259 w 1790303"/>
                <a:gd name="connsiteY3" fmla="*/ 247051 h 1915624"/>
                <a:gd name="connsiteX4" fmla="*/ 378233 w 1790303"/>
                <a:gd name="connsiteY4" fmla="*/ 613765 h 1915624"/>
                <a:gd name="connsiteX5" fmla="*/ 373472 w 1790303"/>
                <a:gd name="connsiteY5" fmla="*/ 842366 h 1915624"/>
                <a:gd name="connsiteX6" fmla="*/ 485390 w 1790303"/>
                <a:gd name="connsiteY6" fmla="*/ 954282 h 1915624"/>
                <a:gd name="connsiteX7" fmla="*/ 528253 w 1790303"/>
                <a:gd name="connsiteY7" fmla="*/ 714570 h 1915624"/>
                <a:gd name="connsiteX8" fmla="*/ 1772059 w 1790303"/>
                <a:gd name="connsiteY8" fmla="*/ 659008 h 1915624"/>
                <a:gd name="connsiteX9" fmla="*/ 1783965 w 1790303"/>
                <a:gd name="connsiteY9" fmla="*/ 1585314 h 1915624"/>
                <a:gd name="connsiteX10" fmla="*/ 1480317 w 1790303"/>
                <a:gd name="connsiteY10" fmla="*/ 1915624 h 1915624"/>
                <a:gd name="connsiteX11" fmla="*/ 633027 w 1790303"/>
                <a:gd name="connsiteY11" fmla="*/ 1913991 h 1915624"/>
                <a:gd name="connsiteX12" fmla="*/ 3986 w 1790303"/>
                <a:gd name="connsiteY12" fmla="*/ 780987 h 1915624"/>
                <a:gd name="connsiteX0" fmla="*/ 3986 w 1790303"/>
                <a:gd name="connsiteY0" fmla="*/ 897480 h 2032117"/>
                <a:gd name="connsiteX1" fmla="*/ 51209 w 1790303"/>
                <a:gd name="connsiteY1" fmla="*/ 661993 h 2032117"/>
                <a:gd name="connsiteX2" fmla="*/ 184559 w 1790303"/>
                <a:gd name="connsiteY2" fmla="*/ 261943 h 2032117"/>
                <a:gd name="connsiteX3" fmla="*/ 451259 w 1790303"/>
                <a:gd name="connsiteY3" fmla="*/ 363544 h 2032117"/>
                <a:gd name="connsiteX4" fmla="*/ 378233 w 1790303"/>
                <a:gd name="connsiteY4" fmla="*/ 730258 h 2032117"/>
                <a:gd name="connsiteX5" fmla="*/ 373472 w 1790303"/>
                <a:gd name="connsiteY5" fmla="*/ 958859 h 2032117"/>
                <a:gd name="connsiteX6" fmla="*/ 485390 w 1790303"/>
                <a:gd name="connsiteY6" fmla="*/ 1070775 h 2032117"/>
                <a:gd name="connsiteX7" fmla="*/ 564009 w 1790303"/>
                <a:gd name="connsiteY7" fmla="*/ 634414 h 2032117"/>
                <a:gd name="connsiteX8" fmla="*/ 1772059 w 1790303"/>
                <a:gd name="connsiteY8" fmla="*/ 775501 h 2032117"/>
                <a:gd name="connsiteX9" fmla="*/ 1783965 w 1790303"/>
                <a:gd name="connsiteY9" fmla="*/ 1701807 h 2032117"/>
                <a:gd name="connsiteX10" fmla="*/ 1480317 w 1790303"/>
                <a:gd name="connsiteY10" fmla="*/ 2032117 h 2032117"/>
                <a:gd name="connsiteX11" fmla="*/ 633027 w 1790303"/>
                <a:gd name="connsiteY11" fmla="*/ 2030484 h 2032117"/>
                <a:gd name="connsiteX12" fmla="*/ 3986 w 1790303"/>
                <a:gd name="connsiteY12" fmla="*/ 897480 h 2032117"/>
                <a:gd name="connsiteX0" fmla="*/ 3986 w 1790303"/>
                <a:gd name="connsiteY0" fmla="*/ 806790 h 1941427"/>
                <a:gd name="connsiteX1" fmla="*/ 51209 w 1790303"/>
                <a:gd name="connsiteY1" fmla="*/ 571303 h 1941427"/>
                <a:gd name="connsiteX2" fmla="*/ 184559 w 1790303"/>
                <a:gd name="connsiteY2" fmla="*/ 171253 h 1941427"/>
                <a:gd name="connsiteX3" fmla="*/ 451259 w 1790303"/>
                <a:gd name="connsiteY3" fmla="*/ 272854 h 1941427"/>
                <a:gd name="connsiteX4" fmla="*/ 378233 w 1790303"/>
                <a:gd name="connsiteY4" fmla="*/ 639568 h 1941427"/>
                <a:gd name="connsiteX5" fmla="*/ 373472 w 1790303"/>
                <a:gd name="connsiteY5" fmla="*/ 868169 h 1941427"/>
                <a:gd name="connsiteX6" fmla="*/ 485390 w 1790303"/>
                <a:gd name="connsiteY6" fmla="*/ 980085 h 1941427"/>
                <a:gd name="connsiteX7" fmla="*/ 564009 w 1790303"/>
                <a:gd name="connsiteY7" fmla="*/ 543724 h 1941427"/>
                <a:gd name="connsiteX8" fmla="*/ 1772059 w 1790303"/>
                <a:gd name="connsiteY8" fmla="*/ 684811 h 1941427"/>
                <a:gd name="connsiteX9" fmla="*/ 1783965 w 1790303"/>
                <a:gd name="connsiteY9" fmla="*/ 1611117 h 1941427"/>
                <a:gd name="connsiteX10" fmla="*/ 1480317 w 1790303"/>
                <a:gd name="connsiteY10" fmla="*/ 1941427 h 1941427"/>
                <a:gd name="connsiteX11" fmla="*/ 633027 w 1790303"/>
                <a:gd name="connsiteY11" fmla="*/ 1939794 h 1941427"/>
                <a:gd name="connsiteX12" fmla="*/ 3986 w 1790303"/>
                <a:gd name="connsiteY12" fmla="*/ 806790 h 1941427"/>
                <a:gd name="connsiteX0" fmla="*/ 3986 w 1790303"/>
                <a:gd name="connsiteY0" fmla="*/ 824055 h 1958692"/>
                <a:gd name="connsiteX1" fmla="*/ 51209 w 1790303"/>
                <a:gd name="connsiteY1" fmla="*/ 588568 h 1958692"/>
                <a:gd name="connsiteX2" fmla="*/ 184559 w 1790303"/>
                <a:gd name="connsiteY2" fmla="*/ 188518 h 1958692"/>
                <a:gd name="connsiteX3" fmla="*/ 451259 w 1790303"/>
                <a:gd name="connsiteY3" fmla="*/ 290119 h 1958692"/>
                <a:gd name="connsiteX4" fmla="*/ 378233 w 1790303"/>
                <a:gd name="connsiteY4" fmla="*/ 656833 h 1958692"/>
                <a:gd name="connsiteX5" fmla="*/ 373472 w 1790303"/>
                <a:gd name="connsiteY5" fmla="*/ 885434 h 1958692"/>
                <a:gd name="connsiteX6" fmla="*/ 485390 w 1790303"/>
                <a:gd name="connsiteY6" fmla="*/ 997350 h 1958692"/>
                <a:gd name="connsiteX7" fmla="*/ 564009 w 1790303"/>
                <a:gd name="connsiteY7" fmla="*/ 560989 h 1958692"/>
                <a:gd name="connsiteX8" fmla="*/ 1772059 w 1790303"/>
                <a:gd name="connsiteY8" fmla="*/ 702076 h 1958692"/>
                <a:gd name="connsiteX9" fmla="*/ 1783965 w 1790303"/>
                <a:gd name="connsiteY9" fmla="*/ 1628382 h 1958692"/>
                <a:gd name="connsiteX10" fmla="*/ 1480317 w 1790303"/>
                <a:gd name="connsiteY10" fmla="*/ 1958692 h 1958692"/>
                <a:gd name="connsiteX11" fmla="*/ 633027 w 1790303"/>
                <a:gd name="connsiteY11" fmla="*/ 1957059 h 1958692"/>
                <a:gd name="connsiteX12" fmla="*/ 3986 w 1790303"/>
                <a:gd name="connsiteY12" fmla="*/ 824055 h 1958692"/>
                <a:gd name="connsiteX0" fmla="*/ 3986 w 1790303"/>
                <a:gd name="connsiteY0" fmla="*/ 729835 h 1864472"/>
                <a:gd name="connsiteX1" fmla="*/ 51209 w 1790303"/>
                <a:gd name="connsiteY1" fmla="*/ 494348 h 1864472"/>
                <a:gd name="connsiteX2" fmla="*/ 184559 w 1790303"/>
                <a:gd name="connsiteY2" fmla="*/ 94298 h 1864472"/>
                <a:gd name="connsiteX3" fmla="*/ 451259 w 1790303"/>
                <a:gd name="connsiteY3" fmla="*/ 195899 h 1864472"/>
                <a:gd name="connsiteX4" fmla="*/ 378233 w 1790303"/>
                <a:gd name="connsiteY4" fmla="*/ 562613 h 1864472"/>
                <a:gd name="connsiteX5" fmla="*/ 373472 w 1790303"/>
                <a:gd name="connsiteY5" fmla="*/ 791214 h 1864472"/>
                <a:gd name="connsiteX6" fmla="*/ 485390 w 1790303"/>
                <a:gd name="connsiteY6" fmla="*/ 903130 h 1864472"/>
                <a:gd name="connsiteX7" fmla="*/ 564009 w 1790303"/>
                <a:gd name="connsiteY7" fmla="*/ 466769 h 1864472"/>
                <a:gd name="connsiteX8" fmla="*/ 1772059 w 1790303"/>
                <a:gd name="connsiteY8" fmla="*/ 607856 h 1864472"/>
                <a:gd name="connsiteX9" fmla="*/ 1783965 w 1790303"/>
                <a:gd name="connsiteY9" fmla="*/ 1534162 h 1864472"/>
                <a:gd name="connsiteX10" fmla="*/ 1480317 w 1790303"/>
                <a:gd name="connsiteY10" fmla="*/ 1864472 h 1864472"/>
                <a:gd name="connsiteX11" fmla="*/ 633027 w 1790303"/>
                <a:gd name="connsiteY11" fmla="*/ 1862839 h 1864472"/>
                <a:gd name="connsiteX12" fmla="*/ 3986 w 1790303"/>
                <a:gd name="connsiteY12" fmla="*/ 729835 h 1864472"/>
                <a:gd name="connsiteX0" fmla="*/ 3986 w 1790303"/>
                <a:gd name="connsiteY0" fmla="*/ 717367 h 1852004"/>
                <a:gd name="connsiteX1" fmla="*/ 51209 w 1790303"/>
                <a:gd name="connsiteY1" fmla="*/ 481880 h 1852004"/>
                <a:gd name="connsiteX2" fmla="*/ 184559 w 1790303"/>
                <a:gd name="connsiteY2" fmla="*/ 81830 h 1852004"/>
                <a:gd name="connsiteX3" fmla="*/ 451259 w 1790303"/>
                <a:gd name="connsiteY3" fmla="*/ 183431 h 1852004"/>
                <a:gd name="connsiteX4" fmla="*/ 378233 w 1790303"/>
                <a:gd name="connsiteY4" fmla="*/ 550145 h 1852004"/>
                <a:gd name="connsiteX5" fmla="*/ 373472 w 1790303"/>
                <a:gd name="connsiteY5" fmla="*/ 778746 h 1852004"/>
                <a:gd name="connsiteX6" fmla="*/ 485390 w 1790303"/>
                <a:gd name="connsiteY6" fmla="*/ 890662 h 1852004"/>
                <a:gd name="connsiteX7" fmla="*/ 564009 w 1790303"/>
                <a:gd name="connsiteY7" fmla="*/ 454301 h 1852004"/>
                <a:gd name="connsiteX8" fmla="*/ 1772059 w 1790303"/>
                <a:gd name="connsiteY8" fmla="*/ 595388 h 1852004"/>
                <a:gd name="connsiteX9" fmla="*/ 1783965 w 1790303"/>
                <a:gd name="connsiteY9" fmla="*/ 1521694 h 1852004"/>
                <a:gd name="connsiteX10" fmla="*/ 1480317 w 1790303"/>
                <a:gd name="connsiteY10" fmla="*/ 1852004 h 1852004"/>
                <a:gd name="connsiteX11" fmla="*/ 633027 w 1790303"/>
                <a:gd name="connsiteY11" fmla="*/ 1850371 h 1852004"/>
                <a:gd name="connsiteX12" fmla="*/ 3986 w 1790303"/>
                <a:gd name="connsiteY12" fmla="*/ 717367 h 185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0303" h="1852004">
                  <a:moveTo>
                    <a:pt x="3986" y="717367"/>
                  </a:moveTo>
                  <a:cubicBezTo>
                    <a:pt x="-10302" y="614169"/>
                    <a:pt x="15762" y="575084"/>
                    <a:pt x="51209" y="481880"/>
                  </a:cubicBezTo>
                  <a:cubicBezTo>
                    <a:pt x="82363" y="373841"/>
                    <a:pt x="85016" y="364122"/>
                    <a:pt x="184559" y="81830"/>
                  </a:cubicBezTo>
                  <a:cubicBezTo>
                    <a:pt x="224776" y="-9716"/>
                    <a:pt x="458138" y="42143"/>
                    <a:pt x="451259" y="183431"/>
                  </a:cubicBezTo>
                  <a:cubicBezTo>
                    <a:pt x="449406" y="278153"/>
                    <a:pt x="420170" y="437035"/>
                    <a:pt x="378233" y="550145"/>
                  </a:cubicBezTo>
                  <a:cubicBezTo>
                    <a:pt x="363681" y="649364"/>
                    <a:pt x="365138" y="698180"/>
                    <a:pt x="373472" y="778746"/>
                  </a:cubicBezTo>
                  <a:cubicBezTo>
                    <a:pt x="381806" y="859312"/>
                    <a:pt x="391331" y="892911"/>
                    <a:pt x="485390" y="890662"/>
                  </a:cubicBezTo>
                  <a:cubicBezTo>
                    <a:pt x="568999" y="877434"/>
                    <a:pt x="564009" y="573893"/>
                    <a:pt x="564009" y="454301"/>
                  </a:cubicBezTo>
                  <a:cubicBezTo>
                    <a:pt x="635437" y="-202734"/>
                    <a:pt x="1795193" y="-139684"/>
                    <a:pt x="1772059" y="595388"/>
                  </a:cubicBezTo>
                  <a:cubicBezTo>
                    <a:pt x="1793226" y="738792"/>
                    <a:pt x="1794224" y="1274819"/>
                    <a:pt x="1783965" y="1521694"/>
                  </a:cubicBezTo>
                  <a:cubicBezTo>
                    <a:pt x="1726875" y="1748725"/>
                    <a:pt x="1656999" y="1793979"/>
                    <a:pt x="1480317" y="1852004"/>
                  </a:cubicBezTo>
                  <a:lnTo>
                    <a:pt x="633027" y="1850371"/>
                  </a:lnTo>
                  <a:cubicBezTo>
                    <a:pt x="176542" y="1463558"/>
                    <a:pt x="72674" y="925575"/>
                    <a:pt x="3986" y="717367"/>
                  </a:cubicBez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92"/>
            <p:cNvSpPr/>
            <p:nvPr/>
          </p:nvSpPr>
          <p:spPr>
            <a:xfrm>
              <a:off x="349692" y="4785644"/>
              <a:ext cx="3600450" cy="9144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3"/>
          <p:cNvGrpSpPr/>
          <p:nvPr/>
        </p:nvGrpSpPr>
        <p:grpSpPr>
          <a:xfrm>
            <a:off x="3995182" y="438739"/>
            <a:ext cx="1153636" cy="6363599"/>
            <a:chOff x="3995182" y="438739"/>
            <a:chExt cx="1153636" cy="6363599"/>
          </a:xfrm>
        </p:grpSpPr>
        <p:grpSp>
          <p:nvGrpSpPr>
            <p:cNvPr id="62" name="Group 61"/>
            <p:cNvGrpSpPr/>
            <p:nvPr/>
          </p:nvGrpSpPr>
          <p:grpSpPr>
            <a:xfrm>
              <a:off x="3995182" y="438739"/>
              <a:ext cx="1153636" cy="6363599"/>
              <a:chOff x="4000500" y="507470"/>
              <a:chExt cx="1153636" cy="6363599"/>
            </a:xfrm>
          </p:grpSpPr>
          <p:grpSp>
            <p:nvGrpSpPr>
              <p:cNvPr id="63" name="Group 62"/>
              <p:cNvGrpSpPr/>
              <p:nvPr/>
            </p:nvGrpSpPr>
            <p:grpSpPr>
              <a:xfrm>
                <a:off x="4076624" y="507470"/>
                <a:ext cx="945876" cy="6277428"/>
                <a:chOff x="4005330" y="-612757"/>
                <a:chExt cx="1131664" cy="7510441"/>
              </a:xfrm>
            </p:grpSpPr>
            <p:grpSp>
              <p:nvGrpSpPr>
                <p:cNvPr id="65" name="Group 64"/>
                <p:cNvGrpSpPr/>
                <p:nvPr/>
              </p:nvGrpSpPr>
              <p:grpSpPr>
                <a:xfrm>
                  <a:off x="4005330" y="-612757"/>
                  <a:ext cx="1131664" cy="2038152"/>
                  <a:chOff x="4136955" y="1651288"/>
                  <a:chExt cx="2535396" cy="4566317"/>
                </a:xfrm>
              </p:grpSpPr>
              <p:grpSp>
                <p:nvGrpSpPr>
                  <p:cNvPr id="100" name="Group 99"/>
                  <p:cNvGrpSpPr/>
                  <p:nvPr/>
                </p:nvGrpSpPr>
                <p:grpSpPr>
                  <a:xfrm>
                    <a:off x="4913994" y="5018575"/>
                    <a:ext cx="1063663" cy="1199030"/>
                    <a:chOff x="6299016" y="4829632"/>
                    <a:chExt cx="900488" cy="1017289"/>
                  </a:xfrm>
                </p:grpSpPr>
                <p:sp>
                  <p:nvSpPr>
                    <p:cNvPr id="116" name="Rectangle 2"/>
                    <p:cNvSpPr/>
                    <p:nvPr/>
                  </p:nvSpPr>
                  <p:spPr>
                    <a:xfrm>
                      <a:off x="6316337" y="4829632"/>
                      <a:ext cx="868680" cy="147638"/>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47638"/>
                        <a:gd name="connsiteX1" fmla="*/ 914400 w 922663"/>
                        <a:gd name="connsiteY1" fmla="*/ 0 h 147638"/>
                        <a:gd name="connsiteX2" fmla="*/ 922663 w 922663"/>
                        <a:gd name="connsiteY2" fmla="*/ 42232 h 147638"/>
                        <a:gd name="connsiteX3" fmla="*/ 2529 w 922663"/>
                        <a:gd name="connsiteY3" fmla="*/ 147638 h 147638"/>
                        <a:gd name="connsiteX4" fmla="*/ 0 w 922663"/>
                        <a:gd name="connsiteY4" fmla="*/ 0 h 147638"/>
                        <a:gd name="connsiteX0" fmla="*/ 0 w 922663"/>
                        <a:gd name="connsiteY0" fmla="*/ 0 h 147638"/>
                        <a:gd name="connsiteX1" fmla="*/ 914400 w 922663"/>
                        <a:gd name="connsiteY1" fmla="*/ 0 h 147638"/>
                        <a:gd name="connsiteX2" fmla="*/ 922663 w 922663"/>
                        <a:gd name="connsiteY2" fmla="*/ 42232 h 147638"/>
                        <a:gd name="connsiteX3" fmla="*/ 2529 w 922663"/>
                        <a:gd name="connsiteY3" fmla="*/ 147638 h 147638"/>
                        <a:gd name="connsiteX4" fmla="*/ 0 w 922663"/>
                        <a:gd name="connsiteY4" fmla="*/ 0 h 14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47638">
                          <a:moveTo>
                            <a:pt x="0" y="0"/>
                          </a:moveTo>
                          <a:lnTo>
                            <a:pt x="914400" y="0"/>
                          </a:lnTo>
                          <a:lnTo>
                            <a:pt x="922663" y="42232"/>
                          </a:lnTo>
                          <a:cubicBezTo>
                            <a:pt x="604092" y="98235"/>
                            <a:pt x="427402" y="129449"/>
                            <a:pt x="2529" y="147638"/>
                          </a:cubicBezTo>
                          <a:lnTo>
                            <a:pt x="0" y="0"/>
                          </a:lnTo>
                          <a:close/>
                        </a:path>
                      </a:pathLst>
                    </a:custGeom>
                    <a:gradFill>
                      <a:gsLst>
                        <a:gs pos="40000">
                          <a:schemeClr val="bg1">
                            <a:lumMod val="85000"/>
                          </a:schemeClr>
                        </a:gs>
                        <a:gs pos="0">
                          <a:schemeClr val="bg1">
                            <a:lumMod val="85000"/>
                          </a:schemeClr>
                        </a:gs>
                        <a:gs pos="16000">
                          <a:schemeClr val="bg1">
                            <a:lumMod val="50000"/>
                          </a:schemeClr>
                        </a:gs>
                        <a:gs pos="70000">
                          <a:schemeClr val="tx1">
                            <a:lumMod val="75000"/>
                            <a:lumOff val="25000"/>
                          </a:schemeClr>
                        </a:gs>
                        <a:gs pos="100000">
                          <a:schemeClr val="bg1">
                            <a:lumMod val="85000"/>
                          </a:schemeClr>
                        </a:gs>
                      </a:gsLst>
                      <a:lin ang="0" scaled="1"/>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2"/>
                    <p:cNvSpPr/>
                    <p:nvPr/>
                  </p:nvSpPr>
                  <p:spPr>
                    <a:xfrm flipH="1" flipV="1">
                      <a:off x="6309194" y="4865200"/>
                      <a:ext cx="868681" cy="161924"/>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3446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3446 w 922663"/>
                        <a:gd name="connsiteY4" fmla="*/ 100012 h 161924"/>
                        <a:gd name="connsiteX0" fmla="*/ 43446 w 922663"/>
                        <a:gd name="connsiteY0" fmla="*/ 97631 h 161924"/>
                        <a:gd name="connsiteX1" fmla="*/ 858756 w 922663"/>
                        <a:gd name="connsiteY1" fmla="*/ 0 h 161924"/>
                        <a:gd name="connsiteX2" fmla="*/ 922663 w 922663"/>
                        <a:gd name="connsiteY2" fmla="*/ 56519 h 161924"/>
                        <a:gd name="connsiteX3" fmla="*/ 0 w 922663"/>
                        <a:gd name="connsiteY3" fmla="*/ 161924 h 161924"/>
                        <a:gd name="connsiteX4" fmla="*/ 43446 w 922663"/>
                        <a:gd name="connsiteY4" fmla="*/ 97631 h 16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61924">
                          <a:moveTo>
                            <a:pt x="43446" y="97631"/>
                          </a:moveTo>
                          <a:cubicBezTo>
                            <a:pt x="338972" y="50007"/>
                            <a:pt x="588522" y="21431"/>
                            <a:pt x="858756" y="0"/>
                          </a:cubicBezTo>
                          <a:cubicBezTo>
                            <a:pt x="867848" y="30976"/>
                            <a:pt x="873676" y="31381"/>
                            <a:pt x="922663" y="56519"/>
                          </a:cubicBezTo>
                          <a:cubicBezTo>
                            <a:pt x="571211" y="55372"/>
                            <a:pt x="303470" y="105635"/>
                            <a:pt x="0" y="161924"/>
                          </a:cubicBezTo>
                          <a:cubicBezTo>
                            <a:pt x="9274" y="139699"/>
                            <a:pt x="54325" y="143822"/>
                            <a:pt x="43446" y="97631"/>
                          </a:cubicBezTo>
                          <a:close/>
                        </a:path>
                      </a:pathLst>
                    </a:custGeom>
                    <a:gradFill>
                      <a:gsLst>
                        <a:gs pos="8000">
                          <a:schemeClr val="bg1">
                            <a:lumMod val="95000"/>
                          </a:schemeClr>
                        </a:gs>
                        <a:gs pos="100000">
                          <a:schemeClr val="tx1">
                            <a:lumMod val="85000"/>
                            <a:lumOff val="15000"/>
                          </a:schemeClr>
                        </a:gs>
                      </a:gsLst>
                      <a:path path="circle">
                        <a:fillToRect l="50000" t="50000" r="50000" b="50000"/>
                      </a:path>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Rectangle 2"/>
                    <p:cNvSpPr/>
                    <p:nvPr/>
                  </p:nvSpPr>
                  <p:spPr>
                    <a:xfrm rot="20985778" flipH="1">
                      <a:off x="6332309" y="4956217"/>
                      <a:ext cx="840920" cy="9058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8" h="90582">
                          <a:moveTo>
                            <a:pt x="31411" y="35050"/>
                          </a:moveTo>
                          <a:cubicBezTo>
                            <a:pt x="335477" y="31949"/>
                            <a:pt x="581646" y="21431"/>
                            <a:pt x="851880" y="0"/>
                          </a:cubicBezTo>
                          <a:cubicBezTo>
                            <a:pt x="857896" y="36336"/>
                            <a:pt x="859382" y="28635"/>
                            <a:pt x="893178" y="45845"/>
                          </a:cubicBezTo>
                          <a:lnTo>
                            <a:pt x="0" y="90582"/>
                          </a:lnTo>
                          <a:cubicBezTo>
                            <a:pt x="9274" y="68357"/>
                            <a:pt x="36939" y="67615"/>
                            <a:pt x="31411" y="35050"/>
                          </a:cubicBezTo>
                          <a:close/>
                        </a:path>
                      </a:pathLst>
                    </a:custGeom>
                    <a:gradFill flip="none" rotWithShape="1">
                      <a:gsLst>
                        <a:gs pos="31000">
                          <a:schemeClr val="bg1">
                            <a:lumMod val="75000"/>
                          </a:schemeClr>
                        </a:gs>
                        <a:gs pos="71000">
                          <a:schemeClr val="bg1">
                            <a:lumMod val="85000"/>
                          </a:schemeClr>
                        </a:gs>
                        <a:gs pos="53000">
                          <a:schemeClr val="bg1">
                            <a:lumMod val="85000"/>
                          </a:schemeClr>
                        </a:gs>
                        <a:gs pos="0">
                          <a:schemeClr val="bg1">
                            <a:lumMod val="85000"/>
                          </a:schemeClr>
                        </a:gs>
                        <a:gs pos="33000">
                          <a:schemeClr val="tx1">
                            <a:lumMod val="75000"/>
                            <a:lumOff val="25000"/>
                          </a:schemeClr>
                        </a:gs>
                        <a:gs pos="94000">
                          <a:schemeClr val="tx1">
                            <a:lumMod val="65000"/>
                            <a:lumOff val="35000"/>
                          </a:schemeClr>
                        </a:gs>
                      </a:gsLst>
                      <a:lin ang="10200000" scaled="0"/>
                      <a:tileRect/>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2"/>
                    <p:cNvSpPr/>
                    <p:nvPr/>
                  </p:nvSpPr>
                  <p:spPr>
                    <a:xfrm rot="20985778" flipH="1">
                      <a:off x="6315966" y="4996410"/>
                      <a:ext cx="883538" cy="9165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34237 h 89769"/>
                        <a:gd name="connsiteX1" fmla="*/ 818624 w 893178"/>
                        <a:gd name="connsiteY1" fmla="*/ 0 h 89769"/>
                        <a:gd name="connsiteX2" fmla="*/ 893178 w 893178"/>
                        <a:gd name="connsiteY2" fmla="*/ 45032 h 89769"/>
                        <a:gd name="connsiteX3" fmla="*/ 0 w 893178"/>
                        <a:gd name="connsiteY3" fmla="*/ 89769 h 89769"/>
                        <a:gd name="connsiteX4" fmla="*/ 31411 w 89317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71138"/>
                        <a:gd name="connsiteY0" fmla="*/ 34237 h 89769"/>
                        <a:gd name="connsiteX1" fmla="*/ 818624 w 871138"/>
                        <a:gd name="connsiteY1" fmla="*/ 0 h 89769"/>
                        <a:gd name="connsiteX2" fmla="*/ 860613 w 871138"/>
                        <a:gd name="connsiteY2" fmla="*/ 36051 h 89769"/>
                        <a:gd name="connsiteX3" fmla="*/ 0 w 871138"/>
                        <a:gd name="connsiteY3" fmla="*/ 89769 h 89769"/>
                        <a:gd name="connsiteX4" fmla="*/ 31411 w 87113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108536 w 937738"/>
                        <a:gd name="connsiteY0" fmla="*/ 34237 h 76264"/>
                        <a:gd name="connsiteX1" fmla="*/ 895749 w 937738"/>
                        <a:gd name="connsiteY1" fmla="*/ 0 h 76264"/>
                        <a:gd name="connsiteX2" fmla="*/ 937738 w 937738"/>
                        <a:gd name="connsiteY2" fmla="*/ 36051 h 76264"/>
                        <a:gd name="connsiteX3" fmla="*/ 0 w 937738"/>
                        <a:gd name="connsiteY3" fmla="*/ 76264 h 76264"/>
                        <a:gd name="connsiteX4" fmla="*/ 108536 w 937738"/>
                        <a:gd name="connsiteY4" fmla="*/ 34237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8679 w 942911"/>
                        <a:gd name="connsiteY0" fmla="*/ 47974 h 76264"/>
                        <a:gd name="connsiteX1" fmla="*/ 900922 w 942911"/>
                        <a:gd name="connsiteY1" fmla="*/ 0 h 76264"/>
                        <a:gd name="connsiteX2" fmla="*/ 942911 w 942911"/>
                        <a:gd name="connsiteY2" fmla="*/ 36051 h 76264"/>
                        <a:gd name="connsiteX3" fmla="*/ 5173 w 942911"/>
                        <a:gd name="connsiteY3" fmla="*/ 76264 h 76264"/>
                        <a:gd name="connsiteX4" fmla="*/ 18679 w 942911"/>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8854"/>
                        <a:gd name="connsiteX1" fmla="*/ 895749 w 937738"/>
                        <a:gd name="connsiteY1" fmla="*/ 0 h 78854"/>
                        <a:gd name="connsiteX2" fmla="*/ 937738 w 937738"/>
                        <a:gd name="connsiteY2" fmla="*/ 36051 h 78854"/>
                        <a:gd name="connsiteX3" fmla="*/ 0 w 937738"/>
                        <a:gd name="connsiteY3" fmla="*/ 76264 h 78854"/>
                        <a:gd name="connsiteX4" fmla="*/ 13506 w 937738"/>
                        <a:gd name="connsiteY4" fmla="*/ 47974 h 78854"/>
                        <a:gd name="connsiteX0" fmla="*/ 13506 w 937738"/>
                        <a:gd name="connsiteY0" fmla="*/ 47974 h 79433"/>
                        <a:gd name="connsiteX1" fmla="*/ 895749 w 937738"/>
                        <a:gd name="connsiteY1" fmla="*/ 0 h 79433"/>
                        <a:gd name="connsiteX2" fmla="*/ 937738 w 937738"/>
                        <a:gd name="connsiteY2" fmla="*/ 36051 h 79433"/>
                        <a:gd name="connsiteX3" fmla="*/ 0 w 937738"/>
                        <a:gd name="connsiteY3" fmla="*/ 76264 h 79433"/>
                        <a:gd name="connsiteX4" fmla="*/ 13506 w 937738"/>
                        <a:gd name="connsiteY4" fmla="*/ 47974 h 79433"/>
                        <a:gd name="connsiteX0" fmla="*/ 13506 w 937738"/>
                        <a:gd name="connsiteY0" fmla="*/ 47974 h 79157"/>
                        <a:gd name="connsiteX1" fmla="*/ 895749 w 937738"/>
                        <a:gd name="connsiteY1" fmla="*/ 0 h 79157"/>
                        <a:gd name="connsiteX2" fmla="*/ 937738 w 937738"/>
                        <a:gd name="connsiteY2" fmla="*/ 36051 h 79157"/>
                        <a:gd name="connsiteX3" fmla="*/ 0 w 937738"/>
                        <a:gd name="connsiteY3" fmla="*/ 76264 h 79157"/>
                        <a:gd name="connsiteX4" fmla="*/ 13506 w 937738"/>
                        <a:gd name="connsiteY4" fmla="*/ 47974 h 79157"/>
                        <a:gd name="connsiteX0" fmla="*/ 10723 w 934955"/>
                        <a:gd name="connsiteY0" fmla="*/ 47974 h 92967"/>
                        <a:gd name="connsiteX1" fmla="*/ 892966 w 934955"/>
                        <a:gd name="connsiteY1" fmla="*/ 0 h 92967"/>
                        <a:gd name="connsiteX2" fmla="*/ 934955 w 934955"/>
                        <a:gd name="connsiteY2" fmla="*/ 36051 h 92967"/>
                        <a:gd name="connsiteX3" fmla="*/ 0 w 934955"/>
                        <a:gd name="connsiteY3" fmla="*/ 90778 h 92967"/>
                        <a:gd name="connsiteX4" fmla="*/ 10723 w 934955"/>
                        <a:gd name="connsiteY4" fmla="*/ 47974 h 92967"/>
                        <a:gd name="connsiteX0" fmla="*/ 10723 w 934955"/>
                        <a:gd name="connsiteY0" fmla="*/ 47974 h 93596"/>
                        <a:gd name="connsiteX1" fmla="*/ 892966 w 934955"/>
                        <a:gd name="connsiteY1" fmla="*/ 0 h 93596"/>
                        <a:gd name="connsiteX2" fmla="*/ 934955 w 934955"/>
                        <a:gd name="connsiteY2" fmla="*/ 36051 h 93596"/>
                        <a:gd name="connsiteX3" fmla="*/ 0 w 934955"/>
                        <a:gd name="connsiteY3" fmla="*/ 90778 h 93596"/>
                        <a:gd name="connsiteX4" fmla="*/ 10723 w 934955"/>
                        <a:gd name="connsiteY4" fmla="*/ 47974 h 93596"/>
                        <a:gd name="connsiteX0" fmla="*/ 16686 w 940918"/>
                        <a:gd name="connsiteY0" fmla="*/ 47974 h 93596"/>
                        <a:gd name="connsiteX1" fmla="*/ 898929 w 940918"/>
                        <a:gd name="connsiteY1" fmla="*/ 0 h 93596"/>
                        <a:gd name="connsiteX2" fmla="*/ 940918 w 940918"/>
                        <a:gd name="connsiteY2" fmla="*/ 36051 h 93596"/>
                        <a:gd name="connsiteX3" fmla="*/ 5963 w 940918"/>
                        <a:gd name="connsiteY3" fmla="*/ 90778 h 93596"/>
                        <a:gd name="connsiteX4" fmla="*/ 16686 w 940918"/>
                        <a:gd name="connsiteY4" fmla="*/ 47974 h 93596"/>
                        <a:gd name="connsiteX0" fmla="*/ 15868 w 940100"/>
                        <a:gd name="connsiteY0" fmla="*/ 47974 h 93596"/>
                        <a:gd name="connsiteX1" fmla="*/ 898111 w 940100"/>
                        <a:gd name="connsiteY1" fmla="*/ 0 h 93596"/>
                        <a:gd name="connsiteX2" fmla="*/ 940100 w 940100"/>
                        <a:gd name="connsiteY2" fmla="*/ 36051 h 93596"/>
                        <a:gd name="connsiteX3" fmla="*/ 5145 w 940100"/>
                        <a:gd name="connsiteY3" fmla="*/ 90778 h 93596"/>
                        <a:gd name="connsiteX4" fmla="*/ 15868 w 940100"/>
                        <a:gd name="connsiteY4" fmla="*/ 47974 h 93596"/>
                        <a:gd name="connsiteX0" fmla="*/ 15868 w 933783"/>
                        <a:gd name="connsiteY0" fmla="*/ 47974 h 94206"/>
                        <a:gd name="connsiteX1" fmla="*/ 898111 w 933783"/>
                        <a:gd name="connsiteY1" fmla="*/ 0 h 94206"/>
                        <a:gd name="connsiteX2" fmla="*/ 933783 w 933783"/>
                        <a:gd name="connsiteY2" fmla="*/ 44618 h 94206"/>
                        <a:gd name="connsiteX3" fmla="*/ 5145 w 933783"/>
                        <a:gd name="connsiteY3" fmla="*/ 90778 h 94206"/>
                        <a:gd name="connsiteX4" fmla="*/ 15868 w 933783"/>
                        <a:gd name="connsiteY4" fmla="*/ 47974 h 94206"/>
                        <a:gd name="connsiteX0" fmla="*/ 15868 w 933783"/>
                        <a:gd name="connsiteY0" fmla="*/ 47974 h 93235"/>
                        <a:gd name="connsiteX1" fmla="*/ 898111 w 933783"/>
                        <a:gd name="connsiteY1" fmla="*/ 0 h 93235"/>
                        <a:gd name="connsiteX2" fmla="*/ 933783 w 933783"/>
                        <a:gd name="connsiteY2" fmla="*/ 44618 h 93235"/>
                        <a:gd name="connsiteX3" fmla="*/ 5145 w 933783"/>
                        <a:gd name="connsiteY3" fmla="*/ 90778 h 93235"/>
                        <a:gd name="connsiteX4" fmla="*/ 15868 w 933783"/>
                        <a:gd name="connsiteY4" fmla="*/ 47974 h 93235"/>
                        <a:gd name="connsiteX0" fmla="*/ 16696 w 934611"/>
                        <a:gd name="connsiteY0" fmla="*/ 47974 h 100617"/>
                        <a:gd name="connsiteX1" fmla="*/ 898939 w 934611"/>
                        <a:gd name="connsiteY1" fmla="*/ 0 h 100617"/>
                        <a:gd name="connsiteX2" fmla="*/ 934611 w 934611"/>
                        <a:gd name="connsiteY2" fmla="*/ 44618 h 100617"/>
                        <a:gd name="connsiteX3" fmla="*/ 4797 w 934611"/>
                        <a:gd name="connsiteY3" fmla="*/ 98472 h 100617"/>
                        <a:gd name="connsiteX4" fmla="*/ 16696 w 934611"/>
                        <a:gd name="connsiteY4" fmla="*/ 47974 h 100617"/>
                        <a:gd name="connsiteX0" fmla="*/ 17520 w 935435"/>
                        <a:gd name="connsiteY0" fmla="*/ 47974 h 100617"/>
                        <a:gd name="connsiteX1" fmla="*/ 899763 w 935435"/>
                        <a:gd name="connsiteY1" fmla="*/ 0 h 100617"/>
                        <a:gd name="connsiteX2" fmla="*/ 935435 w 935435"/>
                        <a:gd name="connsiteY2" fmla="*/ 44618 h 100617"/>
                        <a:gd name="connsiteX3" fmla="*/ 5621 w 935435"/>
                        <a:gd name="connsiteY3" fmla="*/ 98472 h 100617"/>
                        <a:gd name="connsiteX4" fmla="*/ 17520 w 935435"/>
                        <a:gd name="connsiteY4" fmla="*/ 47974 h 100617"/>
                        <a:gd name="connsiteX0" fmla="*/ 20528 w 938443"/>
                        <a:gd name="connsiteY0" fmla="*/ 47974 h 94070"/>
                        <a:gd name="connsiteX1" fmla="*/ 902771 w 938443"/>
                        <a:gd name="connsiteY1" fmla="*/ 0 h 94070"/>
                        <a:gd name="connsiteX2" fmla="*/ 938443 w 938443"/>
                        <a:gd name="connsiteY2" fmla="*/ 44618 h 94070"/>
                        <a:gd name="connsiteX3" fmla="*/ 4670 w 938443"/>
                        <a:gd name="connsiteY3" fmla="*/ 91652 h 94070"/>
                        <a:gd name="connsiteX4" fmla="*/ 20528 w 938443"/>
                        <a:gd name="connsiteY4" fmla="*/ 47974 h 94070"/>
                        <a:gd name="connsiteX0" fmla="*/ 20528 w 938443"/>
                        <a:gd name="connsiteY0" fmla="*/ 47974 h 91652"/>
                        <a:gd name="connsiteX1" fmla="*/ 902771 w 938443"/>
                        <a:gd name="connsiteY1" fmla="*/ 0 h 91652"/>
                        <a:gd name="connsiteX2" fmla="*/ 938443 w 938443"/>
                        <a:gd name="connsiteY2" fmla="*/ 44618 h 91652"/>
                        <a:gd name="connsiteX3" fmla="*/ 4670 w 938443"/>
                        <a:gd name="connsiteY3" fmla="*/ 91652 h 91652"/>
                        <a:gd name="connsiteX4" fmla="*/ 20528 w 938443"/>
                        <a:gd name="connsiteY4" fmla="*/ 47974 h 9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443" h="91652">
                          <a:moveTo>
                            <a:pt x="20528" y="47974"/>
                          </a:moveTo>
                          <a:cubicBezTo>
                            <a:pt x="328225" y="36996"/>
                            <a:pt x="632537" y="21431"/>
                            <a:pt x="902771" y="0"/>
                          </a:cubicBezTo>
                          <a:cubicBezTo>
                            <a:pt x="934665" y="7426"/>
                            <a:pt x="926380" y="6696"/>
                            <a:pt x="938443" y="44618"/>
                          </a:cubicBezTo>
                          <a:cubicBezTo>
                            <a:pt x="691188" y="61434"/>
                            <a:pt x="393597" y="81658"/>
                            <a:pt x="4670" y="91652"/>
                          </a:cubicBezTo>
                          <a:cubicBezTo>
                            <a:pt x="-6360" y="60390"/>
                            <a:pt x="3447" y="69864"/>
                            <a:pt x="20528" y="47974"/>
                          </a:cubicBezTo>
                          <a:close/>
                        </a:path>
                      </a:pathLst>
                    </a:custGeom>
                    <a:gradFill flip="none" rotWithShape="1">
                      <a:gsLst>
                        <a:gs pos="40000">
                          <a:schemeClr val="bg1">
                            <a:lumMod val="85000"/>
                          </a:schemeClr>
                        </a:gs>
                        <a:gs pos="0">
                          <a:schemeClr val="bg1">
                            <a:lumMod val="85000"/>
                          </a:schemeClr>
                        </a:gs>
                        <a:gs pos="16000">
                          <a:schemeClr val="bg1">
                            <a:lumMod val="50000"/>
                          </a:schemeClr>
                        </a:gs>
                        <a:gs pos="70000">
                          <a:schemeClr val="tx1">
                            <a:lumMod val="75000"/>
                            <a:lumOff val="25000"/>
                          </a:schemeClr>
                        </a:gs>
                        <a:gs pos="100000">
                          <a:schemeClr val="bg1">
                            <a:lumMod val="85000"/>
                          </a:schemeClr>
                        </a:gs>
                      </a:gsLst>
                      <a:lin ang="10800000" scaled="1"/>
                      <a:tileRect/>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Rectangle 2"/>
                    <p:cNvSpPr/>
                    <p:nvPr/>
                  </p:nvSpPr>
                  <p:spPr>
                    <a:xfrm rot="20985778" flipH="1">
                      <a:off x="6315853" y="5102961"/>
                      <a:ext cx="840920" cy="88889"/>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3357 h 88889"/>
                        <a:gd name="connsiteX1" fmla="*/ 841923 w 893178"/>
                        <a:gd name="connsiteY1" fmla="*/ 0 h 88889"/>
                        <a:gd name="connsiteX2" fmla="*/ 893178 w 893178"/>
                        <a:gd name="connsiteY2" fmla="*/ 44152 h 88889"/>
                        <a:gd name="connsiteX3" fmla="*/ 0 w 893178"/>
                        <a:gd name="connsiteY3" fmla="*/ 88889 h 88889"/>
                        <a:gd name="connsiteX4" fmla="*/ 31411 w 893178"/>
                        <a:gd name="connsiteY4" fmla="*/ 33357 h 88889"/>
                        <a:gd name="connsiteX0" fmla="*/ 31411 w 893178"/>
                        <a:gd name="connsiteY0" fmla="*/ 33357 h 88889"/>
                        <a:gd name="connsiteX1" fmla="*/ 841923 w 893178"/>
                        <a:gd name="connsiteY1" fmla="*/ 0 h 88889"/>
                        <a:gd name="connsiteX2" fmla="*/ 893178 w 893178"/>
                        <a:gd name="connsiteY2" fmla="*/ 44152 h 88889"/>
                        <a:gd name="connsiteX3" fmla="*/ 0 w 893178"/>
                        <a:gd name="connsiteY3" fmla="*/ 88889 h 88889"/>
                        <a:gd name="connsiteX4" fmla="*/ 31411 w 893178"/>
                        <a:gd name="connsiteY4" fmla="*/ 33357 h 8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8" h="88889">
                          <a:moveTo>
                            <a:pt x="31411" y="33357"/>
                          </a:moveTo>
                          <a:cubicBezTo>
                            <a:pt x="335477" y="30256"/>
                            <a:pt x="571689" y="21431"/>
                            <a:pt x="841923" y="0"/>
                          </a:cubicBezTo>
                          <a:cubicBezTo>
                            <a:pt x="854507" y="30380"/>
                            <a:pt x="859382" y="26942"/>
                            <a:pt x="893178" y="44152"/>
                          </a:cubicBezTo>
                          <a:lnTo>
                            <a:pt x="0" y="88889"/>
                          </a:lnTo>
                          <a:cubicBezTo>
                            <a:pt x="9274" y="66664"/>
                            <a:pt x="36939" y="65922"/>
                            <a:pt x="31411" y="33357"/>
                          </a:cubicBezTo>
                          <a:close/>
                        </a:path>
                      </a:pathLst>
                    </a:custGeom>
                    <a:gradFill>
                      <a:gsLst>
                        <a:gs pos="31000">
                          <a:schemeClr val="bg1">
                            <a:lumMod val="75000"/>
                          </a:schemeClr>
                        </a:gs>
                        <a:gs pos="71000">
                          <a:schemeClr val="bg1">
                            <a:lumMod val="85000"/>
                          </a:schemeClr>
                        </a:gs>
                        <a:gs pos="53000">
                          <a:schemeClr val="bg1">
                            <a:lumMod val="85000"/>
                          </a:schemeClr>
                        </a:gs>
                        <a:gs pos="0">
                          <a:schemeClr val="bg1">
                            <a:lumMod val="85000"/>
                          </a:schemeClr>
                        </a:gs>
                        <a:gs pos="34000">
                          <a:schemeClr val="tx1">
                            <a:lumMod val="75000"/>
                            <a:lumOff val="25000"/>
                          </a:schemeClr>
                        </a:gs>
                        <a:gs pos="94000">
                          <a:schemeClr val="tx1">
                            <a:lumMod val="65000"/>
                            <a:lumOff val="35000"/>
                          </a:schemeClr>
                        </a:gs>
                      </a:gsLst>
                      <a:lin ang="10200000" scaled="0"/>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Rectangle 2"/>
                    <p:cNvSpPr/>
                    <p:nvPr/>
                  </p:nvSpPr>
                  <p:spPr>
                    <a:xfrm rot="20985778" flipH="1">
                      <a:off x="6302759" y="5139094"/>
                      <a:ext cx="883538" cy="9165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34237 h 89769"/>
                        <a:gd name="connsiteX1" fmla="*/ 818624 w 893178"/>
                        <a:gd name="connsiteY1" fmla="*/ 0 h 89769"/>
                        <a:gd name="connsiteX2" fmla="*/ 893178 w 893178"/>
                        <a:gd name="connsiteY2" fmla="*/ 45032 h 89769"/>
                        <a:gd name="connsiteX3" fmla="*/ 0 w 893178"/>
                        <a:gd name="connsiteY3" fmla="*/ 89769 h 89769"/>
                        <a:gd name="connsiteX4" fmla="*/ 31411 w 89317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71138"/>
                        <a:gd name="connsiteY0" fmla="*/ 34237 h 89769"/>
                        <a:gd name="connsiteX1" fmla="*/ 818624 w 871138"/>
                        <a:gd name="connsiteY1" fmla="*/ 0 h 89769"/>
                        <a:gd name="connsiteX2" fmla="*/ 860613 w 871138"/>
                        <a:gd name="connsiteY2" fmla="*/ 36051 h 89769"/>
                        <a:gd name="connsiteX3" fmla="*/ 0 w 871138"/>
                        <a:gd name="connsiteY3" fmla="*/ 89769 h 89769"/>
                        <a:gd name="connsiteX4" fmla="*/ 31411 w 87113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108536 w 937738"/>
                        <a:gd name="connsiteY0" fmla="*/ 34237 h 76264"/>
                        <a:gd name="connsiteX1" fmla="*/ 895749 w 937738"/>
                        <a:gd name="connsiteY1" fmla="*/ 0 h 76264"/>
                        <a:gd name="connsiteX2" fmla="*/ 937738 w 937738"/>
                        <a:gd name="connsiteY2" fmla="*/ 36051 h 76264"/>
                        <a:gd name="connsiteX3" fmla="*/ 0 w 937738"/>
                        <a:gd name="connsiteY3" fmla="*/ 76264 h 76264"/>
                        <a:gd name="connsiteX4" fmla="*/ 108536 w 937738"/>
                        <a:gd name="connsiteY4" fmla="*/ 34237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8679 w 942911"/>
                        <a:gd name="connsiteY0" fmla="*/ 47974 h 76264"/>
                        <a:gd name="connsiteX1" fmla="*/ 900922 w 942911"/>
                        <a:gd name="connsiteY1" fmla="*/ 0 h 76264"/>
                        <a:gd name="connsiteX2" fmla="*/ 942911 w 942911"/>
                        <a:gd name="connsiteY2" fmla="*/ 36051 h 76264"/>
                        <a:gd name="connsiteX3" fmla="*/ 5173 w 942911"/>
                        <a:gd name="connsiteY3" fmla="*/ 76264 h 76264"/>
                        <a:gd name="connsiteX4" fmla="*/ 18679 w 942911"/>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8854"/>
                        <a:gd name="connsiteX1" fmla="*/ 895749 w 937738"/>
                        <a:gd name="connsiteY1" fmla="*/ 0 h 78854"/>
                        <a:gd name="connsiteX2" fmla="*/ 937738 w 937738"/>
                        <a:gd name="connsiteY2" fmla="*/ 36051 h 78854"/>
                        <a:gd name="connsiteX3" fmla="*/ 0 w 937738"/>
                        <a:gd name="connsiteY3" fmla="*/ 76264 h 78854"/>
                        <a:gd name="connsiteX4" fmla="*/ 13506 w 937738"/>
                        <a:gd name="connsiteY4" fmla="*/ 47974 h 78854"/>
                        <a:gd name="connsiteX0" fmla="*/ 13506 w 937738"/>
                        <a:gd name="connsiteY0" fmla="*/ 47974 h 79433"/>
                        <a:gd name="connsiteX1" fmla="*/ 895749 w 937738"/>
                        <a:gd name="connsiteY1" fmla="*/ 0 h 79433"/>
                        <a:gd name="connsiteX2" fmla="*/ 937738 w 937738"/>
                        <a:gd name="connsiteY2" fmla="*/ 36051 h 79433"/>
                        <a:gd name="connsiteX3" fmla="*/ 0 w 937738"/>
                        <a:gd name="connsiteY3" fmla="*/ 76264 h 79433"/>
                        <a:gd name="connsiteX4" fmla="*/ 13506 w 937738"/>
                        <a:gd name="connsiteY4" fmla="*/ 47974 h 79433"/>
                        <a:gd name="connsiteX0" fmla="*/ 13506 w 937738"/>
                        <a:gd name="connsiteY0" fmla="*/ 47974 h 79157"/>
                        <a:gd name="connsiteX1" fmla="*/ 895749 w 937738"/>
                        <a:gd name="connsiteY1" fmla="*/ 0 h 79157"/>
                        <a:gd name="connsiteX2" fmla="*/ 937738 w 937738"/>
                        <a:gd name="connsiteY2" fmla="*/ 36051 h 79157"/>
                        <a:gd name="connsiteX3" fmla="*/ 0 w 937738"/>
                        <a:gd name="connsiteY3" fmla="*/ 76264 h 79157"/>
                        <a:gd name="connsiteX4" fmla="*/ 13506 w 937738"/>
                        <a:gd name="connsiteY4" fmla="*/ 47974 h 79157"/>
                        <a:gd name="connsiteX0" fmla="*/ 10723 w 934955"/>
                        <a:gd name="connsiteY0" fmla="*/ 47974 h 92967"/>
                        <a:gd name="connsiteX1" fmla="*/ 892966 w 934955"/>
                        <a:gd name="connsiteY1" fmla="*/ 0 h 92967"/>
                        <a:gd name="connsiteX2" fmla="*/ 934955 w 934955"/>
                        <a:gd name="connsiteY2" fmla="*/ 36051 h 92967"/>
                        <a:gd name="connsiteX3" fmla="*/ 0 w 934955"/>
                        <a:gd name="connsiteY3" fmla="*/ 90778 h 92967"/>
                        <a:gd name="connsiteX4" fmla="*/ 10723 w 934955"/>
                        <a:gd name="connsiteY4" fmla="*/ 47974 h 92967"/>
                        <a:gd name="connsiteX0" fmla="*/ 10723 w 934955"/>
                        <a:gd name="connsiteY0" fmla="*/ 47974 h 93596"/>
                        <a:gd name="connsiteX1" fmla="*/ 892966 w 934955"/>
                        <a:gd name="connsiteY1" fmla="*/ 0 h 93596"/>
                        <a:gd name="connsiteX2" fmla="*/ 934955 w 934955"/>
                        <a:gd name="connsiteY2" fmla="*/ 36051 h 93596"/>
                        <a:gd name="connsiteX3" fmla="*/ 0 w 934955"/>
                        <a:gd name="connsiteY3" fmla="*/ 90778 h 93596"/>
                        <a:gd name="connsiteX4" fmla="*/ 10723 w 934955"/>
                        <a:gd name="connsiteY4" fmla="*/ 47974 h 93596"/>
                        <a:gd name="connsiteX0" fmla="*/ 16686 w 940918"/>
                        <a:gd name="connsiteY0" fmla="*/ 47974 h 93596"/>
                        <a:gd name="connsiteX1" fmla="*/ 898929 w 940918"/>
                        <a:gd name="connsiteY1" fmla="*/ 0 h 93596"/>
                        <a:gd name="connsiteX2" fmla="*/ 940918 w 940918"/>
                        <a:gd name="connsiteY2" fmla="*/ 36051 h 93596"/>
                        <a:gd name="connsiteX3" fmla="*/ 5963 w 940918"/>
                        <a:gd name="connsiteY3" fmla="*/ 90778 h 93596"/>
                        <a:gd name="connsiteX4" fmla="*/ 16686 w 940918"/>
                        <a:gd name="connsiteY4" fmla="*/ 47974 h 93596"/>
                        <a:gd name="connsiteX0" fmla="*/ 15868 w 940100"/>
                        <a:gd name="connsiteY0" fmla="*/ 47974 h 93596"/>
                        <a:gd name="connsiteX1" fmla="*/ 898111 w 940100"/>
                        <a:gd name="connsiteY1" fmla="*/ 0 h 93596"/>
                        <a:gd name="connsiteX2" fmla="*/ 940100 w 940100"/>
                        <a:gd name="connsiteY2" fmla="*/ 36051 h 93596"/>
                        <a:gd name="connsiteX3" fmla="*/ 5145 w 940100"/>
                        <a:gd name="connsiteY3" fmla="*/ 90778 h 93596"/>
                        <a:gd name="connsiteX4" fmla="*/ 15868 w 940100"/>
                        <a:gd name="connsiteY4" fmla="*/ 47974 h 93596"/>
                        <a:gd name="connsiteX0" fmla="*/ 15868 w 933783"/>
                        <a:gd name="connsiteY0" fmla="*/ 47974 h 94206"/>
                        <a:gd name="connsiteX1" fmla="*/ 898111 w 933783"/>
                        <a:gd name="connsiteY1" fmla="*/ 0 h 94206"/>
                        <a:gd name="connsiteX2" fmla="*/ 933783 w 933783"/>
                        <a:gd name="connsiteY2" fmla="*/ 44618 h 94206"/>
                        <a:gd name="connsiteX3" fmla="*/ 5145 w 933783"/>
                        <a:gd name="connsiteY3" fmla="*/ 90778 h 94206"/>
                        <a:gd name="connsiteX4" fmla="*/ 15868 w 933783"/>
                        <a:gd name="connsiteY4" fmla="*/ 47974 h 94206"/>
                        <a:gd name="connsiteX0" fmla="*/ 15868 w 933783"/>
                        <a:gd name="connsiteY0" fmla="*/ 47974 h 93235"/>
                        <a:gd name="connsiteX1" fmla="*/ 898111 w 933783"/>
                        <a:gd name="connsiteY1" fmla="*/ 0 h 93235"/>
                        <a:gd name="connsiteX2" fmla="*/ 933783 w 933783"/>
                        <a:gd name="connsiteY2" fmla="*/ 44618 h 93235"/>
                        <a:gd name="connsiteX3" fmla="*/ 5145 w 933783"/>
                        <a:gd name="connsiteY3" fmla="*/ 90778 h 93235"/>
                        <a:gd name="connsiteX4" fmla="*/ 15868 w 933783"/>
                        <a:gd name="connsiteY4" fmla="*/ 47974 h 93235"/>
                        <a:gd name="connsiteX0" fmla="*/ 16696 w 934611"/>
                        <a:gd name="connsiteY0" fmla="*/ 47974 h 100617"/>
                        <a:gd name="connsiteX1" fmla="*/ 898939 w 934611"/>
                        <a:gd name="connsiteY1" fmla="*/ 0 h 100617"/>
                        <a:gd name="connsiteX2" fmla="*/ 934611 w 934611"/>
                        <a:gd name="connsiteY2" fmla="*/ 44618 h 100617"/>
                        <a:gd name="connsiteX3" fmla="*/ 4797 w 934611"/>
                        <a:gd name="connsiteY3" fmla="*/ 98472 h 100617"/>
                        <a:gd name="connsiteX4" fmla="*/ 16696 w 934611"/>
                        <a:gd name="connsiteY4" fmla="*/ 47974 h 100617"/>
                        <a:gd name="connsiteX0" fmla="*/ 17520 w 935435"/>
                        <a:gd name="connsiteY0" fmla="*/ 47974 h 100617"/>
                        <a:gd name="connsiteX1" fmla="*/ 899763 w 935435"/>
                        <a:gd name="connsiteY1" fmla="*/ 0 h 100617"/>
                        <a:gd name="connsiteX2" fmla="*/ 935435 w 935435"/>
                        <a:gd name="connsiteY2" fmla="*/ 44618 h 100617"/>
                        <a:gd name="connsiteX3" fmla="*/ 5621 w 935435"/>
                        <a:gd name="connsiteY3" fmla="*/ 98472 h 100617"/>
                        <a:gd name="connsiteX4" fmla="*/ 17520 w 935435"/>
                        <a:gd name="connsiteY4" fmla="*/ 47974 h 100617"/>
                        <a:gd name="connsiteX0" fmla="*/ 20528 w 938443"/>
                        <a:gd name="connsiteY0" fmla="*/ 47974 h 94070"/>
                        <a:gd name="connsiteX1" fmla="*/ 902771 w 938443"/>
                        <a:gd name="connsiteY1" fmla="*/ 0 h 94070"/>
                        <a:gd name="connsiteX2" fmla="*/ 938443 w 938443"/>
                        <a:gd name="connsiteY2" fmla="*/ 44618 h 94070"/>
                        <a:gd name="connsiteX3" fmla="*/ 4670 w 938443"/>
                        <a:gd name="connsiteY3" fmla="*/ 91652 h 94070"/>
                        <a:gd name="connsiteX4" fmla="*/ 20528 w 938443"/>
                        <a:gd name="connsiteY4" fmla="*/ 47974 h 94070"/>
                        <a:gd name="connsiteX0" fmla="*/ 20528 w 938443"/>
                        <a:gd name="connsiteY0" fmla="*/ 47974 h 91652"/>
                        <a:gd name="connsiteX1" fmla="*/ 902771 w 938443"/>
                        <a:gd name="connsiteY1" fmla="*/ 0 h 91652"/>
                        <a:gd name="connsiteX2" fmla="*/ 938443 w 938443"/>
                        <a:gd name="connsiteY2" fmla="*/ 44618 h 91652"/>
                        <a:gd name="connsiteX3" fmla="*/ 4670 w 938443"/>
                        <a:gd name="connsiteY3" fmla="*/ 91652 h 91652"/>
                        <a:gd name="connsiteX4" fmla="*/ 20528 w 938443"/>
                        <a:gd name="connsiteY4" fmla="*/ 47974 h 9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443" h="91652">
                          <a:moveTo>
                            <a:pt x="20528" y="47974"/>
                          </a:moveTo>
                          <a:cubicBezTo>
                            <a:pt x="328225" y="36996"/>
                            <a:pt x="632537" y="21431"/>
                            <a:pt x="902771" y="0"/>
                          </a:cubicBezTo>
                          <a:cubicBezTo>
                            <a:pt x="934665" y="7426"/>
                            <a:pt x="926380" y="6696"/>
                            <a:pt x="938443" y="44618"/>
                          </a:cubicBezTo>
                          <a:cubicBezTo>
                            <a:pt x="691188" y="61434"/>
                            <a:pt x="393597" y="81658"/>
                            <a:pt x="4670" y="91652"/>
                          </a:cubicBezTo>
                          <a:cubicBezTo>
                            <a:pt x="-6360" y="60390"/>
                            <a:pt x="3447" y="69864"/>
                            <a:pt x="20528" y="47974"/>
                          </a:cubicBezTo>
                          <a:close/>
                        </a:path>
                      </a:pathLst>
                    </a:custGeom>
                    <a:gradFill>
                      <a:gsLst>
                        <a:gs pos="40000">
                          <a:schemeClr val="bg1">
                            <a:lumMod val="85000"/>
                          </a:schemeClr>
                        </a:gs>
                        <a:gs pos="0">
                          <a:schemeClr val="bg1">
                            <a:lumMod val="85000"/>
                          </a:schemeClr>
                        </a:gs>
                        <a:gs pos="16000">
                          <a:schemeClr val="bg1">
                            <a:lumMod val="50000"/>
                          </a:schemeClr>
                        </a:gs>
                        <a:gs pos="70000">
                          <a:schemeClr val="tx1">
                            <a:lumMod val="75000"/>
                            <a:lumOff val="25000"/>
                          </a:schemeClr>
                        </a:gs>
                        <a:gs pos="100000">
                          <a:schemeClr val="bg1">
                            <a:lumMod val="85000"/>
                          </a:schemeClr>
                        </a:gs>
                      </a:gsLst>
                      <a:lin ang="10800000" scaled="1"/>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Rectangle 2"/>
                    <p:cNvSpPr/>
                    <p:nvPr/>
                  </p:nvSpPr>
                  <p:spPr>
                    <a:xfrm rot="20985778" flipH="1">
                      <a:off x="6316722" y="5242966"/>
                      <a:ext cx="840920" cy="9058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8" h="90582">
                          <a:moveTo>
                            <a:pt x="31411" y="35050"/>
                          </a:moveTo>
                          <a:cubicBezTo>
                            <a:pt x="335477" y="31949"/>
                            <a:pt x="581646" y="21431"/>
                            <a:pt x="851880" y="0"/>
                          </a:cubicBezTo>
                          <a:cubicBezTo>
                            <a:pt x="857896" y="36336"/>
                            <a:pt x="859382" y="28635"/>
                            <a:pt x="893178" y="45845"/>
                          </a:cubicBezTo>
                          <a:lnTo>
                            <a:pt x="0" y="90582"/>
                          </a:lnTo>
                          <a:cubicBezTo>
                            <a:pt x="9274" y="68357"/>
                            <a:pt x="36939" y="67615"/>
                            <a:pt x="31411" y="35050"/>
                          </a:cubicBezTo>
                          <a:close/>
                        </a:path>
                      </a:pathLst>
                    </a:custGeom>
                    <a:gradFill>
                      <a:gsLst>
                        <a:gs pos="30000">
                          <a:schemeClr val="bg1">
                            <a:lumMod val="75000"/>
                          </a:schemeClr>
                        </a:gs>
                        <a:gs pos="71000">
                          <a:schemeClr val="bg1">
                            <a:lumMod val="85000"/>
                          </a:schemeClr>
                        </a:gs>
                        <a:gs pos="53000">
                          <a:schemeClr val="bg1">
                            <a:lumMod val="85000"/>
                          </a:schemeClr>
                        </a:gs>
                        <a:gs pos="0">
                          <a:schemeClr val="bg1">
                            <a:lumMod val="85000"/>
                          </a:schemeClr>
                        </a:gs>
                        <a:gs pos="34000">
                          <a:schemeClr val="tx1">
                            <a:lumMod val="75000"/>
                            <a:lumOff val="25000"/>
                          </a:schemeClr>
                        </a:gs>
                        <a:gs pos="94000">
                          <a:schemeClr val="tx1">
                            <a:lumMod val="65000"/>
                            <a:lumOff val="35000"/>
                          </a:schemeClr>
                        </a:gs>
                      </a:gsLst>
                      <a:lin ang="10200000" scaled="0"/>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Rectangle 2"/>
                    <p:cNvSpPr/>
                    <p:nvPr/>
                  </p:nvSpPr>
                  <p:spPr>
                    <a:xfrm rot="20985778" flipH="1">
                      <a:off x="6299016" y="5282141"/>
                      <a:ext cx="883538" cy="9165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34237 h 89769"/>
                        <a:gd name="connsiteX1" fmla="*/ 818624 w 893178"/>
                        <a:gd name="connsiteY1" fmla="*/ 0 h 89769"/>
                        <a:gd name="connsiteX2" fmla="*/ 893178 w 893178"/>
                        <a:gd name="connsiteY2" fmla="*/ 45032 h 89769"/>
                        <a:gd name="connsiteX3" fmla="*/ 0 w 893178"/>
                        <a:gd name="connsiteY3" fmla="*/ 89769 h 89769"/>
                        <a:gd name="connsiteX4" fmla="*/ 31411 w 89317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71138"/>
                        <a:gd name="connsiteY0" fmla="*/ 34237 h 89769"/>
                        <a:gd name="connsiteX1" fmla="*/ 818624 w 871138"/>
                        <a:gd name="connsiteY1" fmla="*/ 0 h 89769"/>
                        <a:gd name="connsiteX2" fmla="*/ 860613 w 871138"/>
                        <a:gd name="connsiteY2" fmla="*/ 36051 h 89769"/>
                        <a:gd name="connsiteX3" fmla="*/ 0 w 871138"/>
                        <a:gd name="connsiteY3" fmla="*/ 89769 h 89769"/>
                        <a:gd name="connsiteX4" fmla="*/ 31411 w 87113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108536 w 937738"/>
                        <a:gd name="connsiteY0" fmla="*/ 34237 h 76264"/>
                        <a:gd name="connsiteX1" fmla="*/ 895749 w 937738"/>
                        <a:gd name="connsiteY1" fmla="*/ 0 h 76264"/>
                        <a:gd name="connsiteX2" fmla="*/ 937738 w 937738"/>
                        <a:gd name="connsiteY2" fmla="*/ 36051 h 76264"/>
                        <a:gd name="connsiteX3" fmla="*/ 0 w 937738"/>
                        <a:gd name="connsiteY3" fmla="*/ 76264 h 76264"/>
                        <a:gd name="connsiteX4" fmla="*/ 108536 w 937738"/>
                        <a:gd name="connsiteY4" fmla="*/ 34237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8679 w 942911"/>
                        <a:gd name="connsiteY0" fmla="*/ 47974 h 76264"/>
                        <a:gd name="connsiteX1" fmla="*/ 900922 w 942911"/>
                        <a:gd name="connsiteY1" fmla="*/ 0 h 76264"/>
                        <a:gd name="connsiteX2" fmla="*/ 942911 w 942911"/>
                        <a:gd name="connsiteY2" fmla="*/ 36051 h 76264"/>
                        <a:gd name="connsiteX3" fmla="*/ 5173 w 942911"/>
                        <a:gd name="connsiteY3" fmla="*/ 76264 h 76264"/>
                        <a:gd name="connsiteX4" fmla="*/ 18679 w 942911"/>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8854"/>
                        <a:gd name="connsiteX1" fmla="*/ 895749 w 937738"/>
                        <a:gd name="connsiteY1" fmla="*/ 0 h 78854"/>
                        <a:gd name="connsiteX2" fmla="*/ 937738 w 937738"/>
                        <a:gd name="connsiteY2" fmla="*/ 36051 h 78854"/>
                        <a:gd name="connsiteX3" fmla="*/ 0 w 937738"/>
                        <a:gd name="connsiteY3" fmla="*/ 76264 h 78854"/>
                        <a:gd name="connsiteX4" fmla="*/ 13506 w 937738"/>
                        <a:gd name="connsiteY4" fmla="*/ 47974 h 78854"/>
                        <a:gd name="connsiteX0" fmla="*/ 13506 w 937738"/>
                        <a:gd name="connsiteY0" fmla="*/ 47974 h 79433"/>
                        <a:gd name="connsiteX1" fmla="*/ 895749 w 937738"/>
                        <a:gd name="connsiteY1" fmla="*/ 0 h 79433"/>
                        <a:gd name="connsiteX2" fmla="*/ 937738 w 937738"/>
                        <a:gd name="connsiteY2" fmla="*/ 36051 h 79433"/>
                        <a:gd name="connsiteX3" fmla="*/ 0 w 937738"/>
                        <a:gd name="connsiteY3" fmla="*/ 76264 h 79433"/>
                        <a:gd name="connsiteX4" fmla="*/ 13506 w 937738"/>
                        <a:gd name="connsiteY4" fmla="*/ 47974 h 79433"/>
                        <a:gd name="connsiteX0" fmla="*/ 13506 w 937738"/>
                        <a:gd name="connsiteY0" fmla="*/ 47974 h 79157"/>
                        <a:gd name="connsiteX1" fmla="*/ 895749 w 937738"/>
                        <a:gd name="connsiteY1" fmla="*/ 0 h 79157"/>
                        <a:gd name="connsiteX2" fmla="*/ 937738 w 937738"/>
                        <a:gd name="connsiteY2" fmla="*/ 36051 h 79157"/>
                        <a:gd name="connsiteX3" fmla="*/ 0 w 937738"/>
                        <a:gd name="connsiteY3" fmla="*/ 76264 h 79157"/>
                        <a:gd name="connsiteX4" fmla="*/ 13506 w 937738"/>
                        <a:gd name="connsiteY4" fmla="*/ 47974 h 79157"/>
                        <a:gd name="connsiteX0" fmla="*/ 10723 w 934955"/>
                        <a:gd name="connsiteY0" fmla="*/ 47974 h 92967"/>
                        <a:gd name="connsiteX1" fmla="*/ 892966 w 934955"/>
                        <a:gd name="connsiteY1" fmla="*/ 0 h 92967"/>
                        <a:gd name="connsiteX2" fmla="*/ 934955 w 934955"/>
                        <a:gd name="connsiteY2" fmla="*/ 36051 h 92967"/>
                        <a:gd name="connsiteX3" fmla="*/ 0 w 934955"/>
                        <a:gd name="connsiteY3" fmla="*/ 90778 h 92967"/>
                        <a:gd name="connsiteX4" fmla="*/ 10723 w 934955"/>
                        <a:gd name="connsiteY4" fmla="*/ 47974 h 92967"/>
                        <a:gd name="connsiteX0" fmla="*/ 10723 w 934955"/>
                        <a:gd name="connsiteY0" fmla="*/ 47974 h 93596"/>
                        <a:gd name="connsiteX1" fmla="*/ 892966 w 934955"/>
                        <a:gd name="connsiteY1" fmla="*/ 0 h 93596"/>
                        <a:gd name="connsiteX2" fmla="*/ 934955 w 934955"/>
                        <a:gd name="connsiteY2" fmla="*/ 36051 h 93596"/>
                        <a:gd name="connsiteX3" fmla="*/ 0 w 934955"/>
                        <a:gd name="connsiteY3" fmla="*/ 90778 h 93596"/>
                        <a:gd name="connsiteX4" fmla="*/ 10723 w 934955"/>
                        <a:gd name="connsiteY4" fmla="*/ 47974 h 93596"/>
                        <a:gd name="connsiteX0" fmla="*/ 16686 w 940918"/>
                        <a:gd name="connsiteY0" fmla="*/ 47974 h 93596"/>
                        <a:gd name="connsiteX1" fmla="*/ 898929 w 940918"/>
                        <a:gd name="connsiteY1" fmla="*/ 0 h 93596"/>
                        <a:gd name="connsiteX2" fmla="*/ 940918 w 940918"/>
                        <a:gd name="connsiteY2" fmla="*/ 36051 h 93596"/>
                        <a:gd name="connsiteX3" fmla="*/ 5963 w 940918"/>
                        <a:gd name="connsiteY3" fmla="*/ 90778 h 93596"/>
                        <a:gd name="connsiteX4" fmla="*/ 16686 w 940918"/>
                        <a:gd name="connsiteY4" fmla="*/ 47974 h 93596"/>
                        <a:gd name="connsiteX0" fmla="*/ 15868 w 940100"/>
                        <a:gd name="connsiteY0" fmla="*/ 47974 h 93596"/>
                        <a:gd name="connsiteX1" fmla="*/ 898111 w 940100"/>
                        <a:gd name="connsiteY1" fmla="*/ 0 h 93596"/>
                        <a:gd name="connsiteX2" fmla="*/ 940100 w 940100"/>
                        <a:gd name="connsiteY2" fmla="*/ 36051 h 93596"/>
                        <a:gd name="connsiteX3" fmla="*/ 5145 w 940100"/>
                        <a:gd name="connsiteY3" fmla="*/ 90778 h 93596"/>
                        <a:gd name="connsiteX4" fmla="*/ 15868 w 940100"/>
                        <a:gd name="connsiteY4" fmla="*/ 47974 h 93596"/>
                        <a:gd name="connsiteX0" fmla="*/ 15868 w 933783"/>
                        <a:gd name="connsiteY0" fmla="*/ 47974 h 94206"/>
                        <a:gd name="connsiteX1" fmla="*/ 898111 w 933783"/>
                        <a:gd name="connsiteY1" fmla="*/ 0 h 94206"/>
                        <a:gd name="connsiteX2" fmla="*/ 933783 w 933783"/>
                        <a:gd name="connsiteY2" fmla="*/ 44618 h 94206"/>
                        <a:gd name="connsiteX3" fmla="*/ 5145 w 933783"/>
                        <a:gd name="connsiteY3" fmla="*/ 90778 h 94206"/>
                        <a:gd name="connsiteX4" fmla="*/ 15868 w 933783"/>
                        <a:gd name="connsiteY4" fmla="*/ 47974 h 94206"/>
                        <a:gd name="connsiteX0" fmla="*/ 15868 w 933783"/>
                        <a:gd name="connsiteY0" fmla="*/ 47974 h 93235"/>
                        <a:gd name="connsiteX1" fmla="*/ 898111 w 933783"/>
                        <a:gd name="connsiteY1" fmla="*/ 0 h 93235"/>
                        <a:gd name="connsiteX2" fmla="*/ 933783 w 933783"/>
                        <a:gd name="connsiteY2" fmla="*/ 44618 h 93235"/>
                        <a:gd name="connsiteX3" fmla="*/ 5145 w 933783"/>
                        <a:gd name="connsiteY3" fmla="*/ 90778 h 93235"/>
                        <a:gd name="connsiteX4" fmla="*/ 15868 w 933783"/>
                        <a:gd name="connsiteY4" fmla="*/ 47974 h 93235"/>
                        <a:gd name="connsiteX0" fmla="*/ 16696 w 934611"/>
                        <a:gd name="connsiteY0" fmla="*/ 47974 h 100617"/>
                        <a:gd name="connsiteX1" fmla="*/ 898939 w 934611"/>
                        <a:gd name="connsiteY1" fmla="*/ 0 h 100617"/>
                        <a:gd name="connsiteX2" fmla="*/ 934611 w 934611"/>
                        <a:gd name="connsiteY2" fmla="*/ 44618 h 100617"/>
                        <a:gd name="connsiteX3" fmla="*/ 4797 w 934611"/>
                        <a:gd name="connsiteY3" fmla="*/ 98472 h 100617"/>
                        <a:gd name="connsiteX4" fmla="*/ 16696 w 934611"/>
                        <a:gd name="connsiteY4" fmla="*/ 47974 h 100617"/>
                        <a:gd name="connsiteX0" fmla="*/ 17520 w 935435"/>
                        <a:gd name="connsiteY0" fmla="*/ 47974 h 100617"/>
                        <a:gd name="connsiteX1" fmla="*/ 899763 w 935435"/>
                        <a:gd name="connsiteY1" fmla="*/ 0 h 100617"/>
                        <a:gd name="connsiteX2" fmla="*/ 935435 w 935435"/>
                        <a:gd name="connsiteY2" fmla="*/ 44618 h 100617"/>
                        <a:gd name="connsiteX3" fmla="*/ 5621 w 935435"/>
                        <a:gd name="connsiteY3" fmla="*/ 98472 h 100617"/>
                        <a:gd name="connsiteX4" fmla="*/ 17520 w 935435"/>
                        <a:gd name="connsiteY4" fmla="*/ 47974 h 100617"/>
                        <a:gd name="connsiteX0" fmla="*/ 20528 w 938443"/>
                        <a:gd name="connsiteY0" fmla="*/ 47974 h 94070"/>
                        <a:gd name="connsiteX1" fmla="*/ 902771 w 938443"/>
                        <a:gd name="connsiteY1" fmla="*/ 0 h 94070"/>
                        <a:gd name="connsiteX2" fmla="*/ 938443 w 938443"/>
                        <a:gd name="connsiteY2" fmla="*/ 44618 h 94070"/>
                        <a:gd name="connsiteX3" fmla="*/ 4670 w 938443"/>
                        <a:gd name="connsiteY3" fmla="*/ 91652 h 94070"/>
                        <a:gd name="connsiteX4" fmla="*/ 20528 w 938443"/>
                        <a:gd name="connsiteY4" fmla="*/ 47974 h 94070"/>
                        <a:gd name="connsiteX0" fmla="*/ 20528 w 938443"/>
                        <a:gd name="connsiteY0" fmla="*/ 47974 h 91652"/>
                        <a:gd name="connsiteX1" fmla="*/ 902771 w 938443"/>
                        <a:gd name="connsiteY1" fmla="*/ 0 h 91652"/>
                        <a:gd name="connsiteX2" fmla="*/ 938443 w 938443"/>
                        <a:gd name="connsiteY2" fmla="*/ 44618 h 91652"/>
                        <a:gd name="connsiteX3" fmla="*/ 4670 w 938443"/>
                        <a:gd name="connsiteY3" fmla="*/ 91652 h 91652"/>
                        <a:gd name="connsiteX4" fmla="*/ 20528 w 938443"/>
                        <a:gd name="connsiteY4" fmla="*/ 47974 h 9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443" h="91652">
                          <a:moveTo>
                            <a:pt x="20528" y="47974"/>
                          </a:moveTo>
                          <a:cubicBezTo>
                            <a:pt x="328225" y="36996"/>
                            <a:pt x="632537" y="21431"/>
                            <a:pt x="902771" y="0"/>
                          </a:cubicBezTo>
                          <a:cubicBezTo>
                            <a:pt x="934665" y="7426"/>
                            <a:pt x="926380" y="6696"/>
                            <a:pt x="938443" y="44618"/>
                          </a:cubicBezTo>
                          <a:cubicBezTo>
                            <a:pt x="691188" y="61434"/>
                            <a:pt x="393597" y="81658"/>
                            <a:pt x="4670" y="91652"/>
                          </a:cubicBezTo>
                          <a:cubicBezTo>
                            <a:pt x="-6360" y="60390"/>
                            <a:pt x="3447" y="69864"/>
                            <a:pt x="20528" y="47974"/>
                          </a:cubicBezTo>
                          <a:close/>
                        </a:path>
                      </a:pathLst>
                    </a:custGeom>
                    <a:gradFill>
                      <a:gsLst>
                        <a:gs pos="40000">
                          <a:schemeClr val="bg1">
                            <a:lumMod val="85000"/>
                          </a:schemeClr>
                        </a:gs>
                        <a:gs pos="0">
                          <a:schemeClr val="bg1">
                            <a:lumMod val="85000"/>
                          </a:schemeClr>
                        </a:gs>
                        <a:gs pos="16000">
                          <a:schemeClr val="bg1">
                            <a:lumMod val="50000"/>
                          </a:schemeClr>
                        </a:gs>
                        <a:gs pos="70000">
                          <a:schemeClr val="tx1">
                            <a:lumMod val="75000"/>
                            <a:lumOff val="25000"/>
                          </a:schemeClr>
                        </a:gs>
                        <a:gs pos="100000">
                          <a:schemeClr val="bg1">
                            <a:lumMod val="85000"/>
                          </a:schemeClr>
                        </a:gs>
                      </a:gsLst>
                      <a:lin ang="10800000" scaled="1"/>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Rectangle 2"/>
                    <p:cNvSpPr/>
                    <p:nvPr/>
                  </p:nvSpPr>
                  <p:spPr>
                    <a:xfrm rot="20985778" flipH="1">
                      <a:off x="6327743" y="5386783"/>
                      <a:ext cx="840920" cy="9058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8" h="90582">
                          <a:moveTo>
                            <a:pt x="31411" y="35050"/>
                          </a:moveTo>
                          <a:cubicBezTo>
                            <a:pt x="335477" y="31949"/>
                            <a:pt x="581646" y="21431"/>
                            <a:pt x="851880" y="0"/>
                          </a:cubicBezTo>
                          <a:cubicBezTo>
                            <a:pt x="857896" y="36336"/>
                            <a:pt x="859382" y="28635"/>
                            <a:pt x="893178" y="45845"/>
                          </a:cubicBezTo>
                          <a:lnTo>
                            <a:pt x="0" y="90582"/>
                          </a:lnTo>
                          <a:cubicBezTo>
                            <a:pt x="9274" y="68357"/>
                            <a:pt x="36939" y="67615"/>
                            <a:pt x="31411" y="35050"/>
                          </a:cubicBezTo>
                          <a:close/>
                        </a:path>
                      </a:pathLst>
                    </a:custGeom>
                    <a:gradFill>
                      <a:gsLst>
                        <a:gs pos="29000">
                          <a:schemeClr val="bg1">
                            <a:lumMod val="75000"/>
                          </a:schemeClr>
                        </a:gs>
                        <a:gs pos="71000">
                          <a:schemeClr val="bg1">
                            <a:lumMod val="85000"/>
                          </a:schemeClr>
                        </a:gs>
                        <a:gs pos="53000">
                          <a:schemeClr val="bg1">
                            <a:lumMod val="85000"/>
                          </a:schemeClr>
                        </a:gs>
                        <a:gs pos="0">
                          <a:schemeClr val="bg1">
                            <a:lumMod val="85000"/>
                          </a:schemeClr>
                        </a:gs>
                        <a:gs pos="33000">
                          <a:schemeClr val="tx1">
                            <a:lumMod val="75000"/>
                            <a:lumOff val="25000"/>
                          </a:schemeClr>
                        </a:gs>
                        <a:gs pos="94000">
                          <a:schemeClr val="tx1">
                            <a:lumMod val="65000"/>
                            <a:lumOff val="35000"/>
                          </a:schemeClr>
                        </a:gs>
                      </a:gsLst>
                      <a:lin ang="10200000" scaled="0"/>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Rectangle 2"/>
                    <p:cNvSpPr/>
                    <p:nvPr/>
                  </p:nvSpPr>
                  <p:spPr>
                    <a:xfrm rot="20985778" flipH="1">
                      <a:off x="6304625" y="5424835"/>
                      <a:ext cx="886245" cy="9165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34237 h 89769"/>
                        <a:gd name="connsiteX1" fmla="*/ 818624 w 893178"/>
                        <a:gd name="connsiteY1" fmla="*/ 0 h 89769"/>
                        <a:gd name="connsiteX2" fmla="*/ 893178 w 893178"/>
                        <a:gd name="connsiteY2" fmla="*/ 45032 h 89769"/>
                        <a:gd name="connsiteX3" fmla="*/ 0 w 893178"/>
                        <a:gd name="connsiteY3" fmla="*/ 89769 h 89769"/>
                        <a:gd name="connsiteX4" fmla="*/ 31411 w 89317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71138"/>
                        <a:gd name="connsiteY0" fmla="*/ 34237 h 89769"/>
                        <a:gd name="connsiteX1" fmla="*/ 818624 w 871138"/>
                        <a:gd name="connsiteY1" fmla="*/ 0 h 89769"/>
                        <a:gd name="connsiteX2" fmla="*/ 860613 w 871138"/>
                        <a:gd name="connsiteY2" fmla="*/ 36051 h 89769"/>
                        <a:gd name="connsiteX3" fmla="*/ 0 w 871138"/>
                        <a:gd name="connsiteY3" fmla="*/ 89769 h 89769"/>
                        <a:gd name="connsiteX4" fmla="*/ 31411 w 87113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108536 w 937738"/>
                        <a:gd name="connsiteY0" fmla="*/ 34237 h 76264"/>
                        <a:gd name="connsiteX1" fmla="*/ 895749 w 937738"/>
                        <a:gd name="connsiteY1" fmla="*/ 0 h 76264"/>
                        <a:gd name="connsiteX2" fmla="*/ 937738 w 937738"/>
                        <a:gd name="connsiteY2" fmla="*/ 36051 h 76264"/>
                        <a:gd name="connsiteX3" fmla="*/ 0 w 937738"/>
                        <a:gd name="connsiteY3" fmla="*/ 76264 h 76264"/>
                        <a:gd name="connsiteX4" fmla="*/ 108536 w 937738"/>
                        <a:gd name="connsiteY4" fmla="*/ 34237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8679 w 942911"/>
                        <a:gd name="connsiteY0" fmla="*/ 47974 h 76264"/>
                        <a:gd name="connsiteX1" fmla="*/ 900922 w 942911"/>
                        <a:gd name="connsiteY1" fmla="*/ 0 h 76264"/>
                        <a:gd name="connsiteX2" fmla="*/ 942911 w 942911"/>
                        <a:gd name="connsiteY2" fmla="*/ 36051 h 76264"/>
                        <a:gd name="connsiteX3" fmla="*/ 5173 w 942911"/>
                        <a:gd name="connsiteY3" fmla="*/ 76264 h 76264"/>
                        <a:gd name="connsiteX4" fmla="*/ 18679 w 942911"/>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8854"/>
                        <a:gd name="connsiteX1" fmla="*/ 895749 w 937738"/>
                        <a:gd name="connsiteY1" fmla="*/ 0 h 78854"/>
                        <a:gd name="connsiteX2" fmla="*/ 937738 w 937738"/>
                        <a:gd name="connsiteY2" fmla="*/ 36051 h 78854"/>
                        <a:gd name="connsiteX3" fmla="*/ 0 w 937738"/>
                        <a:gd name="connsiteY3" fmla="*/ 76264 h 78854"/>
                        <a:gd name="connsiteX4" fmla="*/ 13506 w 937738"/>
                        <a:gd name="connsiteY4" fmla="*/ 47974 h 78854"/>
                        <a:gd name="connsiteX0" fmla="*/ 13506 w 937738"/>
                        <a:gd name="connsiteY0" fmla="*/ 47974 h 79433"/>
                        <a:gd name="connsiteX1" fmla="*/ 895749 w 937738"/>
                        <a:gd name="connsiteY1" fmla="*/ 0 h 79433"/>
                        <a:gd name="connsiteX2" fmla="*/ 937738 w 937738"/>
                        <a:gd name="connsiteY2" fmla="*/ 36051 h 79433"/>
                        <a:gd name="connsiteX3" fmla="*/ 0 w 937738"/>
                        <a:gd name="connsiteY3" fmla="*/ 76264 h 79433"/>
                        <a:gd name="connsiteX4" fmla="*/ 13506 w 937738"/>
                        <a:gd name="connsiteY4" fmla="*/ 47974 h 79433"/>
                        <a:gd name="connsiteX0" fmla="*/ 13506 w 937738"/>
                        <a:gd name="connsiteY0" fmla="*/ 47974 h 79157"/>
                        <a:gd name="connsiteX1" fmla="*/ 895749 w 937738"/>
                        <a:gd name="connsiteY1" fmla="*/ 0 h 79157"/>
                        <a:gd name="connsiteX2" fmla="*/ 937738 w 937738"/>
                        <a:gd name="connsiteY2" fmla="*/ 36051 h 79157"/>
                        <a:gd name="connsiteX3" fmla="*/ 0 w 937738"/>
                        <a:gd name="connsiteY3" fmla="*/ 76264 h 79157"/>
                        <a:gd name="connsiteX4" fmla="*/ 13506 w 937738"/>
                        <a:gd name="connsiteY4" fmla="*/ 47974 h 79157"/>
                        <a:gd name="connsiteX0" fmla="*/ 10723 w 934955"/>
                        <a:gd name="connsiteY0" fmla="*/ 47974 h 92967"/>
                        <a:gd name="connsiteX1" fmla="*/ 892966 w 934955"/>
                        <a:gd name="connsiteY1" fmla="*/ 0 h 92967"/>
                        <a:gd name="connsiteX2" fmla="*/ 934955 w 934955"/>
                        <a:gd name="connsiteY2" fmla="*/ 36051 h 92967"/>
                        <a:gd name="connsiteX3" fmla="*/ 0 w 934955"/>
                        <a:gd name="connsiteY3" fmla="*/ 90778 h 92967"/>
                        <a:gd name="connsiteX4" fmla="*/ 10723 w 934955"/>
                        <a:gd name="connsiteY4" fmla="*/ 47974 h 92967"/>
                        <a:gd name="connsiteX0" fmla="*/ 10723 w 934955"/>
                        <a:gd name="connsiteY0" fmla="*/ 47974 h 93596"/>
                        <a:gd name="connsiteX1" fmla="*/ 892966 w 934955"/>
                        <a:gd name="connsiteY1" fmla="*/ 0 h 93596"/>
                        <a:gd name="connsiteX2" fmla="*/ 934955 w 934955"/>
                        <a:gd name="connsiteY2" fmla="*/ 36051 h 93596"/>
                        <a:gd name="connsiteX3" fmla="*/ 0 w 934955"/>
                        <a:gd name="connsiteY3" fmla="*/ 90778 h 93596"/>
                        <a:gd name="connsiteX4" fmla="*/ 10723 w 934955"/>
                        <a:gd name="connsiteY4" fmla="*/ 47974 h 93596"/>
                        <a:gd name="connsiteX0" fmla="*/ 16686 w 940918"/>
                        <a:gd name="connsiteY0" fmla="*/ 47974 h 93596"/>
                        <a:gd name="connsiteX1" fmla="*/ 898929 w 940918"/>
                        <a:gd name="connsiteY1" fmla="*/ 0 h 93596"/>
                        <a:gd name="connsiteX2" fmla="*/ 940918 w 940918"/>
                        <a:gd name="connsiteY2" fmla="*/ 36051 h 93596"/>
                        <a:gd name="connsiteX3" fmla="*/ 5963 w 940918"/>
                        <a:gd name="connsiteY3" fmla="*/ 90778 h 93596"/>
                        <a:gd name="connsiteX4" fmla="*/ 16686 w 940918"/>
                        <a:gd name="connsiteY4" fmla="*/ 47974 h 93596"/>
                        <a:gd name="connsiteX0" fmla="*/ 15868 w 940100"/>
                        <a:gd name="connsiteY0" fmla="*/ 47974 h 93596"/>
                        <a:gd name="connsiteX1" fmla="*/ 898111 w 940100"/>
                        <a:gd name="connsiteY1" fmla="*/ 0 h 93596"/>
                        <a:gd name="connsiteX2" fmla="*/ 940100 w 940100"/>
                        <a:gd name="connsiteY2" fmla="*/ 36051 h 93596"/>
                        <a:gd name="connsiteX3" fmla="*/ 5145 w 940100"/>
                        <a:gd name="connsiteY3" fmla="*/ 90778 h 93596"/>
                        <a:gd name="connsiteX4" fmla="*/ 15868 w 940100"/>
                        <a:gd name="connsiteY4" fmla="*/ 47974 h 93596"/>
                        <a:gd name="connsiteX0" fmla="*/ 15868 w 933783"/>
                        <a:gd name="connsiteY0" fmla="*/ 47974 h 94206"/>
                        <a:gd name="connsiteX1" fmla="*/ 898111 w 933783"/>
                        <a:gd name="connsiteY1" fmla="*/ 0 h 94206"/>
                        <a:gd name="connsiteX2" fmla="*/ 933783 w 933783"/>
                        <a:gd name="connsiteY2" fmla="*/ 44618 h 94206"/>
                        <a:gd name="connsiteX3" fmla="*/ 5145 w 933783"/>
                        <a:gd name="connsiteY3" fmla="*/ 90778 h 94206"/>
                        <a:gd name="connsiteX4" fmla="*/ 15868 w 933783"/>
                        <a:gd name="connsiteY4" fmla="*/ 47974 h 94206"/>
                        <a:gd name="connsiteX0" fmla="*/ 15868 w 933783"/>
                        <a:gd name="connsiteY0" fmla="*/ 47974 h 93235"/>
                        <a:gd name="connsiteX1" fmla="*/ 898111 w 933783"/>
                        <a:gd name="connsiteY1" fmla="*/ 0 h 93235"/>
                        <a:gd name="connsiteX2" fmla="*/ 933783 w 933783"/>
                        <a:gd name="connsiteY2" fmla="*/ 44618 h 93235"/>
                        <a:gd name="connsiteX3" fmla="*/ 5145 w 933783"/>
                        <a:gd name="connsiteY3" fmla="*/ 90778 h 93235"/>
                        <a:gd name="connsiteX4" fmla="*/ 15868 w 933783"/>
                        <a:gd name="connsiteY4" fmla="*/ 47974 h 93235"/>
                        <a:gd name="connsiteX0" fmla="*/ 16696 w 934611"/>
                        <a:gd name="connsiteY0" fmla="*/ 47974 h 100617"/>
                        <a:gd name="connsiteX1" fmla="*/ 898939 w 934611"/>
                        <a:gd name="connsiteY1" fmla="*/ 0 h 100617"/>
                        <a:gd name="connsiteX2" fmla="*/ 934611 w 934611"/>
                        <a:gd name="connsiteY2" fmla="*/ 44618 h 100617"/>
                        <a:gd name="connsiteX3" fmla="*/ 4797 w 934611"/>
                        <a:gd name="connsiteY3" fmla="*/ 98472 h 100617"/>
                        <a:gd name="connsiteX4" fmla="*/ 16696 w 934611"/>
                        <a:gd name="connsiteY4" fmla="*/ 47974 h 100617"/>
                        <a:gd name="connsiteX0" fmla="*/ 17520 w 935435"/>
                        <a:gd name="connsiteY0" fmla="*/ 47974 h 100617"/>
                        <a:gd name="connsiteX1" fmla="*/ 899763 w 935435"/>
                        <a:gd name="connsiteY1" fmla="*/ 0 h 100617"/>
                        <a:gd name="connsiteX2" fmla="*/ 935435 w 935435"/>
                        <a:gd name="connsiteY2" fmla="*/ 44618 h 100617"/>
                        <a:gd name="connsiteX3" fmla="*/ 5621 w 935435"/>
                        <a:gd name="connsiteY3" fmla="*/ 98472 h 100617"/>
                        <a:gd name="connsiteX4" fmla="*/ 17520 w 935435"/>
                        <a:gd name="connsiteY4" fmla="*/ 47974 h 100617"/>
                        <a:gd name="connsiteX0" fmla="*/ 20528 w 938443"/>
                        <a:gd name="connsiteY0" fmla="*/ 47974 h 94070"/>
                        <a:gd name="connsiteX1" fmla="*/ 902771 w 938443"/>
                        <a:gd name="connsiteY1" fmla="*/ 0 h 94070"/>
                        <a:gd name="connsiteX2" fmla="*/ 938443 w 938443"/>
                        <a:gd name="connsiteY2" fmla="*/ 44618 h 94070"/>
                        <a:gd name="connsiteX3" fmla="*/ 4670 w 938443"/>
                        <a:gd name="connsiteY3" fmla="*/ 91652 h 94070"/>
                        <a:gd name="connsiteX4" fmla="*/ 20528 w 938443"/>
                        <a:gd name="connsiteY4" fmla="*/ 47974 h 94070"/>
                        <a:gd name="connsiteX0" fmla="*/ 20528 w 938443"/>
                        <a:gd name="connsiteY0" fmla="*/ 47974 h 91652"/>
                        <a:gd name="connsiteX1" fmla="*/ 902771 w 938443"/>
                        <a:gd name="connsiteY1" fmla="*/ 0 h 91652"/>
                        <a:gd name="connsiteX2" fmla="*/ 938443 w 938443"/>
                        <a:gd name="connsiteY2" fmla="*/ 44618 h 91652"/>
                        <a:gd name="connsiteX3" fmla="*/ 4670 w 938443"/>
                        <a:gd name="connsiteY3" fmla="*/ 91652 h 91652"/>
                        <a:gd name="connsiteX4" fmla="*/ 20528 w 938443"/>
                        <a:gd name="connsiteY4" fmla="*/ 47974 h 91652"/>
                        <a:gd name="connsiteX0" fmla="*/ 20528 w 938684"/>
                        <a:gd name="connsiteY0" fmla="*/ 47974 h 91652"/>
                        <a:gd name="connsiteX1" fmla="*/ 902771 w 938684"/>
                        <a:gd name="connsiteY1" fmla="*/ 0 h 91652"/>
                        <a:gd name="connsiteX2" fmla="*/ 938684 w 938684"/>
                        <a:gd name="connsiteY2" fmla="*/ 61367 h 91652"/>
                        <a:gd name="connsiteX3" fmla="*/ 4670 w 938684"/>
                        <a:gd name="connsiteY3" fmla="*/ 91652 h 91652"/>
                        <a:gd name="connsiteX4" fmla="*/ 20528 w 938684"/>
                        <a:gd name="connsiteY4" fmla="*/ 47974 h 91652"/>
                        <a:gd name="connsiteX0" fmla="*/ 20528 w 941318"/>
                        <a:gd name="connsiteY0" fmla="*/ 47974 h 91652"/>
                        <a:gd name="connsiteX1" fmla="*/ 902771 w 941318"/>
                        <a:gd name="connsiteY1" fmla="*/ 0 h 91652"/>
                        <a:gd name="connsiteX2" fmla="*/ 938684 w 941318"/>
                        <a:gd name="connsiteY2" fmla="*/ 61367 h 91652"/>
                        <a:gd name="connsiteX3" fmla="*/ 4670 w 941318"/>
                        <a:gd name="connsiteY3" fmla="*/ 91652 h 91652"/>
                        <a:gd name="connsiteX4" fmla="*/ 20528 w 941318"/>
                        <a:gd name="connsiteY4" fmla="*/ 47974 h 9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18" h="91652">
                          <a:moveTo>
                            <a:pt x="20528" y="47974"/>
                          </a:moveTo>
                          <a:cubicBezTo>
                            <a:pt x="328225" y="36996"/>
                            <a:pt x="632537" y="21431"/>
                            <a:pt x="902771" y="0"/>
                          </a:cubicBezTo>
                          <a:cubicBezTo>
                            <a:pt x="934665" y="7426"/>
                            <a:pt x="947293" y="22728"/>
                            <a:pt x="938684" y="61367"/>
                          </a:cubicBezTo>
                          <a:cubicBezTo>
                            <a:pt x="691429" y="78183"/>
                            <a:pt x="393597" y="81658"/>
                            <a:pt x="4670" y="91652"/>
                          </a:cubicBezTo>
                          <a:cubicBezTo>
                            <a:pt x="-6360" y="60390"/>
                            <a:pt x="3447" y="69864"/>
                            <a:pt x="20528" y="47974"/>
                          </a:cubicBezTo>
                          <a:close/>
                        </a:path>
                      </a:pathLst>
                    </a:custGeom>
                    <a:gradFill>
                      <a:gsLst>
                        <a:gs pos="40000">
                          <a:schemeClr val="bg1">
                            <a:lumMod val="85000"/>
                          </a:schemeClr>
                        </a:gs>
                        <a:gs pos="0">
                          <a:schemeClr val="bg1">
                            <a:lumMod val="85000"/>
                          </a:schemeClr>
                        </a:gs>
                        <a:gs pos="16000">
                          <a:schemeClr val="bg1">
                            <a:lumMod val="50000"/>
                          </a:schemeClr>
                        </a:gs>
                        <a:gs pos="70000">
                          <a:schemeClr val="tx1">
                            <a:lumMod val="75000"/>
                            <a:lumOff val="25000"/>
                          </a:schemeClr>
                        </a:gs>
                        <a:gs pos="100000">
                          <a:schemeClr val="bg1">
                            <a:lumMod val="85000"/>
                          </a:schemeClr>
                        </a:gs>
                      </a:gsLst>
                      <a:lin ang="10800000" scaled="1"/>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Trapezoid 127"/>
                    <p:cNvSpPr/>
                    <p:nvPr/>
                  </p:nvSpPr>
                  <p:spPr>
                    <a:xfrm flipV="1">
                      <a:off x="6304880" y="5559751"/>
                      <a:ext cx="886968" cy="196521"/>
                    </a:xfrm>
                    <a:prstGeom prst="trapezoid">
                      <a:avLst>
                        <a:gd name="adj" fmla="val 119218"/>
                      </a:avLst>
                    </a:prstGeom>
                    <a:gradFill>
                      <a:gsLst>
                        <a:gs pos="98000">
                          <a:schemeClr val="bg1">
                            <a:lumMod val="85000"/>
                          </a:schemeClr>
                        </a:gs>
                        <a:gs pos="0">
                          <a:schemeClr val="tx1">
                            <a:lumMod val="85000"/>
                            <a:lumOff val="1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Trapezoid 128"/>
                    <p:cNvSpPr/>
                    <p:nvPr/>
                  </p:nvSpPr>
                  <p:spPr>
                    <a:xfrm flipV="1">
                      <a:off x="6543687" y="5754677"/>
                      <a:ext cx="411480" cy="92244"/>
                    </a:xfrm>
                    <a:prstGeom prst="trapezoid">
                      <a:avLst>
                        <a:gd name="adj" fmla="val 147437"/>
                      </a:avLst>
                    </a:prstGeom>
                    <a:gradFill>
                      <a:gsLst>
                        <a:gs pos="97000">
                          <a:schemeClr val="tx1">
                            <a:lumMod val="75000"/>
                            <a:lumOff val="25000"/>
                          </a:schemeClr>
                        </a:gs>
                        <a:gs pos="0">
                          <a:schemeClr val="tx1">
                            <a:lumMod val="85000"/>
                            <a:lumOff val="1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Rectangle 2"/>
                    <p:cNvSpPr/>
                    <p:nvPr/>
                  </p:nvSpPr>
                  <p:spPr>
                    <a:xfrm>
                      <a:off x="6310159" y="5437127"/>
                      <a:ext cx="876283" cy="129847"/>
                    </a:xfrm>
                    <a:custGeom>
                      <a:avLst/>
                      <a:gdLst>
                        <a:gd name="connsiteX0" fmla="*/ 0 w 873530"/>
                        <a:gd name="connsiteY0" fmla="*/ 0 h 124339"/>
                        <a:gd name="connsiteX1" fmla="*/ 873530 w 873530"/>
                        <a:gd name="connsiteY1" fmla="*/ 0 h 124339"/>
                        <a:gd name="connsiteX2" fmla="*/ 873530 w 873530"/>
                        <a:gd name="connsiteY2" fmla="*/ 124339 h 124339"/>
                        <a:gd name="connsiteX3" fmla="*/ 0 w 873530"/>
                        <a:gd name="connsiteY3" fmla="*/ 124339 h 124339"/>
                        <a:gd name="connsiteX4" fmla="*/ 0 w 873530"/>
                        <a:gd name="connsiteY4" fmla="*/ 0 h 124339"/>
                        <a:gd name="connsiteX0" fmla="*/ 0 w 873530"/>
                        <a:gd name="connsiteY0" fmla="*/ 124339 h 124339"/>
                        <a:gd name="connsiteX1" fmla="*/ 873530 w 873530"/>
                        <a:gd name="connsiteY1" fmla="*/ 0 h 124339"/>
                        <a:gd name="connsiteX2" fmla="*/ 873530 w 873530"/>
                        <a:gd name="connsiteY2" fmla="*/ 124339 h 124339"/>
                        <a:gd name="connsiteX3" fmla="*/ 0 w 873530"/>
                        <a:gd name="connsiteY3" fmla="*/ 124339 h 124339"/>
                        <a:gd name="connsiteX0" fmla="*/ 0 w 873530"/>
                        <a:gd name="connsiteY0" fmla="*/ 124339 h 124339"/>
                        <a:gd name="connsiteX1" fmla="*/ 873530 w 873530"/>
                        <a:gd name="connsiteY1" fmla="*/ 0 h 124339"/>
                        <a:gd name="connsiteX2" fmla="*/ 873530 w 873530"/>
                        <a:gd name="connsiteY2" fmla="*/ 124339 h 124339"/>
                        <a:gd name="connsiteX3" fmla="*/ 0 w 873530"/>
                        <a:gd name="connsiteY3" fmla="*/ 124339 h 124339"/>
                        <a:gd name="connsiteX0" fmla="*/ 0 w 884546"/>
                        <a:gd name="connsiteY0" fmla="*/ 124339 h 124339"/>
                        <a:gd name="connsiteX1" fmla="*/ 884546 w 884546"/>
                        <a:gd name="connsiteY1" fmla="*/ 0 h 124339"/>
                        <a:gd name="connsiteX2" fmla="*/ 884546 w 884546"/>
                        <a:gd name="connsiteY2" fmla="*/ 124339 h 124339"/>
                        <a:gd name="connsiteX3" fmla="*/ 0 w 884546"/>
                        <a:gd name="connsiteY3" fmla="*/ 124339 h 124339"/>
                        <a:gd name="connsiteX0" fmla="*/ 0 w 876283"/>
                        <a:gd name="connsiteY0" fmla="*/ 129847 h 129847"/>
                        <a:gd name="connsiteX1" fmla="*/ 876283 w 876283"/>
                        <a:gd name="connsiteY1" fmla="*/ 0 h 129847"/>
                        <a:gd name="connsiteX2" fmla="*/ 876283 w 876283"/>
                        <a:gd name="connsiteY2" fmla="*/ 124339 h 129847"/>
                        <a:gd name="connsiteX3" fmla="*/ 0 w 876283"/>
                        <a:gd name="connsiteY3" fmla="*/ 129847 h 129847"/>
                      </a:gdLst>
                      <a:ahLst/>
                      <a:cxnLst>
                        <a:cxn ang="0">
                          <a:pos x="connsiteX0" y="connsiteY0"/>
                        </a:cxn>
                        <a:cxn ang="0">
                          <a:pos x="connsiteX1" y="connsiteY1"/>
                        </a:cxn>
                        <a:cxn ang="0">
                          <a:pos x="connsiteX2" y="connsiteY2"/>
                        </a:cxn>
                        <a:cxn ang="0">
                          <a:pos x="connsiteX3" y="connsiteY3"/>
                        </a:cxn>
                      </a:cxnLst>
                      <a:rect l="l" t="t" r="r" b="b"/>
                      <a:pathLst>
                        <a:path w="876283" h="129847">
                          <a:moveTo>
                            <a:pt x="0" y="129847"/>
                          </a:moveTo>
                          <a:lnTo>
                            <a:pt x="876283" y="0"/>
                          </a:lnTo>
                          <a:cubicBezTo>
                            <a:pt x="876283" y="41446"/>
                            <a:pt x="757852" y="44334"/>
                            <a:pt x="876283" y="124339"/>
                          </a:cubicBezTo>
                          <a:lnTo>
                            <a:pt x="0" y="129847"/>
                          </a:lnTo>
                          <a:close/>
                        </a:path>
                      </a:pathLst>
                    </a:custGeom>
                    <a:gradFill>
                      <a:gsLst>
                        <a:gs pos="8000">
                          <a:schemeClr val="bg1">
                            <a:lumMod val="95000"/>
                          </a:schemeClr>
                        </a:gs>
                        <a:gs pos="100000">
                          <a:schemeClr val="tx1">
                            <a:lumMod val="85000"/>
                            <a:lumOff val="15000"/>
                          </a:schemeClr>
                        </a:gs>
                      </a:gsLst>
                      <a:path path="circle">
                        <a:fillToRect l="50000" t="50000" r="50000" b="50000"/>
                      </a:path>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1" name="Rectangle 2"/>
                    <p:cNvSpPr/>
                    <p:nvPr/>
                  </p:nvSpPr>
                  <p:spPr>
                    <a:xfrm flipH="1" flipV="1">
                      <a:off x="6323254" y="5010152"/>
                      <a:ext cx="868681" cy="164305"/>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8055 w 922663"/>
                        <a:gd name="connsiteY0" fmla="*/ 97631 h 161924"/>
                        <a:gd name="connsiteX1" fmla="*/ 858756 w 922663"/>
                        <a:gd name="connsiteY1" fmla="*/ 0 h 161924"/>
                        <a:gd name="connsiteX2" fmla="*/ 922663 w 922663"/>
                        <a:gd name="connsiteY2" fmla="*/ 56519 h 161924"/>
                        <a:gd name="connsiteX3" fmla="*/ 0 w 922663"/>
                        <a:gd name="connsiteY3" fmla="*/ 161924 h 161924"/>
                        <a:gd name="connsiteX4" fmla="*/ 48055 w 922663"/>
                        <a:gd name="connsiteY4" fmla="*/ 97631 h 161924"/>
                        <a:gd name="connsiteX0" fmla="*/ 48055 w 922663"/>
                        <a:gd name="connsiteY0" fmla="*/ 104774 h 169067"/>
                        <a:gd name="connsiteX1" fmla="*/ 881519 w 922663"/>
                        <a:gd name="connsiteY1" fmla="*/ 0 h 169067"/>
                        <a:gd name="connsiteX2" fmla="*/ 922663 w 922663"/>
                        <a:gd name="connsiteY2" fmla="*/ 63662 h 169067"/>
                        <a:gd name="connsiteX3" fmla="*/ 0 w 922663"/>
                        <a:gd name="connsiteY3" fmla="*/ 169067 h 169067"/>
                        <a:gd name="connsiteX4" fmla="*/ 48055 w 922663"/>
                        <a:gd name="connsiteY4" fmla="*/ 104774 h 169067"/>
                        <a:gd name="connsiteX0" fmla="*/ 75876 w 922663"/>
                        <a:gd name="connsiteY0" fmla="*/ 95249 h 169067"/>
                        <a:gd name="connsiteX1" fmla="*/ 881519 w 922663"/>
                        <a:gd name="connsiteY1" fmla="*/ 0 h 169067"/>
                        <a:gd name="connsiteX2" fmla="*/ 922663 w 922663"/>
                        <a:gd name="connsiteY2" fmla="*/ 63662 h 169067"/>
                        <a:gd name="connsiteX3" fmla="*/ 0 w 922663"/>
                        <a:gd name="connsiteY3" fmla="*/ 169067 h 169067"/>
                        <a:gd name="connsiteX4" fmla="*/ 75876 w 922663"/>
                        <a:gd name="connsiteY4" fmla="*/ 95249 h 169067"/>
                        <a:gd name="connsiteX0" fmla="*/ 75876 w 922663"/>
                        <a:gd name="connsiteY0" fmla="*/ 90487 h 164305"/>
                        <a:gd name="connsiteX1" fmla="*/ 884048 w 922663"/>
                        <a:gd name="connsiteY1" fmla="*/ 0 h 164305"/>
                        <a:gd name="connsiteX2" fmla="*/ 922663 w 922663"/>
                        <a:gd name="connsiteY2" fmla="*/ 58900 h 164305"/>
                        <a:gd name="connsiteX3" fmla="*/ 0 w 922663"/>
                        <a:gd name="connsiteY3" fmla="*/ 164305 h 164305"/>
                        <a:gd name="connsiteX4" fmla="*/ 75876 w 922663"/>
                        <a:gd name="connsiteY4" fmla="*/ 90487 h 164305"/>
                        <a:gd name="connsiteX0" fmla="*/ 75876 w 922663"/>
                        <a:gd name="connsiteY0" fmla="*/ 90487 h 164305"/>
                        <a:gd name="connsiteX1" fmla="*/ 884048 w 922663"/>
                        <a:gd name="connsiteY1" fmla="*/ 0 h 164305"/>
                        <a:gd name="connsiteX2" fmla="*/ 922663 w 922663"/>
                        <a:gd name="connsiteY2" fmla="*/ 58900 h 164305"/>
                        <a:gd name="connsiteX3" fmla="*/ 0 w 922663"/>
                        <a:gd name="connsiteY3" fmla="*/ 164305 h 164305"/>
                        <a:gd name="connsiteX4" fmla="*/ 75876 w 922663"/>
                        <a:gd name="connsiteY4" fmla="*/ 90487 h 164305"/>
                        <a:gd name="connsiteX0" fmla="*/ 75876 w 922663"/>
                        <a:gd name="connsiteY0" fmla="*/ 90487 h 164305"/>
                        <a:gd name="connsiteX1" fmla="*/ 884048 w 922663"/>
                        <a:gd name="connsiteY1" fmla="*/ 0 h 164305"/>
                        <a:gd name="connsiteX2" fmla="*/ 922663 w 922663"/>
                        <a:gd name="connsiteY2" fmla="*/ 58900 h 164305"/>
                        <a:gd name="connsiteX3" fmla="*/ 0 w 922663"/>
                        <a:gd name="connsiteY3" fmla="*/ 164305 h 164305"/>
                        <a:gd name="connsiteX4" fmla="*/ 75876 w 922663"/>
                        <a:gd name="connsiteY4" fmla="*/ 90487 h 164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64305">
                          <a:moveTo>
                            <a:pt x="75876" y="90487"/>
                          </a:moveTo>
                          <a:cubicBezTo>
                            <a:pt x="371402" y="42863"/>
                            <a:pt x="613814" y="21431"/>
                            <a:pt x="884048" y="0"/>
                          </a:cubicBezTo>
                          <a:cubicBezTo>
                            <a:pt x="885552" y="26214"/>
                            <a:pt x="873676" y="33762"/>
                            <a:pt x="922663" y="58900"/>
                          </a:cubicBezTo>
                          <a:cubicBezTo>
                            <a:pt x="563378" y="89708"/>
                            <a:pt x="347854" y="117849"/>
                            <a:pt x="0" y="164305"/>
                          </a:cubicBezTo>
                          <a:cubicBezTo>
                            <a:pt x="9274" y="142080"/>
                            <a:pt x="86755" y="136678"/>
                            <a:pt x="75876" y="90487"/>
                          </a:cubicBezTo>
                          <a:close/>
                        </a:path>
                      </a:pathLst>
                    </a:custGeom>
                    <a:gradFill>
                      <a:gsLst>
                        <a:gs pos="8000">
                          <a:schemeClr val="bg1">
                            <a:lumMod val="95000"/>
                          </a:schemeClr>
                        </a:gs>
                        <a:gs pos="100000">
                          <a:schemeClr val="tx1">
                            <a:lumMod val="85000"/>
                            <a:lumOff val="15000"/>
                          </a:schemeClr>
                        </a:gs>
                      </a:gsLst>
                      <a:path path="circle">
                        <a:fillToRect l="50000" t="50000" r="50000" b="50000"/>
                      </a:path>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Rectangle 2"/>
                    <p:cNvSpPr/>
                    <p:nvPr/>
                  </p:nvSpPr>
                  <p:spPr>
                    <a:xfrm flipH="1" flipV="1">
                      <a:off x="6313057" y="5153028"/>
                      <a:ext cx="868681" cy="15716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8055 w 922663"/>
                        <a:gd name="connsiteY0" fmla="*/ 97631 h 161924"/>
                        <a:gd name="connsiteX1" fmla="*/ 858756 w 922663"/>
                        <a:gd name="connsiteY1" fmla="*/ 0 h 161924"/>
                        <a:gd name="connsiteX2" fmla="*/ 922663 w 922663"/>
                        <a:gd name="connsiteY2" fmla="*/ 56519 h 161924"/>
                        <a:gd name="connsiteX3" fmla="*/ 0 w 922663"/>
                        <a:gd name="connsiteY3" fmla="*/ 161924 h 161924"/>
                        <a:gd name="connsiteX4" fmla="*/ 48055 w 922663"/>
                        <a:gd name="connsiteY4" fmla="*/ 97631 h 161924"/>
                        <a:gd name="connsiteX0" fmla="*/ 63229 w 922663"/>
                        <a:gd name="connsiteY0" fmla="*/ 95249 h 161924"/>
                        <a:gd name="connsiteX1" fmla="*/ 858756 w 922663"/>
                        <a:gd name="connsiteY1" fmla="*/ 0 h 161924"/>
                        <a:gd name="connsiteX2" fmla="*/ 922663 w 922663"/>
                        <a:gd name="connsiteY2" fmla="*/ 56519 h 161924"/>
                        <a:gd name="connsiteX3" fmla="*/ 0 w 922663"/>
                        <a:gd name="connsiteY3" fmla="*/ 161924 h 161924"/>
                        <a:gd name="connsiteX4" fmla="*/ 63229 w 922663"/>
                        <a:gd name="connsiteY4" fmla="*/ 95249 h 161924"/>
                        <a:gd name="connsiteX0" fmla="*/ 63229 w 922663"/>
                        <a:gd name="connsiteY0" fmla="*/ 90487 h 157162"/>
                        <a:gd name="connsiteX1" fmla="*/ 873932 w 922663"/>
                        <a:gd name="connsiteY1" fmla="*/ 0 h 157162"/>
                        <a:gd name="connsiteX2" fmla="*/ 922663 w 922663"/>
                        <a:gd name="connsiteY2" fmla="*/ 51757 h 157162"/>
                        <a:gd name="connsiteX3" fmla="*/ 0 w 922663"/>
                        <a:gd name="connsiteY3" fmla="*/ 157162 h 157162"/>
                        <a:gd name="connsiteX4" fmla="*/ 63229 w 922663"/>
                        <a:gd name="connsiteY4" fmla="*/ 90487 h 15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57162">
                          <a:moveTo>
                            <a:pt x="63229" y="90487"/>
                          </a:moveTo>
                          <a:cubicBezTo>
                            <a:pt x="358755" y="42863"/>
                            <a:pt x="603698" y="21431"/>
                            <a:pt x="873932" y="0"/>
                          </a:cubicBezTo>
                          <a:cubicBezTo>
                            <a:pt x="883024" y="30976"/>
                            <a:pt x="873676" y="26619"/>
                            <a:pt x="922663" y="51757"/>
                          </a:cubicBezTo>
                          <a:cubicBezTo>
                            <a:pt x="563378" y="82565"/>
                            <a:pt x="347854" y="110706"/>
                            <a:pt x="0" y="157162"/>
                          </a:cubicBezTo>
                          <a:cubicBezTo>
                            <a:pt x="9274" y="134937"/>
                            <a:pt x="74108" y="136678"/>
                            <a:pt x="63229" y="90487"/>
                          </a:cubicBezTo>
                          <a:close/>
                        </a:path>
                      </a:pathLst>
                    </a:custGeom>
                    <a:gradFill>
                      <a:gsLst>
                        <a:gs pos="8000">
                          <a:schemeClr val="bg1">
                            <a:lumMod val="95000"/>
                          </a:schemeClr>
                        </a:gs>
                        <a:gs pos="100000">
                          <a:schemeClr val="tx1">
                            <a:lumMod val="85000"/>
                            <a:lumOff val="15000"/>
                          </a:schemeClr>
                        </a:gs>
                      </a:gsLst>
                      <a:path path="circle">
                        <a:fillToRect l="50000" t="50000" r="50000" b="50000"/>
                      </a:path>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Rectangle 2"/>
                    <p:cNvSpPr/>
                    <p:nvPr/>
                  </p:nvSpPr>
                  <p:spPr>
                    <a:xfrm flipH="1" flipV="1">
                      <a:off x="6308993" y="5293523"/>
                      <a:ext cx="868681" cy="161924"/>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8055 w 922663"/>
                        <a:gd name="connsiteY0" fmla="*/ 97631 h 161924"/>
                        <a:gd name="connsiteX1" fmla="*/ 858756 w 922663"/>
                        <a:gd name="connsiteY1" fmla="*/ 0 h 161924"/>
                        <a:gd name="connsiteX2" fmla="*/ 922663 w 922663"/>
                        <a:gd name="connsiteY2" fmla="*/ 56519 h 161924"/>
                        <a:gd name="connsiteX3" fmla="*/ 0 w 922663"/>
                        <a:gd name="connsiteY3" fmla="*/ 161924 h 161924"/>
                        <a:gd name="connsiteX4" fmla="*/ 48055 w 922663"/>
                        <a:gd name="connsiteY4" fmla="*/ 97631 h 16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61924">
                          <a:moveTo>
                            <a:pt x="48055" y="97631"/>
                          </a:moveTo>
                          <a:cubicBezTo>
                            <a:pt x="343581" y="50007"/>
                            <a:pt x="588522" y="21431"/>
                            <a:pt x="858756" y="0"/>
                          </a:cubicBezTo>
                          <a:cubicBezTo>
                            <a:pt x="867848" y="30976"/>
                            <a:pt x="873676" y="31381"/>
                            <a:pt x="922663" y="56519"/>
                          </a:cubicBezTo>
                          <a:cubicBezTo>
                            <a:pt x="563378" y="87327"/>
                            <a:pt x="347854" y="115468"/>
                            <a:pt x="0" y="161924"/>
                          </a:cubicBezTo>
                          <a:cubicBezTo>
                            <a:pt x="9274" y="139699"/>
                            <a:pt x="58934" y="143822"/>
                            <a:pt x="48055" y="97631"/>
                          </a:cubicBezTo>
                          <a:close/>
                        </a:path>
                      </a:pathLst>
                    </a:custGeom>
                    <a:gradFill>
                      <a:gsLst>
                        <a:gs pos="8000">
                          <a:schemeClr val="bg1">
                            <a:lumMod val="95000"/>
                          </a:schemeClr>
                        </a:gs>
                        <a:gs pos="100000">
                          <a:schemeClr val="tx1">
                            <a:lumMod val="85000"/>
                            <a:lumOff val="15000"/>
                          </a:schemeClr>
                        </a:gs>
                      </a:gsLst>
                      <a:path path="circle">
                        <a:fillToRect l="50000" t="50000" r="50000" b="50000"/>
                      </a:path>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01" name="Group 100"/>
                  <p:cNvGrpSpPr/>
                  <p:nvPr/>
                </p:nvGrpSpPr>
                <p:grpSpPr>
                  <a:xfrm>
                    <a:off x="4136955" y="1651288"/>
                    <a:ext cx="2535396" cy="3483085"/>
                    <a:chOff x="5638794" y="1905004"/>
                    <a:chExt cx="2146443" cy="2955148"/>
                  </a:xfrm>
                </p:grpSpPr>
                <p:sp>
                  <p:nvSpPr>
                    <p:cNvPr id="102" name="Oval 60"/>
                    <p:cNvSpPr/>
                    <p:nvPr/>
                  </p:nvSpPr>
                  <p:spPr>
                    <a:xfrm>
                      <a:off x="5638794" y="1905004"/>
                      <a:ext cx="2146443" cy="2896176"/>
                    </a:xfrm>
                    <a:custGeom>
                      <a:avLst/>
                      <a:gdLst/>
                      <a:ahLst/>
                      <a:cxnLst/>
                      <a:rect l="l" t="t" r="r" b="b"/>
                      <a:pathLst>
                        <a:path w="2146446" h="2896173">
                          <a:moveTo>
                            <a:pt x="1073223" y="0"/>
                          </a:moveTo>
                          <a:cubicBezTo>
                            <a:pt x="1665948" y="0"/>
                            <a:pt x="2146446" y="500890"/>
                            <a:pt x="2146446" y="1118770"/>
                          </a:cubicBezTo>
                          <a:cubicBezTo>
                            <a:pt x="2146446" y="1387212"/>
                            <a:pt x="2055752" y="1633571"/>
                            <a:pt x="1902786" y="1824954"/>
                          </a:cubicBezTo>
                          <a:cubicBezTo>
                            <a:pt x="1746911" y="2018917"/>
                            <a:pt x="1653242" y="2268918"/>
                            <a:pt x="1653242" y="2541724"/>
                          </a:cubicBezTo>
                          <a:cubicBezTo>
                            <a:pt x="1653242" y="2564989"/>
                            <a:pt x="1653923" y="2588089"/>
                            <a:pt x="1656594" y="2610924"/>
                          </a:cubicBezTo>
                          <a:lnTo>
                            <a:pt x="1656594" y="2629474"/>
                          </a:lnTo>
                          <a:cubicBezTo>
                            <a:pt x="1656594" y="2776768"/>
                            <a:pt x="1537189" y="2896173"/>
                            <a:pt x="1389895" y="2896173"/>
                          </a:cubicBezTo>
                          <a:lnTo>
                            <a:pt x="780293" y="2896173"/>
                          </a:lnTo>
                          <a:cubicBezTo>
                            <a:pt x="632999" y="2896173"/>
                            <a:pt x="513594" y="2776768"/>
                            <a:pt x="513594" y="2629474"/>
                          </a:cubicBezTo>
                          <a:lnTo>
                            <a:pt x="513594" y="2582636"/>
                          </a:lnTo>
                          <a:lnTo>
                            <a:pt x="514228" y="2569548"/>
                          </a:lnTo>
                          <a:cubicBezTo>
                            <a:pt x="514228" y="2565178"/>
                            <a:pt x="514204" y="2560813"/>
                            <a:pt x="513594" y="2556461"/>
                          </a:cubicBezTo>
                          <a:lnTo>
                            <a:pt x="513594" y="2528850"/>
                          </a:lnTo>
                          <a:lnTo>
                            <a:pt x="512257" y="2528850"/>
                          </a:lnTo>
                          <a:cubicBezTo>
                            <a:pt x="504537" y="2266915"/>
                            <a:pt x="409192" y="2027959"/>
                            <a:pt x="255673" y="1842442"/>
                          </a:cubicBezTo>
                          <a:cubicBezTo>
                            <a:pt x="95998" y="1647754"/>
                            <a:pt x="0" y="1394949"/>
                            <a:pt x="0" y="1118770"/>
                          </a:cubicBezTo>
                          <a:cubicBezTo>
                            <a:pt x="0" y="500890"/>
                            <a:pt x="480498" y="0"/>
                            <a:pt x="1073223" y="0"/>
                          </a:cubicBezTo>
                          <a:close/>
                        </a:path>
                      </a:pathLst>
                    </a:custGeom>
                    <a:gradFill>
                      <a:gsLst>
                        <a:gs pos="0">
                          <a:schemeClr val="accent3">
                            <a:lumMod val="40000"/>
                            <a:lumOff val="60000"/>
                          </a:schemeClr>
                        </a:gs>
                        <a:gs pos="100000">
                          <a:schemeClr val="accent2"/>
                        </a:gs>
                      </a:gsLst>
                      <a:path path="circle">
                        <a:fillToRect l="50000" t="50000" r="50000" b="50000"/>
                      </a:path>
                    </a:gradFill>
                    <a:ln w="0">
                      <a:noFill/>
                    </a:ln>
                    <a:effectLst>
                      <a:innerShdw blurRad="254000" dist="25400" dir="16200000">
                        <a:srgbClr val="926F00">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Oval 60"/>
                    <p:cNvSpPr/>
                    <p:nvPr/>
                  </p:nvSpPr>
                  <p:spPr>
                    <a:xfrm>
                      <a:off x="5711869" y="1962996"/>
                      <a:ext cx="1995712" cy="1076469"/>
                    </a:xfrm>
                    <a:custGeom>
                      <a:avLst/>
                      <a:gdLst/>
                      <a:ahLst/>
                      <a:cxnLst/>
                      <a:rect l="l" t="t" r="r" b="b"/>
                      <a:pathLst>
                        <a:path w="1995714" h="1076466">
                          <a:moveTo>
                            <a:pt x="996521" y="0"/>
                          </a:moveTo>
                          <a:cubicBezTo>
                            <a:pt x="1548360" y="0"/>
                            <a:pt x="1995714" y="438212"/>
                            <a:pt x="1995714" y="978775"/>
                          </a:cubicBezTo>
                          <a:cubicBezTo>
                            <a:pt x="1995714" y="1011759"/>
                            <a:pt x="1994049" y="1044361"/>
                            <a:pt x="1990374" y="1076466"/>
                          </a:cubicBezTo>
                          <a:lnTo>
                            <a:pt x="1992335" y="1032742"/>
                          </a:lnTo>
                          <a:cubicBezTo>
                            <a:pt x="1992335" y="492179"/>
                            <a:pt x="1544981" y="53967"/>
                            <a:pt x="993142" y="53967"/>
                          </a:cubicBezTo>
                          <a:cubicBezTo>
                            <a:pt x="477807" y="53967"/>
                            <a:pt x="53591" y="436121"/>
                            <a:pt x="0" y="926935"/>
                          </a:cubicBezTo>
                          <a:cubicBezTo>
                            <a:pt x="26253" y="410440"/>
                            <a:pt x="462455" y="0"/>
                            <a:pt x="996521" y="0"/>
                          </a:cubicBezTo>
                          <a:close/>
                        </a:path>
                      </a:pathLst>
                    </a:custGeom>
                    <a:solidFill>
                      <a:schemeClr val="bg1">
                        <a:alpha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60"/>
                    <p:cNvSpPr/>
                    <p:nvPr/>
                  </p:nvSpPr>
                  <p:spPr>
                    <a:xfrm flipH="1">
                      <a:off x="5749827" y="2299067"/>
                      <a:ext cx="665643" cy="1524002"/>
                    </a:xfrm>
                    <a:custGeom>
                      <a:avLst/>
                      <a:gdLst/>
                      <a:ahLst/>
                      <a:cxnLst/>
                      <a:rect l="l" t="t" r="r" b="b"/>
                      <a:pathLst>
                        <a:path w="665644" h="1524000">
                          <a:moveTo>
                            <a:pt x="586836" y="449538"/>
                          </a:moveTo>
                          <a:lnTo>
                            <a:pt x="502646" y="467103"/>
                          </a:lnTo>
                          <a:cubicBezTo>
                            <a:pt x="474000" y="474672"/>
                            <a:pt x="446026" y="483535"/>
                            <a:pt x="418778" y="493650"/>
                          </a:cubicBezTo>
                          <a:cubicBezTo>
                            <a:pt x="498093" y="635044"/>
                            <a:pt x="542176" y="799737"/>
                            <a:pt x="542176" y="975164"/>
                          </a:cubicBezTo>
                          <a:cubicBezTo>
                            <a:pt x="542176" y="1179304"/>
                            <a:pt x="482482" y="1368908"/>
                            <a:pt x="377240" y="1524000"/>
                          </a:cubicBezTo>
                          <a:lnTo>
                            <a:pt x="408268" y="1524000"/>
                          </a:lnTo>
                          <a:cubicBezTo>
                            <a:pt x="417139" y="1506816"/>
                            <a:pt x="428865" y="1491766"/>
                            <a:pt x="441004" y="1477096"/>
                          </a:cubicBezTo>
                          <a:cubicBezTo>
                            <a:pt x="581298" y="1306038"/>
                            <a:pt x="665644" y="1083919"/>
                            <a:pt x="665644" y="841262"/>
                          </a:cubicBezTo>
                          <a:cubicBezTo>
                            <a:pt x="665644" y="701884"/>
                            <a:pt x="637816" y="569280"/>
                            <a:pt x="586836" y="449538"/>
                          </a:cubicBezTo>
                          <a:close/>
                          <a:moveTo>
                            <a:pt x="208592" y="0"/>
                          </a:moveTo>
                          <a:lnTo>
                            <a:pt x="205295" y="688"/>
                          </a:lnTo>
                          <a:cubicBezTo>
                            <a:pt x="131644" y="20146"/>
                            <a:pt x="62438" y="48169"/>
                            <a:pt x="0" y="86378"/>
                          </a:cubicBezTo>
                          <a:cubicBezTo>
                            <a:pt x="145405" y="157197"/>
                            <a:pt x="270439" y="265697"/>
                            <a:pt x="361891" y="401060"/>
                          </a:cubicBezTo>
                          <a:cubicBezTo>
                            <a:pt x="412273" y="370249"/>
                            <a:pt x="466685" y="345148"/>
                            <a:pt x="524672" y="326942"/>
                          </a:cubicBezTo>
                          <a:cubicBezTo>
                            <a:pt x="446764" y="192803"/>
                            <a:pt x="337814" y="80662"/>
                            <a:pt x="208592" y="0"/>
                          </a:cubicBezTo>
                          <a:close/>
                        </a:path>
                      </a:pathLst>
                    </a:custGeom>
                    <a:gradFill>
                      <a:gsLst>
                        <a:gs pos="0">
                          <a:schemeClr val="bg1">
                            <a:alpha val="50000"/>
                          </a:schemeClr>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60"/>
                    <p:cNvSpPr/>
                    <p:nvPr/>
                  </p:nvSpPr>
                  <p:spPr>
                    <a:xfrm flipH="1">
                      <a:off x="5753487" y="2272255"/>
                      <a:ext cx="1958390" cy="2520696"/>
                    </a:xfrm>
                    <a:custGeom>
                      <a:avLst/>
                      <a:gdLst/>
                      <a:ahLst/>
                      <a:cxnLst/>
                      <a:rect l="l" t="t" r="r" b="b"/>
                      <a:pathLst>
                        <a:path w="1958392" h="2520692">
                          <a:moveTo>
                            <a:pt x="1875125" y="474972"/>
                          </a:moveTo>
                          <a:lnTo>
                            <a:pt x="1786172" y="493531"/>
                          </a:lnTo>
                          <a:cubicBezTo>
                            <a:pt x="1755905" y="501528"/>
                            <a:pt x="1726348" y="510893"/>
                            <a:pt x="1697559" y="521580"/>
                          </a:cubicBezTo>
                          <a:cubicBezTo>
                            <a:pt x="1781361" y="670974"/>
                            <a:pt x="1827938" y="844985"/>
                            <a:pt x="1827938" y="1030337"/>
                          </a:cubicBezTo>
                          <a:cubicBezTo>
                            <a:pt x="1827938" y="1286723"/>
                            <a:pt x="1738820" y="1521410"/>
                            <a:pt x="1590588" y="1702146"/>
                          </a:cubicBezTo>
                          <a:cubicBezTo>
                            <a:pt x="1448071" y="1874367"/>
                            <a:pt x="1359559" y="2096198"/>
                            <a:pt x="1352392" y="2339361"/>
                          </a:cubicBezTo>
                          <a:lnTo>
                            <a:pt x="1351151" y="2339361"/>
                          </a:lnTo>
                          <a:lnTo>
                            <a:pt x="1351151" y="2364993"/>
                          </a:lnTo>
                          <a:cubicBezTo>
                            <a:pt x="1350585" y="2369033"/>
                            <a:pt x="1350563" y="2373086"/>
                            <a:pt x="1350563" y="2377142"/>
                          </a:cubicBezTo>
                          <a:lnTo>
                            <a:pt x="1350760" y="2381218"/>
                          </a:lnTo>
                          <a:cubicBezTo>
                            <a:pt x="1340573" y="2371435"/>
                            <a:pt x="1326672" y="2365790"/>
                            <a:pt x="1311452" y="2365790"/>
                          </a:cubicBezTo>
                          <a:lnTo>
                            <a:pt x="640892" y="2365790"/>
                          </a:lnTo>
                          <a:cubicBezTo>
                            <a:pt x="628326" y="2365790"/>
                            <a:pt x="616658" y="2369638"/>
                            <a:pt x="607631" y="2377141"/>
                          </a:cubicBezTo>
                          <a:cubicBezTo>
                            <a:pt x="607753" y="2374449"/>
                            <a:pt x="607617" y="2371762"/>
                            <a:pt x="607241" y="2369081"/>
                          </a:cubicBezTo>
                          <a:lnTo>
                            <a:pt x="607241" y="2343449"/>
                          </a:lnTo>
                          <a:lnTo>
                            <a:pt x="606000" y="2343449"/>
                          </a:lnTo>
                          <a:cubicBezTo>
                            <a:pt x="598833" y="2100286"/>
                            <a:pt x="510321" y="1878455"/>
                            <a:pt x="367804" y="1706234"/>
                          </a:cubicBezTo>
                          <a:cubicBezTo>
                            <a:pt x="219572" y="1525498"/>
                            <a:pt x="130454" y="1290811"/>
                            <a:pt x="130454" y="1034425"/>
                          </a:cubicBezTo>
                          <a:cubicBezTo>
                            <a:pt x="130454" y="849073"/>
                            <a:pt x="177031" y="675062"/>
                            <a:pt x="260833" y="525668"/>
                          </a:cubicBezTo>
                          <a:cubicBezTo>
                            <a:pt x="232044" y="514981"/>
                            <a:pt x="202487" y="505616"/>
                            <a:pt x="172220" y="497619"/>
                          </a:cubicBezTo>
                          <a:lnTo>
                            <a:pt x="83267" y="479060"/>
                          </a:lnTo>
                          <a:cubicBezTo>
                            <a:pt x="29402" y="605577"/>
                            <a:pt x="0" y="745683"/>
                            <a:pt x="0" y="892947"/>
                          </a:cubicBezTo>
                          <a:cubicBezTo>
                            <a:pt x="0" y="1149333"/>
                            <a:pt x="89118" y="1384020"/>
                            <a:pt x="237350" y="1564756"/>
                          </a:cubicBezTo>
                          <a:cubicBezTo>
                            <a:pt x="379867" y="1736977"/>
                            <a:pt x="468379" y="1958808"/>
                            <a:pt x="475546" y="2201971"/>
                          </a:cubicBezTo>
                          <a:lnTo>
                            <a:pt x="476787" y="2201971"/>
                          </a:lnTo>
                          <a:lnTo>
                            <a:pt x="476787" y="2227603"/>
                          </a:lnTo>
                          <a:cubicBezTo>
                            <a:pt x="477353" y="2231643"/>
                            <a:pt x="477375" y="2235696"/>
                            <a:pt x="477375" y="2239752"/>
                          </a:cubicBezTo>
                          <a:lnTo>
                            <a:pt x="476787" y="2251902"/>
                          </a:lnTo>
                          <a:lnTo>
                            <a:pt x="476787" y="2295384"/>
                          </a:lnTo>
                          <a:cubicBezTo>
                            <a:pt x="476787" y="2395846"/>
                            <a:pt x="536621" y="2482332"/>
                            <a:pt x="622804" y="2520692"/>
                          </a:cubicBezTo>
                          <a:lnTo>
                            <a:pt x="620924" y="2514159"/>
                          </a:lnTo>
                          <a:cubicBezTo>
                            <a:pt x="627027" y="2516970"/>
                            <a:pt x="633817" y="2518190"/>
                            <a:pt x="640892" y="2518190"/>
                          </a:cubicBezTo>
                          <a:lnTo>
                            <a:pt x="1311452" y="2518190"/>
                          </a:lnTo>
                          <a:cubicBezTo>
                            <a:pt x="1320607" y="2518190"/>
                            <a:pt x="1329284" y="2516148"/>
                            <a:pt x="1336879" y="2512122"/>
                          </a:cubicBezTo>
                          <a:cubicBezTo>
                            <a:pt x="1336724" y="2513720"/>
                            <a:pt x="1336164" y="2515166"/>
                            <a:pt x="1335588" y="2516604"/>
                          </a:cubicBezTo>
                          <a:cubicBezTo>
                            <a:pt x="1421771" y="2478244"/>
                            <a:pt x="1481605" y="2391758"/>
                            <a:pt x="1481605" y="2291296"/>
                          </a:cubicBezTo>
                          <a:lnTo>
                            <a:pt x="1481605" y="2247814"/>
                          </a:lnTo>
                          <a:lnTo>
                            <a:pt x="1481017" y="2235664"/>
                          </a:lnTo>
                          <a:cubicBezTo>
                            <a:pt x="1481017" y="2231608"/>
                            <a:pt x="1481039" y="2227555"/>
                            <a:pt x="1481605" y="2223515"/>
                          </a:cubicBezTo>
                          <a:lnTo>
                            <a:pt x="1481605" y="2197883"/>
                          </a:lnTo>
                          <a:lnTo>
                            <a:pt x="1482846" y="2197883"/>
                          </a:lnTo>
                          <a:cubicBezTo>
                            <a:pt x="1490013" y="1954720"/>
                            <a:pt x="1578525" y="1732889"/>
                            <a:pt x="1721042" y="1560668"/>
                          </a:cubicBezTo>
                          <a:cubicBezTo>
                            <a:pt x="1869274" y="1379932"/>
                            <a:pt x="1958392" y="1145245"/>
                            <a:pt x="1958392" y="888859"/>
                          </a:cubicBezTo>
                          <a:cubicBezTo>
                            <a:pt x="1958392" y="741595"/>
                            <a:pt x="1928990" y="601489"/>
                            <a:pt x="1875125" y="474972"/>
                          </a:cubicBezTo>
                          <a:close/>
                          <a:moveTo>
                            <a:pt x="482911" y="4088"/>
                          </a:moveTo>
                          <a:cubicBezTo>
                            <a:pt x="346378" y="89314"/>
                            <a:pt x="231264" y="207799"/>
                            <a:pt x="148948" y="349528"/>
                          </a:cubicBezTo>
                          <a:cubicBezTo>
                            <a:pt x="210216" y="368764"/>
                            <a:pt x="267706" y="395285"/>
                            <a:pt x="320939" y="427839"/>
                          </a:cubicBezTo>
                          <a:cubicBezTo>
                            <a:pt x="417565" y="284818"/>
                            <a:pt x="549673" y="170179"/>
                            <a:pt x="703305" y="95353"/>
                          </a:cubicBezTo>
                          <a:cubicBezTo>
                            <a:pt x="637335" y="54982"/>
                            <a:pt x="564213" y="25374"/>
                            <a:pt x="486395" y="4815"/>
                          </a:cubicBezTo>
                          <a:close/>
                          <a:moveTo>
                            <a:pt x="1475481" y="0"/>
                          </a:moveTo>
                          <a:lnTo>
                            <a:pt x="1471997" y="727"/>
                          </a:lnTo>
                          <a:cubicBezTo>
                            <a:pt x="1394179" y="21286"/>
                            <a:pt x="1321057" y="50894"/>
                            <a:pt x="1255087" y="91265"/>
                          </a:cubicBezTo>
                          <a:cubicBezTo>
                            <a:pt x="1408719" y="166091"/>
                            <a:pt x="1540827" y="280730"/>
                            <a:pt x="1637453" y="423751"/>
                          </a:cubicBezTo>
                          <a:cubicBezTo>
                            <a:pt x="1690686" y="391197"/>
                            <a:pt x="1748176" y="364676"/>
                            <a:pt x="1809444" y="345440"/>
                          </a:cubicBezTo>
                          <a:cubicBezTo>
                            <a:pt x="1727128" y="203711"/>
                            <a:pt x="1612014" y="85226"/>
                            <a:pt x="1475481" y="0"/>
                          </a:cubicBezTo>
                          <a:close/>
                        </a:path>
                      </a:pathLst>
                    </a:custGeom>
                    <a:gradFill flip="none" rotWithShape="1">
                      <a:gsLst>
                        <a:gs pos="70000">
                          <a:schemeClr val="bg1">
                            <a:alpha val="25000"/>
                          </a:schemeClr>
                        </a:gs>
                        <a:gs pos="46000">
                          <a:schemeClr val="bg1">
                            <a:alpha val="0"/>
                          </a:schemeClr>
                        </a:gs>
                      </a:gsLst>
                      <a:lin ang="5400000" scaled="0"/>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6" name="Group 105"/>
                    <p:cNvGrpSpPr/>
                    <p:nvPr/>
                  </p:nvGrpSpPr>
                  <p:grpSpPr>
                    <a:xfrm>
                      <a:off x="6306393" y="3329160"/>
                      <a:ext cx="801188" cy="1530992"/>
                      <a:chOff x="3906688" y="3422010"/>
                      <a:chExt cx="801189" cy="1530990"/>
                    </a:xfrm>
                  </p:grpSpPr>
                  <p:sp>
                    <p:nvSpPr>
                      <p:cNvPr id="113" name="Rounded Rectangle 10"/>
                      <p:cNvSpPr/>
                      <p:nvPr/>
                    </p:nvSpPr>
                    <p:spPr>
                      <a:xfrm>
                        <a:off x="4079107" y="4119133"/>
                        <a:ext cx="479891" cy="833867"/>
                      </a:xfrm>
                      <a:custGeom>
                        <a:avLst/>
                        <a:gdLst/>
                        <a:ahLst/>
                        <a:cxnLst/>
                        <a:rect l="l" t="t" r="r" b="b"/>
                        <a:pathLst>
                          <a:path w="479891" h="833867">
                            <a:moveTo>
                              <a:pt x="214521" y="0"/>
                            </a:moveTo>
                            <a:lnTo>
                              <a:pt x="263870" y="0"/>
                            </a:lnTo>
                            <a:cubicBezTo>
                              <a:pt x="370842" y="0"/>
                              <a:pt x="460010" y="76222"/>
                              <a:pt x="479891" y="177344"/>
                            </a:cubicBezTo>
                            <a:cubicBezTo>
                              <a:pt x="430064" y="253021"/>
                              <a:pt x="399357" y="362642"/>
                              <a:pt x="399357" y="484467"/>
                            </a:cubicBezTo>
                            <a:cubicBezTo>
                              <a:pt x="399357" y="576003"/>
                              <a:pt x="416693" y="660650"/>
                              <a:pt x="446798" y="729114"/>
                            </a:cubicBezTo>
                            <a:cubicBezTo>
                              <a:pt x="411111" y="792922"/>
                              <a:pt x="342272" y="833867"/>
                              <a:pt x="263870" y="833867"/>
                            </a:cubicBezTo>
                            <a:lnTo>
                              <a:pt x="214521" y="833867"/>
                            </a:lnTo>
                            <a:cubicBezTo>
                              <a:pt x="136280" y="833867"/>
                              <a:pt x="67562" y="793090"/>
                              <a:pt x="31839" y="729479"/>
                            </a:cubicBezTo>
                            <a:cubicBezTo>
                              <a:pt x="63403" y="660269"/>
                              <a:pt x="81559" y="573809"/>
                              <a:pt x="81559" y="480133"/>
                            </a:cubicBezTo>
                            <a:cubicBezTo>
                              <a:pt x="81559" y="357513"/>
                              <a:pt x="50450" y="247257"/>
                              <a:pt x="0" y="171571"/>
                            </a:cubicBezTo>
                            <a:cubicBezTo>
                              <a:pt x="21837" y="73303"/>
                              <a:pt x="109618" y="0"/>
                              <a:pt x="214521" y="0"/>
                            </a:cubicBezTo>
                            <a:close/>
                          </a:path>
                        </a:pathLst>
                      </a:cu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ounded Rectangle 10"/>
                      <p:cNvSpPr/>
                      <p:nvPr/>
                    </p:nvSpPr>
                    <p:spPr>
                      <a:xfrm>
                        <a:off x="4204002" y="4206524"/>
                        <a:ext cx="228599" cy="666298"/>
                      </a:xfrm>
                      <a:prstGeom prst="roundRect">
                        <a:avLst>
                          <a:gd name="adj" fmla="val 50000"/>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Rounded Rectangle 10"/>
                      <p:cNvSpPr/>
                      <p:nvPr/>
                    </p:nvSpPr>
                    <p:spPr>
                      <a:xfrm flipV="1">
                        <a:off x="3906688" y="3422010"/>
                        <a:ext cx="801189" cy="952621"/>
                      </a:xfrm>
                      <a:custGeom>
                        <a:avLst/>
                        <a:gdLst>
                          <a:gd name="connsiteX0" fmla="*/ 0 w 609600"/>
                          <a:gd name="connsiteY0" fmla="*/ 638127 h 638127"/>
                          <a:gd name="connsiteX1" fmla="*/ 152400 w 609600"/>
                          <a:gd name="connsiteY1" fmla="*/ 0 h 638127"/>
                          <a:gd name="connsiteX2" fmla="*/ 457200 w 609600"/>
                          <a:gd name="connsiteY2" fmla="*/ 0 h 638127"/>
                          <a:gd name="connsiteX3" fmla="*/ 609600 w 609600"/>
                          <a:gd name="connsiteY3" fmla="*/ 638127 h 638127"/>
                          <a:gd name="connsiteX4" fmla="*/ 0 w 609600"/>
                          <a:gd name="connsiteY4" fmla="*/ 638127 h 638127"/>
                          <a:gd name="connsiteX0" fmla="*/ 0 w 609600"/>
                          <a:gd name="connsiteY0" fmla="*/ 638127 h 638127"/>
                          <a:gd name="connsiteX1" fmla="*/ 152400 w 609600"/>
                          <a:gd name="connsiteY1" fmla="*/ 0 h 638127"/>
                          <a:gd name="connsiteX2" fmla="*/ 457200 w 609600"/>
                          <a:gd name="connsiteY2" fmla="*/ 0 h 638127"/>
                          <a:gd name="connsiteX3" fmla="*/ 609600 w 609600"/>
                          <a:gd name="connsiteY3" fmla="*/ 638127 h 638127"/>
                          <a:gd name="connsiteX4" fmla="*/ 0 w 609600"/>
                          <a:gd name="connsiteY4" fmla="*/ 638127 h 638127"/>
                          <a:gd name="connsiteX0" fmla="*/ 0 w 609600"/>
                          <a:gd name="connsiteY0" fmla="*/ 638127 h 638127"/>
                          <a:gd name="connsiteX1" fmla="*/ 152400 w 609600"/>
                          <a:gd name="connsiteY1" fmla="*/ 0 h 638127"/>
                          <a:gd name="connsiteX2" fmla="*/ 457200 w 609600"/>
                          <a:gd name="connsiteY2" fmla="*/ 0 h 638127"/>
                          <a:gd name="connsiteX3" fmla="*/ 609600 w 609600"/>
                          <a:gd name="connsiteY3" fmla="*/ 638127 h 638127"/>
                          <a:gd name="connsiteX4" fmla="*/ 0 w 609600"/>
                          <a:gd name="connsiteY4" fmla="*/ 638127 h 638127"/>
                          <a:gd name="connsiteX0" fmla="*/ 0 w 609600"/>
                          <a:gd name="connsiteY0" fmla="*/ 638127 h 641283"/>
                          <a:gd name="connsiteX1" fmla="*/ 152400 w 609600"/>
                          <a:gd name="connsiteY1" fmla="*/ 0 h 641283"/>
                          <a:gd name="connsiteX2" fmla="*/ 457200 w 609600"/>
                          <a:gd name="connsiteY2" fmla="*/ 0 h 641283"/>
                          <a:gd name="connsiteX3" fmla="*/ 609600 w 609600"/>
                          <a:gd name="connsiteY3" fmla="*/ 638127 h 641283"/>
                          <a:gd name="connsiteX4" fmla="*/ 163322 w 609600"/>
                          <a:gd name="connsiteY4" fmla="*/ 641283 h 641283"/>
                          <a:gd name="connsiteX5" fmla="*/ 0 w 609600"/>
                          <a:gd name="connsiteY5" fmla="*/ 638127 h 641283"/>
                          <a:gd name="connsiteX0" fmla="*/ 0 w 609600"/>
                          <a:gd name="connsiteY0" fmla="*/ 638127 h 641283"/>
                          <a:gd name="connsiteX1" fmla="*/ 152400 w 609600"/>
                          <a:gd name="connsiteY1" fmla="*/ 0 h 641283"/>
                          <a:gd name="connsiteX2" fmla="*/ 457200 w 609600"/>
                          <a:gd name="connsiteY2" fmla="*/ 0 h 641283"/>
                          <a:gd name="connsiteX3" fmla="*/ 609600 w 609600"/>
                          <a:gd name="connsiteY3" fmla="*/ 638127 h 641283"/>
                          <a:gd name="connsiteX4" fmla="*/ 360811 w 609600"/>
                          <a:gd name="connsiteY4" fmla="*/ 641283 h 641283"/>
                          <a:gd name="connsiteX5" fmla="*/ 163322 w 609600"/>
                          <a:gd name="connsiteY5" fmla="*/ 641283 h 641283"/>
                          <a:gd name="connsiteX6" fmla="*/ 0 w 609600"/>
                          <a:gd name="connsiteY6" fmla="*/ 638127 h 641283"/>
                          <a:gd name="connsiteX0" fmla="*/ 0 w 609600"/>
                          <a:gd name="connsiteY0" fmla="*/ 638127 h 641283"/>
                          <a:gd name="connsiteX1" fmla="*/ 152400 w 609600"/>
                          <a:gd name="connsiteY1" fmla="*/ 0 h 641283"/>
                          <a:gd name="connsiteX2" fmla="*/ 457200 w 609600"/>
                          <a:gd name="connsiteY2" fmla="*/ 0 h 641283"/>
                          <a:gd name="connsiteX3" fmla="*/ 609600 w 609600"/>
                          <a:gd name="connsiteY3" fmla="*/ 638127 h 641283"/>
                          <a:gd name="connsiteX4" fmla="*/ 512309 w 609600"/>
                          <a:gd name="connsiteY4" fmla="*/ 641283 h 641283"/>
                          <a:gd name="connsiteX5" fmla="*/ 360811 w 609600"/>
                          <a:gd name="connsiteY5" fmla="*/ 641283 h 641283"/>
                          <a:gd name="connsiteX6" fmla="*/ 163322 w 609600"/>
                          <a:gd name="connsiteY6" fmla="*/ 641283 h 641283"/>
                          <a:gd name="connsiteX7" fmla="*/ 0 w 609600"/>
                          <a:gd name="connsiteY7" fmla="*/ 638127 h 641283"/>
                          <a:gd name="connsiteX0" fmla="*/ 0 w 609600"/>
                          <a:gd name="connsiteY0" fmla="*/ 638127 h 641283"/>
                          <a:gd name="connsiteX1" fmla="*/ 152400 w 609600"/>
                          <a:gd name="connsiteY1" fmla="*/ 0 h 641283"/>
                          <a:gd name="connsiteX2" fmla="*/ 457200 w 609600"/>
                          <a:gd name="connsiteY2" fmla="*/ 0 h 641283"/>
                          <a:gd name="connsiteX3" fmla="*/ 609600 w 609600"/>
                          <a:gd name="connsiteY3" fmla="*/ 638127 h 641283"/>
                          <a:gd name="connsiteX4" fmla="*/ 512309 w 609600"/>
                          <a:gd name="connsiteY4" fmla="*/ 641283 h 641283"/>
                          <a:gd name="connsiteX5" fmla="*/ 360811 w 609600"/>
                          <a:gd name="connsiteY5" fmla="*/ 641283 h 641283"/>
                          <a:gd name="connsiteX6" fmla="*/ 263419 w 609600"/>
                          <a:gd name="connsiteY6" fmla="*/ 641283 h 641283"/>
                          <a:gd name="connsiteX7" fmla="*/ 163322 w 609600"/>
                          <a:gd name="connsiteY7" fmla="*/ 641283 h 641283"/>
                          <a:gd name="connsiteX8" fmla="*/ 0 w 609600"/>
                          <a:gd name="connsiteY8" fmla="*/ 638127 h 641283"/>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360811 w 609600"/>
                          <a:gd name="connsiteY5" fmla="*/ 641283 h 765279"/>
                          <a:gd name="connsiteX6" fmla="*/ 263419 w 609600"/>
                          <a:gd name="connsiteY6" fmla="*/ 641283 h 765279"/>
                          <a:gd name="connsiteX7" fmla="*/ 163322 w 609600"/>
                          <a:gd name="connsiteY7" fmla="*/ 641283 h 765279"/>
                          <a:gd name="connsiteX8" fmla="*/ 0 w 609600"/>
                          <a:gd name="connsiteY8" fmla="*/ 638127 h 765279"/>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360811 w 609600"/>
                          <a:gd name="connsiteY5" fmla="*/ 641283 h 765279"/>
                          <a:gd name="connsiteX6" fmla="*/ 285061 w 609600"/>
                          <a:gd name="connsiteY6" fmla="*/ 638577 h 765279"/>
                          <a:gd name="connsiteX7" fmla="*/ 163322 w 609600"/>
                          <a:gd name="connsiteY7" fmla="*/ 641283 h 765279"/>
                          <a:gd name="connsiteX8" fmla="*/ 0 w 609600"/>
                          <a:gd name="connsiteY8" fmla="*/ 638127 h 765279"/>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360811 w 609600"/>
                          <a:gd name="connsiteY5" fmla="*/ 641283 h 765279"/>
                          <a:gd name="connsiteX6" fmla="*/ 285061 w 609600"/>
                          <a:gd name="connsiteY6" fmla="*/ 638577 h 765279"/>
                          <a:gd name="connsiteX7" fmla="*/ 163322 w 609600"/>
                          <a:gd name="connsiteY7" fmla="*/ 641283 h 765279"/>
                          <a:gd name="connsiteX8" fmla="*/ 0 w 609600"/>
                          <a:gd name="connsiteY8" fmla="*/ 638127 h 765279"/>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425739 w 609600"/>
                          <a:gd name="connsiteY5" fmla="*/ 638578 h 765279"/>
                          <a:gd name="connsiteX6" fmla="*/ 360811 w 609600"/>
                          <a:gd name="connsiteY6" fmla="*/ 641283 h 765279"/>
                          <a:gd name="connsiteX7" fmla="*/ 285061 w 609600"/>
                          <a:gd name="connsiteY7" fmla="*/ 638577 h 765279"/>
                          <a:gd name="connsiteX8" fmla="*/ 163322 w 609600"/>
                          <a:gd name="connsiteY8" fmla="*/ 641283 h 765279"/>
                          <a:gd name="connsiteX9" fmla="*/ 0 w 609600"/>
                          <a:gd name="connsiteY9" fmla="*/ 638127 h 765279"/>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425739 w 609600"/>
                          <a:gd name="connsiteY5" fmla="*/ 638578 h 765279"/>
                          <a:gd name="connsiteX6" fmla="*/ 285061 w 609600"/>
                          <a:gd name="connsiteY6" fmla="*/ 638577 h 765279"/>
                          <a:gd name="connsiteX7" fmla="*/ 163322 w 609600"/>
                          <a:gd name="connsiteY7" fmla="*/ 641283 h 765279"/>
                          <a:gd name="connsiteX8" fmla="*/ 0 w 609600"/>
                          <a:gd name="connsiteY8" fmla="*/ 638127 h 765279"/>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512309 w 609600"/>
                          <a:gd name="connsiteY4" fmla="*/ 641283 h 766028"/>
                          <a:gd name="connsiteX5" fmla="*/ 425739 w 609600"/>
                          <a:gd name="connsiteY5" fmla="*/ 638578 h 766028"/>
                          <a:gd name="connsiteX6" fmla="*/ 285061 w 609600"/>
                          <a:gd name="connsiteY6" fmla="*/ 638577 h 766028"/>
                          <a:gd name="connsiteX7" fmla="*/ 163322 w 609600"/>
                          <a:gd name="connsiteY7" fmla="*/ 641283 h 766028"/>
                          <a:gd name="connsiteX8" fmla="*/ 0 w 609600"/>
                          <a:gd name="connsiteY8" fmla="*/ 638127 h 766028"/>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550183 w 609600"/>
                          <a:gd name="connsiteY4" fmla="*/ 630462 h 766028"/>
                          <a:gd name="connsiteX5" fmla="*/ 425739 w 609600"/>
                          <a:gd name="connsiteY5" fmla="*/ 638578 h 766028"/>
                          <a:gd name="connsiteX6" fmla="*/ 285061 w 609600"/>
                          <a:gd name="connsiteY6" fmla="*/ 638577 h 766028"/>
                          <a:gd name="connsiteX7" fmla="*/ 163322 w 609600"/>
                          <a:gd name="connsiteY7" fmla="*/ 641283 h 766028"/>
                          <a:gd name="connsiteX8" fmla="*/ 0 w 609600"/>
                          <a:gd name="connsiteY8" fmla="*/ 638127 h 766028"/>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550183 w 609600"/>
                          <a:gd name="connsiteY4" fmla="*/ 630462 h 766028"/>
                          <a:gd name="connsiteX5" fmla="*/ 498782 w 609600"/>
                          <a:gd name="connsiteY5" fmla="*/ 765728 h 766028"/>
                          <a:gd name="connsiteX6" fmla="*/ 425739 w 609600"/>
                          <a:gd name="connsiteY6" fmla="*/ 638578 h 766028"/>
                          <a:gd name="connsiteX7" fmla="*/ 285061 w 609600"/>
                          <a:gd name="connsiteY7" fmla="*/ 638577 h 766028"/>
                          <a:gd name="connsiteX8" fmla="*/ 163322 w 609600"/>
                          <a:gd name="connsiteY8" fmla="*/ 641283 h 766028"/>
                          <a:gd name="connsiteX9" fmla="*/ 0 w 609600"/>
                          <a:gd name="connsiteY9" fmla="*/ 638127 h 766028"/>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498782 w 609600"/>
                          <a:gd name="connsiteY4" fmla="*/ 765728 h 766028"/>
                          <a:gd name="connsiteX5" fmla="*/ 425739 w 609600"/>
                          <a:gd name="connsiteY5" fmla="*/ 638578 h 766028"/>
                          <a:gd name="connsiteX6" fmla="*/ 285061 w 609600"/>
                          <a:gd name="connsiteY6" fmla="*/ 638577 h 766028"/>
                          <a:gd name="connsiteX7" fmla="*/ 163322 w 609600"/>
                          <a:gd name="connsiteY7" fmla="*/ 641283 h 766028"/>
                          <a:gd name="connsiteX8" fmla="*/ 0 w 609600"/>
                          <a:gd name="connsiteY8" fmla="*/ 638127 h 766028"/>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425739 w 609600"/>
                          <a:gd name="connsiteY4" fmla="*/ 638578 h 766028"/>
                          <a:gd name="connsiteX5" fmla="*/ 285061 w 609600"/>
                          <a:gd name="connsiteY5" fmla="*/ 638577 h 766028"/>
                          <a:gd name="connsiteX6" fmla="*/ 163322 w 609600"/>
                          <a:gd name="connsiteY6" fmla="*/ 641283 h 766028"/>
                          <a:gd name="connsiteX7" fmla="*/ 0 w 609600"/>
                          <a:gd name="connsiteY7" fmla="*/ 638127 h 766028"/>
                          <a:gd name="connsiteX0" fmla="*/ 0 w 609600"/>
                          <a:gd name="connsiteY0" fmla="*/ 638127 h 771890"/>
                          <a:gd name="connsiteX1" fmla="*/ 152400 w 609600"/>
                          <a:gd name="connsiteY1" fmla="*/ 0 h 771890"/>
                          <a:gd name="connsiteX2" fmla="*/ 457200 w 609600"/>
                          <a:gd name="connsiteY2" fmla="*/ 0 h 771890"/>
                          <a:gd name="connsiteX3" fmla="*/ 609600 w 609600"/>
                          <a:gd name="connsiteY3" fmla="*/ 638127 h 771890"/>
                          <a:gd name="connsiteX4" fmla="*/ 425739 w 609600"/>
                          <a:gd name="connsiteY4" fmla="*/ 638578 h 771890"/>
                          <a:gd name="connsiteX5" fmla="*/ 285061 w 609600"/>
                          <a:gd name="connsiteY5" fmla="*/ 638577 h 771890"/>
                          <a:gd name="connsiteX6" fmla="*/ 163322 w 609600"/>
                          <a:gd name="connsiteY6" fmla="*/ 641283 h 771890"/>
                          <a:gd name="connsiteX7" fmla="*/ 0 w 609600"/>
                          <a:gd name="connsiteY7" fmla="*/ 638127 h 771890"/>
                          <a:gd name="connsiteX0" fmla="*/ 0 w 609600"/>
                          <a:gd name="connsiteY0" fmla="*/ 638127 h 771890"/>
                          <a:gd name="connsiteX1" fmla="*/ 152400 w 609600"/>
                          <a:gd name="connsiteY1" fmla="*/ 0 h 771890"/>
                          <a:gd name="connsiteX2" fmla="*/ 457200 w 609600"/>
                          <a:gd name="connsiteY2" fmla="*/ 0 h 771890"/>
                          <a:gd name="connsiteX3" fmla="*/ 609600 w 609600"/>
                          <a:gd name="connsiteY3" fmla="*/ 638127 h 771890"/>
                          <a:gd name="connsiteX4" fmla="*/ 425739 w 609600"/>
                          <a:gd name="connsiteY4" fmla="*/ 638578 h 771890"/>
                          <a:gd name="connsiteX5" fmla="*/ 285061 w 609600"/>
                          <a:gd name="connsiteY5" fmla="*/ 638577 h 771890"/>
                          <a:gd name="connsiteX6" fmla="*/ 147090 w 609600"/>
                          <a:gd name="connsiteY6" fmla="*/ 649399 h 771890"/>
                          <a:gd name="connsiteX7" fmla="*/ 0 w 609600"/>
                          <a:gd name="connsiteY7" fmla="*/ 638127 h 771890"/>
                          <a:gd name="connsiteX0" fmla="*/ 0 w 609600"/>
                          <a:gd name="connsiteY0" fmla="*/ 638127 h 771890"/>
                          <a:gd name="connsiteX1" fmla="*/ 152400 w 609600"/>
                          <a:gd name="connsiteY1" fmla="*/ 0 h 771890"/>
                          <a:gd name="connsiteX2" fmla="*/ 457200 w 609600"/>
                          <a:gd name="connsiteY2" fmla="*/ 0 h 771890"/>
                          <a:gd name="connsiteX3" fmla="*/ 609600 w 609600"/>
                          <a:gd name="connsiteY3" fmla="*/ 638127 h 771890"/>
                          <a:gd name="connsiteX4" fmla="*/ 425739 w 609600"/>
                          <a:gd name="connsiteY4" fmla="*/ 638578 h 771890"/>
                          <a:gd name="connsiteX5" fmla="*/ 293177 w 609600"/>
                          <a:gd name="connsiteY5" fmla="*/ 635872 h 771890"/>
                          <a:gd name="connsiteX6" fmla="*/ 147090 w 609600"/>
                          <a:gd name="connsiteY6" fmla="*/ 649399 h 771890"/>
                          <a:gd name="connsiteX7" fmla="*/ 0 w 609600"/>
                          <a:gd name="connsiteY7" fmla="*/ 638127 h 771890"/>
                          <a:gd name="connsiteX0" fmla="*/ 0 w 609600"/>
                          <a:gd name="connsiteY0" fmla="*/ 638127 h 771345"/>
                          <a:gd name="connsiteX1" fmla="*/ 152400 w 609600"/>
                          <a:gd name="connsiteY1" fmla="*/ 0 h 771345"/>
                          <a:gd name="connsiteX2" fmla="*/ 457200 w 609600"/>
                          <a:gd name="connsiteY2" fmla="*/ 0 h 771345"/>
                          <a:gd name="connsiteX3" fmla="*/ 609600 w 609600"/>
                          <a:gd name="connsiteY3" fmla="*/ 638127 h 771345"/>
                          <a:gd name="connsiteX4" fmla="*/ 450087 w 609600"/>
                          <a:gd name="connsiteY4" fmla="*/ 627756 h 771345"/>
                          <a:gd name="connsiteX5" fmla="*/ 293177 w 609600"/>
                          <a:gd name="connsiteY5" fmla="*/ 635872 h 771345"/>
                          <a:gd name="connsiteX6" fmla="*/ 147090 w 609600"/>
                          <a:gd name="connsiteY6" fmla="*/ 649399 h 771345"/>
                          <a:gd name="connsiteX7" fmla="*/ 0 w 609600"/>
                          <a:gd name="connsiteY7" fmla="*/ 638127 h 771345"/>
                          <a:gd name="connsiteX0" fmla="*/ 0 w 609600"/>
                          <a:gd name="connsiteY0" fmla="*/ 638127 h 771345"/>
                          <a:gd name="connsiteX1" fmla="*/ 152400 w 609600"/>
                          <a:gd name="connsiteY1" fmla="*/ 0 h 771345"/>
                          <a:gd name="connsiteX2" fmla="*/ 457200 w 609600"/>
                          <a:gd name="connsiteY2" fmla="*/ 0 h 771345"/>
                          <a:gd name="connsiteX3" fmla="*/ 609600 w 609600"/>
                          <a:gd name="connsiteY3" fmla="*/ 638127 h 771345"/>
                          <a:gd name="connsiteX4" fmla="*/ 450087 w 609600"/>
                          <a:gd name="connsiteY4" fmla="*/ 627756 h 771345"/>
                          <a:gd name="connsiteX5" fmla="*/ 293177 w 609600"/>
                          <a:gd name="connsiteY5" fmla="*/ 635872 h 771345"/>
                          <a:gd name="connsiteX6" fmla="*/ 147090 w 609600"/>
                          <a:gd name="connsiteY6" fmla="*/ 649399 h 771345"/>
                          <a:gd name="connsiteX7" fmla="*/ 0 w 609600"/>
                          <a:gd name="connsiteY7" fmla="*/ 638127 h 771345"/>
                          <a:gd name="connsiteX0" fmla="*/ 0 w 609600"/>
                          <a:gd name="connsiteY0" fmla="*/ 638127 h 771345"/>
                          <a:gd name="connsiteX1" fmla="*/ 152400 w 609600"/>
                          <a:gd name="connsiteY1" fmla="*/ 0 h 771345"/>
                          <a:gd name="connsiteX2" fmla="*/ 457200 w 609600"/>
                          <a:gd name="connsiteY2" fmla="*/ 0 h 771345"/>
                          <a:gd name="connsiteX3" fmla="*/ 609600 w 609600"/>
                          <a:gd name="connsiteY3" fmla="*/ 638127 h 771345"/>
                          <a:gd name="connsiteX4" fmla="*/ 450087 w 609600"/>
                          <a:gd name="connsiteY4" fmla="*/ 627756 h 771345"/>
                          <a:gd name="connsiteX5" fmla="*/ 293177 w 609600"/>
                          <a:gd name="connsiteY5" fmla="*/ 635872 h 771345"/>
                          <a:gd name="connsiteX6" fmla="*/ 147090 w 609600"/>
                          <a:gd name="connsiteY6" fmla="*/ 649399 h 771345"/>
                          <a:gd name="connsiteX7" fmla="*/ 0 w 609600"/>
                          <a:gd name="connsiteY7" fmla="*/ 638127 h 771345"/>
                          <a:gd name="connsiteX0" fmla="*/ 0 w 609600"/>
                          <a:gd name="connsiteY0" fmla="*/ 638127 h 769366"/>
                          <a:gd name="connsiteX1" fmla="*/ 152400 w 609600"/>
                          <a:gd name="connsiteY1" fmla="*/ 0 h 769366"/>
                          <a:gd name="connsiteX2" fmla="*/ 457200 w 609600"/>
                          <a:gd name="connsiteY2" fmla="*/ 0 h 769366"/>
                          <a:gd name="connsiteX3" fmla="*/ 609600 w 609600"/>
                          <a:gd name="connsiteY3" fmla="*/ 638127 h 769366"/>
                          <a:gd name="connsiteX4" fmla="*/ 450087 w 609600"/>
                          <a:gd name="connsiteY4" fmla="*/ 627756 h 769366"/>
                          <a:gd name="connsiteX5" fmla="*/ 293177 w 609600"/>
                          <a:gd name="connsiteY5" fmla="*/ 635872 h 769366"/>
                          <a:gd name="connsiteX6" fmla="*/ 0 w 609600"/>
                          <a:gd name="connsiteY6" fmla="*/ 638127 h 769366"/>
                          <a:gd name="connsiteX0" fmla="*/ 0 w 609600"/>
                          <a:gd name="connsiteY0" fmla="*/ 638127 h 685029"/>
                          <a:gd name="connsiteX1" fmla="*/ 152400 w 609600"/>
                          <a:gd name="connsiteY1" fmla="*/ 0 h 685029"/>
                          <a:gd name="connsiteX2" fmla="*/ 457200 w 609600"/>
                          <a:gd name="connsiteY2" fmla="*/ 0 h 685029"/>
                          <a:gd name="connsiteX3" fmla="*/ 609600 w 609600"/>
                          <a:gd name="connsiteY3" fmla="*/ 638127 h 685029"/>
                          <a:gd name="connsiteX4" fmla="*/ 293177 w 609600"/>
                          <a:gd name="connsiteY4" fmla="*/ 635872 h 685029"/>
                          <a:gd name="connsiteX5" fmla="*/ 0 w 609600"/>
                          <a:gd name="connsiteY5" fmla="*/ 638127 h 685029"/>
                          <a:gd name="connsiteX0" fmla="*/ 0 w 705395"/>
                          <a:gd name="connsiteY0" fmla="*/ 629844 h 684651"/>
                          <a:gd name="connsiteX1" fmla="*/ 248195 w 705395"/>
                          <a:gd name="connsiteY1" fmla="*/ 0 h 684651"/>
                          <a:gd name="connsiteX2" fmla="*/ 552995 w 705395"/>
                          <a:gd name="connsiteY2" fmla="*/ 0 h 684651"/>
                          <a:gd name="connsiteX3" fmla="*/ 705395 w 705395"/>
                          <a:gd name="connsiteY3" fmla="*/ 638127 h 684651"/>
                          <a:gd name="connsiteX4" fmla="*/ 388972 w 705395"/>
                          <a:gd name="connsiteY4" fmla="*/ 635872 h 684651"/>
                          <a:gd name="connsiteX5" fmla="*/ 0 w 705395"/>
                          <a:gd name="connsiteY5" fmla="*/ 629844 h 684651"/>
                          <a:gd name="connsiteX0" fmla="*/ 0 w 801190"/>
                          <a:gd name="connsiteY0" fmla="*/ 629844 h 678970"/>
                          <a:gd name="connsiteX1" fmla="*/ 248195 w 801190"/>
                          <a:gd name="connsiteY1" fmla="*/ 0 h 678970"/>
                          <a:gd name="connsiteX2" fmla="*/ 552995 w 801190"/>
                          <a:gd name="connsiteY2" fmla="*/ 0 h 678970"/>
                          <a:gd name="connsiteX3" fmla="*/ 801190 w 801190"/>
                          <a:gd name="connsiteY3" fmla="*/ 629844 h 678970"/>
                          <a:gd name="connsiteX4" fmla="*/ 388972 w 801190"/>
                          <a:gd name="connsiteY4" fmla="*/ 635872 h 678970"/>
                          <a:gd name="connsiteX5" fmla="*/ 0 w 801190"/>
                          <a:gd name="connsiteY5" fmla="*/ 629844 h 678970"/>
                          <a:gd name="connsiteX0" fmla="*/ 0 w 802992"/>
                          <a:gd name="connsiteY0" fmla="*/ 629844 h 694685"/>
                          <a:gd name="connsiteX1" fmla="*/ 248195 w 802992"/>
                          <a:gd name="connsiteY1" fmla="*/ 0 h 694685"/>
                          <a:gd name="connsiteX2" fmla="*/ 552995 w 802992"/>
                          <a:gd name="connsiteY2" fmla="*/ 0 h 694685"/>
                          <a:gd name="connsiteX3" fmla="*/ 801190 w 802992"/>
                          <a:gd name="connsiteY3" fmla="*/ 629844 h 694685"/>
                          <a:gd name="connsiteX4" fmla="*/ 650852 w 802992"/>
                          <a:gd name="connsiteY4" fmla="*/ 675061 h 694685"/>
                          <a:gd name="connsiteX5" fmla="*/ 388972 w 802992"/>
                          <a:gd name="connsiteY5" fmla="*/ 635872 h 694685"/>
                          <a:gd name="connsiteX6" fmla="*/ 0 w 802992"/>
                          <a:gd name="connsiteY6" fmla="*/ 629844 h 694685"/>
                          <a:gd name="connsiteX0" fmla="*/ 2623 w 805615"/>
                          <a:gd name="connsiteY0" fmla="*/ 629844 h 695725"/>
                          <a:gd name="connsiteX1" fmla="*/ 250818 w 805615"/>
                          <a:gd name="connsiteY1" fmla="*/ 0 h 695725"/>
                          <a:gd name="connsiteX2" fmla="*/ 555618 w 805615"/>
                          <a:gd name="connsiteY2" fmla="*/ 0 h 695725"/>
                          <a:gd name="connsiteX3" fmla="*/ 803813 w 805615"/>
                          <a:gd name="connsiteY3" fmla="*/ 629844 h 695725"/>
                          <a:gd name="connsiteX4" fmla="*/ 653475 w 805615"/>
                          <a:gd name="connsiteY4" fmla="*/ 675061 h 695725"/>
                          <a:gd name="connsiteX5" fmla="*/ 391595 w 805615"/>
                          <a:gd name="connsiteY5" fmla="*/ 635872 h 695725"/>
                          <a:gd name="connsiteX6" fmla="*/ 136767 w 805615"/>
                          <a:gd name="connsiteY6" fmla="*/ 677131 h 695725"/>
                          <a:gd name="connsiteX7" fmla="*/ 2623 w 805615"/>
                          <a:gd name="connsiteY7" fmla="*/ 629844 h 695725"/>
                          <a:gd name="connsiteX0" fmla="*/ 2623 w 806616"/>
                          <a:gd name="connsiteY0" fmla="*/ 629844 h 695725"/>
                          <a:gd name="connsiteX1" fmla="*/ 250818 w 806616"/>
                          <a:gd name="connsiteY1" fmla="*/ 0 h 695725"/>
                          <a:gd name="connsiteX2" fmla="*/ 555618 w 806616"/>
                          <a:gd name="connsiteY2" fmla="*/ 0 h 695725"/>
                          <a:gd name="connsiteX3" fmla="*/ 803813 w 806616"/>
                          <a:gd name="connsiteY3" fmla="*/ 629844 h 695725"/>
                          <a:gd name="connsiteX4" fmla="*/ 653475 w 806616"/>
                          <a:gd name="connsiteY4" fmla="*/ 675061 h 695725"/>
                          <a:gd name="connsiteX5" fmla="*/ 136767 w 806616"/>
                          <a:gd name="connsiteY5" fmla="*/ 677131 h 695725"/>
                          <a:gd name="connsiteX6" fmla="*/ 2623 w 806616"/>
                          <a:gd name="connsiteY6" fmla="*/ 629844 h 695725"/>
                          <a:gd name="connsiteX0" fmla="*/ 0 w 803993"/>
                          <a:gd name="connsiteY0" fmla="*/ 629844 h 692413"/>
                          <a:gd name="connsiteX1" fmla="*/ 248195 w 803993"/>
                          <a:gd name="connsiteY1" fmla="*/ 0 h 692413"/>
                          <a:gd name="connsiteX2" fmla="*/ 552995 w 803993"/>
                          <a:gd name="connsiteY2" fmla="*/ 0 h 692413"/>
                          <a:gd name="connsiteX3" fmla="*/ 801190 w 803993"/>
                          <a:gd name="connsiteY3" fmla="*/ 629844 h 692413"/>
                          <a:gd name="connsiteX4" fmla="*/ 650852 w 803993"/>
                          <a:gd name="connsiteY4" fmla="*/ 675061 h 692413"/>
                          <a:gd name="connsiteX5" fmla="*/ 134144 w 803993"/>
                          <a:gd name="connsiteY5" fmla="*/ 677131 h 692413"/>
                          <a:gd name="connsiteX6" fmla="*/ 0 w 803993"/>
                          <a:gd name="connsiteY6" fmla="*/ 629844 h 692413"/>
                          <a:gd name="connsiteX0" fmla="*/ 0 w 803993"/>
                          <a:gd name="connsiteY0" fmla="*/ 629844 h 692413"/>
                          <a:gd name="connsiteX1" fmla="*/ 248195 w 803993"/>
                          <a:gd name="connsiteY1" fmla="*/ 0 h 692413"/>
                          <a:gd name="connsiteX2" fmla="*/ 552995 w 803993"/>
                          <a:gd name="connsiteY2" fmla="*/ 0 h 692413"/>
                          <a:gd name="connsiteX3" fmla="*/ 801190 w 803993"/>
                          <a:gd name="connsiteY3" fmla="*/ 629844 h 692413"/>
                          <a:gd name="connsiteX4" fmla="*/ 650852 w 803993"/>
                          <a:gd name="connsiteY4" fmla="*/ 675061 h 692413"/>
                          <a:gd name="connsiteX5" fmla="*/ 166075 w 803993"/>
                          <a:gd name="connsiteY5" fmla="*/ 658496 h 692413"/>
                          <a:gd name="connsiteX6" fmla="*/ 0 w 803993"/>
                          <a:gd name="connsiteY6" fmla="*/ 629844 h 692413"/>
                          <a:gd name="connsiteX0" fmla="*/ 0 w 803993"/>
                          <a:gd name="connsiteY0" fmla="*/ 629844 h 692413"/>
                          <a:gd name="connsiteX1" fmla="*/ 248195 w 803993"/>
                          <a:gd name="connsiteY1" fmla="*/ 0 h 692413"/>
                          <a:gd name="connsiteX2" fmla="*/ 552995 w 803993"/>
                          <a:gd name="connsiteY2" fmla="*/ 0 h 692413"/>
                          <a:gd name="connsiteX3" fmla="*/ 801190 w 803993"/>
                          <a:gd name="connsiteY3" fmla="*/ 629844 h 692413"/>
                          <a:gd name="connsiteX4" fmla="*/ 650852 w 803993"/>
                          <a:gd name="connsiteY4" fmla="*/ 675061 h 692413"/>
                          <a:gd name="connsiteX5" fmla="*/ 166075 w 803993"/>
                          <a:gd name="connsiteY5" fmla="*/ 658496 h 692413"/>
                          <a:gd name="connsiteX6" fmla="*/ 0 w 803993"/>
                          <a:gd name="connsiteY6" fmla="*/ 629844 h 692413"/>
                          <a:gd name="connsiteX0" fmla="*/ 0 w 803993"/>
                          <a:gd name="connsiteY0" fmla="*/ 629844 h 692413"/>
                          <a:gd name="connsiteX1" fmla="*/ 248195 w 803993"/>
                          <a:gd name="connsiteY1" fmla="*/ 0 h 692413"/>
                          <a:gd name="connsiteX2" fmla="*/ 552995 w 803993"/>
                          <a:gd name="connsiteY2" fmla="*/ 0 h 692413"/>
                          <a:gd name="connsiteX3" fmla="*/ 801190 w 803993"/>
                          <a:gd name="connsiteY3" fmla="*/ 629844 h 692413"/>
                          <a:gd name="connsiteX4" fmla="*/ 650852 w 803993"/>
                          <a:gd name="connsiteY4" fmla="*/ 675061 h 692413"/>
                          <a:gd name="connsiteX5" fmla="*/ 166075 w 803993"/>
                          <a:gd name="connsiteY5" fmla="*/ 658496 h 692413"/>
                          <a:gd name="connsiteX6" fmla="*/ 0 w 803993"/>
                          <a:gd name="connsiteY6" fmla="*/ 629844 h 692413"/>
                          <a:gd name="connsiteX0" fmla="*/ 0 w 802535"/>
                          <a:gd name="connsiteY0" fmla="*/ 629844 h 677106"/>
                          <a:gd name="connsiteX1" fmla="*/ 248195 w 802535"/>
                          <a:gd name="connsiteY1" fmla="*/ 0 h 677106"/>
                          <a:gd name="connsiteX2" fmla="*/ 552995 w 802535"/>
                          <a:gd name="connsiteY2" fmla="*/ 0 h 677106"/>
                          <a:gd name="connsiteX3" fmla="*/ 801190 w 802535"/>
                          <a:gd name="connsiteY3" fmla="*/ 629844 h 677106"/>
                          <a:gd name="connsiteX4" fmla="*/ 650852 w 802535"/>
                          <a:gd name="connsiteY4" fmla="*/ 675061 h 677106"/>
                          <a:gd name="connsiteX5" fmla="*/ 166075 w 802535"/>
                          <a:gd name="connsiteY5" fmla="*/ 658496 h 677106"/>
                          <a:gd name="connsiteX6" fmla="*/ 0 w 802535"/>
                          <a:gd name="connsiteY6" fmla="*/ 629844 h 677106"/>
                          <a:gd name="connsiteX0" fmla="*/ 0 w 801190"/>
                          <a:gd name="connsiteY0" fmla="*/ 629844 h 677106"/>
                          <a:gd name="connsiteX1" fmla="*/ 248195 w 801190"/>
                          <a:gd name="connsiteY1" fmla="*/ 0 h 677106"/>
                          <a:gd name="connsiteX2" fmla="*/ 552995 w 801190"/>
                          <a:gd name="connsiteY2" fmla="*/ 0 h 677106"/>
                          <a:gd name="connsiteX3" fmla="*/ 801190 w 801190"/>
                          <a:gd name="connsiteY3" fmla="*/ 629844 h 677106"/>
                          <a:gd name="connsiteX4" fmla="*/ 650852 w 801190"/>
                          <a:gd name="connsiteY4" fmla="*/ 675061 h 677106"/>
                          <a:gd name="connsiteX5" fmla="*/ 166075 w 801190"/>
                          <a:gd name="connsiteY5" fmla="*/ 658496 h 677106"/>
                          <a:gd name="connsiteX6" fmla="*/ 0 w 801190"/>
                          <a:gd name="connsiteY6" fmla="*/ 629844 h 677106"/>
                          <a:gd name="connsiteX0" fmla="*/ 0 w 801190"/>
                          <a:gd name="connsiteY0" fmla="*/ 629844 h 677106"/>
                          <a:gd name="connsiteX1" fmla="*/ 248195 w 801190"/>
                          <a:gd name="connsiteY1" fmla="*/ 0 h 677106"/>
                          <a:gd name="connsiteX2" fmla="*/ 552995 w 801190"/>
                          <a:gd name="connsiteY2" fmla="*/ 0 h 677106"/>
                          <a:gd name="connsiteX3" fmla="*/ 801190 w 801190"/>
                          <a:gd name="connsiteY3" fmla="*/ 629844 h 677106"/>
                          <a:gd name="connsiteX4" fmla="*/ 650852 w 801190"/>
                          <a:gd name="connsiteY4" fmla="*/ 675061 h 677106"/>
                          <a:gd name="connsiteX5" fmla="*/ 166075 w 801190"/>
                          <a:gd name="connsiteY5" fmla="*/ 658496 h 677106"/>
                          <a:gd name="connsiteX6" fmla="*/ 0 w 801190"/>
                          <a:gd name="connsiteY6" fmla="*/ 629844 h 677106"/>
                          <a:gd name="connsiteX0" fmla="*/ 0 w 801190"/>
                          <a:gd name="connsiteY0" fmla="*/ 629844 h 677106"/>
                          <a:gd name="connsiteX1" fmla="*/ 248195 w 801190"/>
                          <a:gd name="connsiteY1" fmla="*/ 0 h 677106"/>
                          <a:gd name="connsiteX2" fmla="*/ 552995 w 801190"/>
                          <a:gd name="connsiteY2" fmla="*/ 0 h 677106"/>
                          <a:gd name="connsiteX3" fmla="*/ 801190 w 801190"/>
                          <a:gd name="connsiteY3" fmla="*/ 629844 h 677106"/>
                          <a:gd name="connsiteX4" fmla="*/ 650852 w 801190"/>
                          <a:gd name="connsiteY4" fmla="*/ 675061 h 677106"/>
                          <a:gd name="connsiteX5" fmla="*/ 166075 w 801190"/>
                          <a:gd name="connsiteY5" fmla="*/ 658496 h 677106"/>
                          <a:gd name="connsiteX6" fmla="*/ 0 w 801190"/>
                          <a:gd name="connsiteY6" fmla="*/ 629844 h 677106"/>
                          <a:gd name="connsiteX0" fmla="*/ 0 w 801190"/>
                          <a:gd name="connsiteY0" fmla="*/ 629844 h 677828"/>
                          <a:gd name="connsiteX1" fmla="*/ 248195 w 801190"/>
                          <a:gd name="connsiteY1" fmla="*/ 0 h 677828"/>
                          <a:gd name="connsiteX2" fmla="*/ 552995 w 801190"/>
                          <a:gd name="connsiteY2" fmla="*/ 0 h 677828"/>
                          <a:gd name="connsiteX3" fmla="*/ 801190 w 801190"/>
                          <a:gd name="connsiteY3" fmla="*/ 629844 h 677828"/>
                          <a:gd name="connsiteX4" fmla="*/ 650852 w 801190"/>
                          <a:gd name="connsiteY4" fmla="*/ 675061 h 677828"/>
                          <a:gd name="connsiteX5" fmla="*/ 174784 w 801190"/>
                          <a:gd name="connsiteY5" fmla="*/ 664708 h 677828"/>
                          <a:gd name="connsiteX6" fmla="*/ 0 w 801190"/>
                          <a:gd name="connsiteY6" fmla="*/ 629844 h 677828"/>
                          <a:gd name="connsiteX0" fmla="*/ 0 w 801190"/>
                          <a:gd name="connsiteY0" fmla="*/ 629844 h 675509"/>
                          <a:gd name="connsiteX1" fmla="*/ 248195 w 801190"/>
                          <a:gd name="connsiteY1" fmla="*/ 0 h 675509"/>
                          <a:gd name="connsiteX2" fmla="*/ 552995 w 801190"/>
                          <a:gd name="connsiteY2" fmla="*/ 0 h 675509"/>
                          <a:gd name="connsiteX3" fmla="*/ 801190 w 801190"/>
                          <a:gd name="connsiteY3" fmla="*/ 629844 h 675509"/>
                          <a:gd name="connsiteX4" fmla="*/ 650852 w 801190"/>
                          <a:gd name="connsiteY4" fmla="*/ 675061 h 675509"/>
                          <a:gd name="connsiteX5" fmla="*/ 174784 w 801190"/>
                          <a:gd name="connsiteY5" fmla="*/ 664708 h 675509"/>
                          <a:gd name="connsiteX6" fmla="*/ 0 w 801190"/>
                          <a:gd name="connsiteY6" fmla="*/ 629844 h 675509"/>
                          <a:gd name="connsiteX0" fmla="*/ 0 w 801190"/>
                          <a:gd name="connsiteY0" fmla="*/ 629844 h 675061"/>
                          <a:gd name="connsiteX1" fmla="*/ 248195 w 801190"/>
                          <a:gd name="connsiteY1" fmla="*/ 0 h 675061"/>
                          <a:gd name="connsiteX2" fmla="*/ 552995 w 801190"/>
                          <a:gd name="connsiteY2" fmla="*/ 0 h 675061"/>
                          <a:gd name="connsiteX3" fmla="*/ 801190 w 801190"/>
                          <a:gd name="connsiteY3" fmla="*/ 629844 h 675061"/>
                          <a:gd name="connsiteX4" fmla="*/ 650852 w 801190"/>
                          <a:gd name="connsiteY4" fmla="*/ 675061 h 675061"/>
                          <a:gd name="connsiteX5" fmla="*/ 174784 w 801190"/>
                          <a:gd name="connsiteY5" fmla="*/ 664708 h 675061"/>
                          <a:gd name="connsiteX6" fmla="*/ 0 w 801190"/>
                          <a:gd name="connsiteY6" fmla="*/ 629844 h 675061"/>
                          <a:gd name="connsiteX0" fmla="*/ 0 w 801190"/>
                          <a:gd name="connsiteY0" fmla="*/ 629844 h 677132"/>
                          <a:gd name="connsiteX1" fmla="*/ 248195 w 801190"/>
                          <a:gd name="connsiteY1" fmla="*/ 0 h 677132"/>
                          <a:gd name="connsiteX2" fmla="*/ 552995 w 801190"/>
                          <a:gd name="connsiteY2" fmla="*/ 0 h 677132"/>
                          <a:gd name="connsiteX3" fmla="*/ 801190 w 801190"/>
                          <a:gd name="connsiteY3" fmla="*/ 629844 h 677132"/>
                          <a:gd name="connsiteX4" fmla="*/ 650852 w 801190"/>
                          <a:gd name="connsiteY4" fmla="*/ 675061 h 677132"/>
                          <a:gd name="connsiteX5" fmla="*/ 177687 w 801190"/>
                          <a:gd name="connsiteY5" fmla="*/ 677132 h 677132"/>
                          <a:gd name="connsiteX6" fmla="*/ 0 w 801190"/>
                          <a:gd name="connsiteY6" fmla="*/ 629844 h 677132"/>
                          <a:gd name="connsiteX0" fmla="*/ 0 w 801190"/>
                          <a:gd name="connsiteY0" fmla="*/ 629844 h 677132"/>
                          <a:gd name="connsiteX1" fmla="*/ 248195 w 801190"/>
                          <a:gd name="connsiteY1" fmla="*/ 0 h 677132"/>
                          <a:gd name="connsiteX2" fmla="*/ 552995 w 801190"/>
                          <a:gd name="connsiteY2" fmla="*/ 0 h 677132"/>
                          <a:gd name="connsiteX3" fmla="*/ 801190 w 801190"/>
                          <a:gd name="connsiteY3" fmla="*/ 629844 h 677132"/>
                          <a:gd name="connsiteX4" fmla="*/ 650852 w 801190"/>
                          <a:gd name="connsiteY4" fmla="*/ 675061 h 677132"/>
                          <a:gd name="connsiteX5" fmla="*/ 177687 w 801190"/>
                          <a:gd name="connsiteY5" fmla="*/ 677132 h 677132"/>
                          <a:gd name="connsiteX6" fmla="*/ 0 w 801190"/>
                          <a:gd name="connsiteY6" fmla="*/ 629844 h 677132"/>
                          <a:gd name="connsiteX0" fmla="*/ 0 w 801190"/>
                          <a:gd name="connsiteY0" fmla="*/ 629844 h 679504"/>
                          <a:gd name="connsiteX1" fmla="*/ 248195 w 801190"/>
                          <a:gd name="connsiteY1" fmla="*/ 0 h 679504"/>
                          <a:gd name="connsiteX2" fmla="*/ 552995 w 801190"/>
                          <a:gd name="connsiteY2" fmla="*/ 0 h 679504"/>
                          <a:gd name="connsiteX3" fmla="*/ 801190 w 801190"/>
                          <a:gd name="connsiteY3" fmla="*/ 629844 h 679504"/>
                          <a:gd name="connsiteX4" fmla="*/ 650852 w 801190"/>
                          <a:gd name="connsiteY4" fmla="*/ 675061 h 679504"/>
                          <a:gd name="connsiteX5" fmla="*/ 164387 w 801190"/>
                          <a:gd name="connsiteY5" fmla="*/ 679504 h 679504"/>
                          <a:gd name="connsiteX6" fmla="*/ 0 w 801190"/>
                          <a:gd name="connsiteY6" fmla="*/ 629844 h 67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1190" h="679504">
                            <a:moveTo>
                              <a:pt x="0" y="629844"/>
                            </a:moveTo>
                            <a:cubicBezTo>
                              <a:pt x="154847" y="380364"/>
                              <a:pt x="197395" y="212709"/>
                              <a:pt x="248195" y="0"/>
                            </a:cubicBezTo>
                            <a:lnTo>
                              <a:pt x="552995" y="0"/>
                            </a:lnTo>
                            <a:cubicBezTo>
                              <a:pt x="603795" y="212709"/>
                              <a:pt x="690872" y="395493"/>
                              <a:pt x="801190" y="629844"/>
                            </a:cubicBezTo>
                            <a:cubicBezTo>
                              <a:pt x="750734" y="632612"/>
                              <a:pt x="712678" y="631979"/>
                              <a:pt x="650852" y="675061"/>
                            </a:cubicBezTo>
                            <a:cubicBezTo>
                              <a:pt x="580318" y="635319"/>
                              <a:pt x="342531" y="598004"/>
                              <a:pt x="164387" y="679504"/>
                            </a:cubicBezTo>
                            <a:cubicBezTo>
                              <a:pt x="137295" y="655723"/>
                              <a:pt x="131940" y="620533"/>
                              <a:pt x="0" y="629844"/>
                            </a:cubicBezTo>
                            <a:close/>
                          </a:path>
                        </a:pathLst>
                      </a:custGeom>
                      <a:noFill/>
                      <a:ln w="19050">
                        <a:gradFill flip="none" rotWithShape="1">
                          <a:gsLst>
                            <a:gs pos="80000">
                              <a:schemeClr val="bg1">
                                <a:lumMod val="75000"/>
                              </a:schemeClr>
                            </a:gs>
                            <a:gs pos="85000">
                              <a:schemeClr val="accent1">
                                <a:tint val="23500"/>
                                <a:satMod val="160000"/>
                                <a:alpha val="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7" name="Rounded Rectangle 10"/>
                    <p:cNvSpPr/>
                    <p:nvPr/>
                  </p:nvSpPr>
                  <p:spPr>
                    <a:xfrm flipV="1">
                      <a:off x="6461067" y="3268339"/>
                      <a:ext cx="508737" cy="611168"/>
                    </a:xfrm>
                    <a:custGeom>
                      <a:avLst/>
                      <a:gdLst>
                        <a:gd name="connsiteX0" fmla="*/ 0 w 479891"/>
                        <a:gd name="connsiteY0" fmla="*/ 416934 h 833867"/>
                        <a:gd name="connsiteX1" fmla="*/ 239946 w 479891"/>
                        <a:gd name="connsiteY1" fmla="*/ 0 h 833867"/>
                        <a:gd name="connsiteX2" fmla="*/ 479892 w 479891"/>
                        <a:gd name="connsiteY2" fmla="*/ 416934 h 833867"/>
                        <a:gd name="connsiteX3" fmla="*/ 239946 w 479891"/>
                        <a:gd name="connsiteY3" fmla="*/ 833868 h 833867"/>
                        <a:gd name="connsiteX4" fmla="*/ 0 w 479891"/>
                        <a:gd name="connsiteY4" fmla="*/ 416934 h 833867"/>
                        <a:gd name="connsiteX0" fmla="*/ 0 w 479892"/>
                        <a:gd name="connsiteY0" fmla="*/ 416934 h 416934"/>
                        <a:gd name="connsiteX1" fmla="*/ 239946 w 479892"/>
                        <a:gd name="connsiteY1" fmla="*/ 0 h 416934"/>
                        <a:gd name="connsiteX2" fmla="*/ 479892 w 479892"/>
                        <a:gd name="connsiteY2" fmla="*/ 416934 h 416934"/>
                        <a:gd name="connsiteX3" fmla="*/ 0 w 479892"/>
                        <a:gd name="connsiteY3" fmla="*/ 416934 h 416934"/>
                        <a:gd name="connsiteX0" fmla="*/ 0 w 571332"/>
                        <a:gd name="connsiteY0" fmla="*/ 416934 h 508374"/>
                        <a:gd name="connsiteX1" fmla="*/ 239946 w 571332"/>
                        <a:gd name="connsiteY1" fmla="*/ 0 h 508374"/>
                        <a:gd name="connsiteX2" fmla="*/ 571332 w 571332"/>
                        <a:gd name="connsiteY2" fmla="*/ 508374 h 508374"/>
                        <a:gd name="connsiteX0" fmla="*/ 0 w 516178"/>
                        <a:gd name="connsiteY0" fmla="*/ 417144 h 462138"/>
                        <a:gd name="connsiteX1" fmla="*/ 239946 w 516178"/>
                        <a:gd name="connsiteY1" fmla="*/ 210 h 462138"/>
                        <a:gd name="connsiteX2" fmla="*/ 516178 w 516178"/>
                        <a:gd name="connsiteY2" fmla="*/ 462138 h 462138"/>
                        <a:gd name="connsiteX0" fmla="*/ 0 w 516178"/>
                        <a:gd name="connsiteY0" fmla="*/ 417144 h 462138"/>
                        <a:gd name="connsiteX1" fmla="*/ 239946 w 516178"/>
                        <a:gd name="connsiteY1" fmla="*/ 210 h 462138"/>
                        <a:gd name="connsiteX2" fmla="*/ 516178 w 516178"/>
                        <a:gd name="connsiteY2" fmla="*/ 462138 h 462138"/>
                        <a:gd name="connsiteX0" fmla="*/ 0 w 516178"/>
                        <a:gd name="connsiteY0" fmla="*/ 417144 h 462138"/>
                        <a:gd name="connsiteX1" fmla="*/ 274780 w 516178"/>
                        <a:gd name="connsiteY1" fmla="*/ 210 h 462138"/>
                        <a:gd name="connsiteX2" fmla="*/ 516178 w 516178"/>
                        <a:gd name="connsiteY2" fmla="*/ 462138 h 462138"/>
                        <a:gd name="connsiteX0" fmla="*/ 0 w 478441"/>
                        <a:gd name="connsiteY0" fmla="*/ 460478 h 461929"/>
                        <a:gd name="connsiteX1" fmla="*/ 237043 w 478441"/>
                        <a:gd name="connsiteY1" fmla="*/ 1 h 461929"/>
                        <a:gd name="connsiteX2" fmla="*/ 478441 w 478441"/>
                        <a:gd name="connsiteY2" fmla="*/ 461929 h 461929"/>
                        <a:gd name="connsiteX0" fmla="*/ 0 w 478441"/>
                        <a:gd name="connsiteY0" fmla="*/ 454672 h 456123"/>
                        <a:gd name="connsiteX1" fmla="*/ 251557 w 478441"/>
                        <a:gd name="connsiteY1" fmla="*/ 1 h 456123"/>
                        <a:gd name="connsiteX2" fmla="*/ 478441 w 478441"/>
                        <a:gd name="connsiteY2" fmla="*/ 456123 h 456123"/>
                        <a:gd name="connsiteX0" fmla="*/ 0 w 478441"/>
                        <a:gd name="connsiteY0" fmla="*/ 457416 h 458867"/>
                        <a:gd name="connsiteX1" fmla="*/ 251557 w 478441"/>
                        <a:gd name="connsiteY1" fmla="*/ 2745 h 458867"/>
                        <a:gd name="connsiteX2" fmla="*/ 478441 w 478441"/>
                        <a:gd name="connsiteY2" fmla="*/ 458867 h 458867"/>
                        <a:gd name="connsiteX0" fmla="*/ 0 w 478441"/>
                        <a:gd name="connsiteY0" fmla="*/ 454704 h 456155"/>
                        <a:gd name="connsiteX1" fmla="*/ 251557 w 478441"/>
                        <a:gd name="connsiteY1" fmla="*/ 33 h 456155"/>
                        <a:gd name="connsiteX2" fmla="*/ 478441 w 478441"/>
                        <a:gd name="connsiteY2" fmla="*/ 456155 h 456155"/>
                        <a:gd name="connsiteX0" fmla="*/ 0 w 478441"/>
                        <a:gd name="connsiteY0" fmla="*/ 454672 h 456123"/>
                        <a:gd name="connsiteX1" fmla="*/ 251557 w 478441"/>
                        <a:gd name="connsiteY1" fmla="*/ 1 h 456123"/>
                        <a:gd name="connsiteX2" fmla="*/ 478441 w 478441"/>
                        <a:gd name="connsiteY2" fmla="*/ 456123 h 456123"/>
                        <a:gd name="connsiteX0" fmla="*/ 0 w 478441"/>
                        <a:gd name="connsiteY0" fmla="*/ 448866 h 450317"/>
                        <a:gd name="connsiteX1" fmla="*/ 283488 w 478441"/>
                        <a:gd name="connsiteY1" fmla="*/ 1 h 450317"/>
                        <a:gd name="connsiteX2" fmla="*/ 478441 w 478441"/>
                        <a:gd name="connsiteY2" fmla="*/ 450317 h 450317"/>
                        <a:gd name="connsiteX0" fmla="*/ 0 w 478441"/>
                        <a:gd name="connsiteY0" fmla="*/ 452628 h 454079"/>
                        <a:gd name="connsiteX1" fmla="*/ 283488 w 478441"/>
                        <a:gd name="connsiteY1" fmla="*/ 3763 h 454079"/>
                        <a:gd name="connsiteX2" fmla="*/ 478441 w 478441"/>
                        <a:gd name="connsiteY2" fmla="*/ 454079 h 454079"/>
                        <a:gd name="connsiteX0" fmla="*/ 0 w 478441"/>
                        <a:gd name="connsiteY0" fmla="*/ 449798 h 451249"/>
                        <a:gd name="connsiteX1" fmla="*/ 283488 w 478441"/>
                        <a:gd name="connsiteY1" fmla="*/ 933 h 451249"/>
                        <a:gd name="connsiteX2" fmla="*/ 478441 w 478441"/>
                        <a:gd name="connsiteY2" fmla="*/ 451249 h 451249"/>
                        <a:gd name="connsiteX0" fmla="*/ 0 w 478441"/>
                        <a:gd name="connsiteY0" fmla="*/ 449798 h 451249"/>
                        <a:gd name="connsiteX1" fmla="*/ 263168 w 478441"/>
                        <a:gd name="connsiteY1" fmla="*/ 933 h 451249"/>
                        <a:gd name="connsiteX2" fmla="*/ 478441 w 478441"/>
                        <a:gd name="connsiteY2" fmla="*/ 451249 h 451249"/>
                        <a:gd name="connsiteX0" fmla="*/ 0 w 478441"/>
                        <a:gd name="connsiteY0" fmla="*/ 448899 h 450350"/>
                        <a:gd name="connsiteX1" fmla="*/ 263168 w 478441"/>
                        <a:gd name="connsiteY1" fmla="*/ 34 h 450350"/>
                        <a:gd name="connsiteX2" fmla="*/ 478441 w 478441"/>
                        <a:gd name="connsiteY2" fmla="*/ 450350 h 450350"/>
                        <a:gd name="connsiteX0" fmla="*/ 0 w 480521"/>
                        <a:gd name="connsiteY0" fmla="*/ 448899 h 450350"/>
                        <a:gd name="connsiteX1" fmla="*/ 263168 w 480521"/>
                        <a:gd name="connsiteY1" fmla="*/ 34 h 450350"/>
                        <a:gd name="connsiteX2" fmla="*/ 478441 w 480521"/>
                        <a:gd name="connsiteY2" fmla="*/ 450350 h 450350"/>
                        <a:gd name="connsiteX0" fmla="*/ 0 w 479630"/>
                        <a:gd name="connsiteY0" fmla="*/ 448899 h 450350"/>
                        <a:gd name="connsiteX1" fmla="*/ 263168 w 479630"/>
                        <a:gd name="connsiteY1" fmla="*/ 34 h 450350"/>
                        <a:gd name="connsiteX2" fmla="*/ 478441 w 479630"/>
                        <a:gd name="connsiteY2" fmla="*/ 450350 h 450350"/>
                        <a:gd name="connsiteX0" fmla="*/ 3242 w 482872"/>
                        <a:gd name="connsiteY0" fmla="*/ 448898 h 450349"/>
                        <a:gd name="connsiteX1" fmla="*/ 266410 w 482872"/>
                        <a:gd name="connsiteY1" fmla="*/ 33 h 450349"/>
                        <a:gd name="connsiteX2" fmla="*/ 481683 w 482872"/>
                        <a:gd name="connsiteY2" fmla="*/ 450349 h 450349"/>
                        <a:gd name="connsiteX0" fmla="*/ 3923 w 483962"/>
                        <a:gd name="connsiteY0" fmla="*/ 448892 h 450343"/>
                        <a:gd name="connsiteX1" fmla="*/ 267091 w 483962"/>
                        <a:gd name="connsiteY1" fmla="*/ 27 h 450343"/>
                        <a:gd name="connsiteX2" fmla="*/ 482364 w 483962"/>
                        <a:gd name="connsiteY2" fmla="*/ 450343 h 450343"/>
                        <a:gd name="connsiteX0" fmla="*/ 0 w 480039"/>
                        <a:gd name="connsiteY0" fmla="*/ 448892 h 450343"/>
                        <a:gd name="connsiteX1" fmla="*/ 263168 w 480039"/>
                        <a:gd name="connsiteY1" fmla="*/ 27 h 450343"/>
                        <a:gd name="connsiteX2" fmla="*/ 478441 w 480039"/>
                        <a:gd name="connsiteY2" fmla="*/ 450343 h 450343"/>
                        <a:gd name="connsiteX0" fmla="*/ 0 w 478441"/>
                        <a:gd name="connsiteY0" fmla="*/ 448892 h 450343"/>
                        <a:gd name="connsiteX1" fmla="*/ 263168 w 478441"/>
                        <a:gd name="connsiteY1" fmla="*/ 27 h 450343"/>
                        <a:gd name="connsiteX2" fmla="*/ 478441 w 478441"/>
                        <a:gd name="connsiteY2" fmla="*/ 450343 h 450343"/>
                        <a:gd name="connsiteX0" fmla="*/ 0 w 478441"/>
                        <a:gd name="connsiteY0" fmla="*/ 448892 h 450343"/>
                        <a:gd name="connsiteX1" fmla="*/ 252970 w 478441"/>
                        <a:gd name="connsiteY1" fmla="*/ 27 h 450343"/>
                        <a:gd name="connsiteX2" fmla="*/ 478441 w 478441"/>
                        <a:gd name="connsiteY2" fmla="*/ 450343 h 450343"/>
                        <a:gd name="connsiteX0" fmla="*/ 0 w 478441"/>
                        <a:gd name="connsiteY0" fmla="*/ 448892 h 450343"/>
                        <a:gd name="connsiteX1" fmla="*/ 242772 w 478441"/>
                        <a:gd name="connsiteY1" fmla="*/ 27 h 450343"/>
                        <a:gd name="connsiteX2" fmla="*/ 478441 w 478441"/>
                        <a:gd name="connsiteY2" fmla="*/ 450343 h 450343"/>
                        <a:gd name="connsiteX0" fmla="*/ 0 w 492212"/>
                        <a:gd name="connsiteY0" fmla="*/ 455039 h 455039"/>
                        <a:gd name="connsiteX1" fmla="*/ 256543 w 492212"/>
                        <a:gd name="connsiteY1" fmla="*/ 3 h 455039"/>
                        <a:gd name="connsiteX2" fmla="*/ 492212 w 492212"/>
                        <a:gd name="connsiteY2" fmla="*/ 450319 h 455039"/>
                        <a:gd name="connsiteX0" fmla="*/ 0 w 508737"/>
                        <a:gd name="connsiteY0" fmla="*/ 455037 h 456488"/>
                        <a:gd name="connsiteX1" fmla="*/ 256543 w 508737"/>
                        <a:gd name="connsiteY1" fmla="*/ 1 h 456488"/>
                        <a:gd name="connsiteX2" fmla="*/ 508737 w 508737"/>
                        <a:gd name="connsiteY2" fmla="*/ 456488 h 456488"/>
                      </a:gdLst>
                      <a:ahLst/>
                      <a:cxnLst>
                        <a:cxn ang="0">
                          <a:pos x="connsiteX0" y="connsiteY0"/>
                        </a:cxn>
                        <a:cxn ang="0">
                          <a:pos x="connsiteX1" y="connsiteY1"/>
                        </a:cxn>
                        <a:cxn ang="0">
                          <a:pos x="connsiteX2" y="connsiteY2"/>
                        </a:cxn>
                      </a:cxnLst>
                      <a:rect l="l" t="t" r="r" b="b"/>
                      <a:pathLst>
                        <a:path w="508737" h="456488">
                          <a:moveTo>
                            <a:pt x="0" y="455037"/>
                          </a:moveTo>
                          <a:cubicBezTo>
                            <a:pt x="42787" y="236485"/>
                            <a:pt x="171754" y="-241"/>
                            <a:pt x="256543" y="1"/>
                          </a:cubicBezTo>
                          <a:cubicBezTo>
                            <a:pt x="341332" y="243"/>
                            <a:pt x="457101" y="207251"/>
                            <a:pt x="508737" y="456488"/>
                          </a:cubicBezTo>
                        </a:path>
                      </a:pathLst>
                    </a:cu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ounded Rectangle 10"/>
                    <p:cNvSpPr/>
                    <p:nvPr/>
                  </p:nvSpPr>
                  <p:spPr>
                    <a:xfrm flipV="1">
                      <a:off x="6466113" y="3286181"/>
                      <a:ext cx="45719" cy="4572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ounded Rectangle 10"/>
                    <p:cNvSpPr/>
                    <p:nvPr/>
                  </p:nvSpPr>
                  <p:spPr>
                    <a:xfrm flipV="1">
                      <a:off x="6919260" y="3291266"/>
                      <a:ext cx="45719" cy="4572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ounded Rectangle 10"/>
                    <p:cNvSpPr/>
                    <p:nvPr/>
                  </p:nvSpPr>
                  <p:spPr>
                    <a:xfrm>
                      <a:off x="6639598" y="3809999"/>
                      <a:ext cx="152400" cy="551287"/>
                    </a:xfrm>
                    <a:prstGeom prst="roundRect">
                      <a:avLst>
                        <a:gd name="adj" fmla="val 16499"/>
                      </a:avLst>
                    </a:prstGeom>
                    <a:gradFill>
                      <a:gsLst>
                        <a:gs pos="100000">
                          <a:schemeClr val="accent3">
                            <a:lumMod val="40000"/>
                            <a:lumOff val="60000"/>
                          </a:schemeClr>
                        </a:gs>
                        <a:gs pos="19000">
                          <a:schemeClr val="bg1"/>
                        </a:gs>
                        <a:gs pos="33000">
                          <a:schemeClr val="accent3">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66" name="Group 65"/>
                <p:cNvGrpSpPr/>
                <p:nvPr/>
              </p:nvGrpSpPr>
              <p:grpSpPr>
                <a:xfrm rot="10800000">
                  <a:off x="4228394" y="722316"/>
                  <a:ext cx="687214" cy="6175368"/>
                  <a:chOff x="3789810" y="927727"/>
                  <a:chExt cx="648710" cy="5829372"/>
                </a:xfrm>
              </p:grpSpPr>
              <p:grpSp>
                <p:nvGrpSpPr>
                  <p:cNvPr id="67" name="Group 66"/>
                  <p:cNvGrpSpPr/>
                  <p:nvPr/>
                </p:nvGrpSpPr>
                <p:grpSpPr>
                  <a:xfrm>
                    <a:off x="3852350" y="927727"/>
                    <a:ext cx="586170" cy="911996"/>
                    <a:chOff x="4356286" y="671723"/>
                    <a:chExt cx="561381" cy="873430"/>
                  </a:xfrm>
                </p:grpSpPr>
                <p:sp>
                  <p:nvSpPr>
                    <p:cNvPr id="90" name="Freeform 89"/>
                    <p:cNvSpPr/>
                    <p:nvPr/>
                  </p:nvSpPr>
                  <p:spPr>
                    <a:xfrm rot="780000">
                      <a:off x="4541527" y="948621"/>
                      <a:ext cx="376140" cy="563339"/>
                    </a:xfrm>
                    <a:custGeom>
                      <a:avLst/>
                      <a:gdLst>
                        <a:gd name="connsiteX0" fmla="*/ 85439 w 469407"/>
                        <a:gd name="connsiteY0" fmla="*/ 0 h 598947"/>
                        <a:gd name="connsiteX1" fmla="*/ 469407 w 469407"/>
                        <a:gd name="connsiteY1" fmla="*/ 567781 h 598947"/>
                        <a:gd name="connsiteX2" fmla="*/ 347907 w 469407"/>
                        <a:gd name="connsiteY2" fmla="*/ 595832 h 598947"/>
                        <a:gd name="connsiteX3" fmla="*/ 347907 w 469407"/>
                        <a:gd name="connsiteY3" fmla="*/ 595832 h 598947"/>
                        <a:gd name="connsiteX4" fmla="*/ 334414 w 469407"/>
                        <a:gd name="connsiteY4" fmla="*/ 598947 h 598947"/>
                        <a:gd name="connsiteX5" fmla="*/ 0 w 469407"/>
                        <a:gd name="connsiteY5" fmla="*/ 19726 h 598947"/>
                        <a:gd name="connsiteX6" fmla="*/ 13492 w 469407"/>
                        <a:gd name="connsiteY6" fmla="*/ 16611 h 598947"/>
                        <a:gd name="connsiteX7" fmla="*/ 13492 w 469407"/>
                        <a:gd name="connsiteY7" fmla="*/ 16611 h 598947"/>
                        <a:gd name="connsiteX0" fmla="*/ 85439 w 469407"/>
                        <a:gd name="connsiteY0" fmla="*/ 0 h 598947"/>
                        <a:gd name="connsiteX1" fmla="*/ 469407 w 469407"/>
                        <a:gd name="connsiteY1" fmla="*/ 567781 h 598947"/>
                        <a:gd name="connsiteX2" fmla="*/ 347907 w 469407"/>
                        <a:gd name="connsiteY2" fmla="*/ 595832 h 598947"/>
                        <a:gd name="connsiteX3" fmla="*/ 334414 w 469407"/>
                        <a:gd name="connsiteY3" fmla="*/ 598947 h 598947"/>
                        <a:gd name="connsiteX4" fmla="*/ 0 w 469407"/>
                        <a:gd name="connsiteY4" fmla="*/ 19726 h 598947"/>
                        <a:gd name="connsiteX5" fmla="*/ 13492 w 469407"/>
                        <a:gd name="connsiteY5" fmla="*/ 16611 h 598947"/>
                        <a:gd name="connsiteX6" fmla="*/ 13492 w 469407"/>
                        <a:gd name="connsiteY6" fmla="*/ 16611 h 598947"/>
                        <a:gd name="connsiteX7" fmla="*/ 85439 w 469407"/>
                        <a:gd name="connsiteY7" fmla="*/ 0 h 598947"/>
                        <a:gd name="connsiteX0" fmla="*/ 85439 w 469407"/>
                        <a:gd name="connsiteY0" fmla="*/ 0 h 598947"/>
                        <a:gd name="connsiteX1" fmla="*/ 388164 w 469407"/>
                        <a:gd name="connsiteY1" fmla="*/ 448114 h 598947"/>
                        <a:gd name="connsiteX2" fmla="*/ 469407 w 469407"/>
                        <a:gd name="connsiteY2" fmla="*/ 567781 h 598947"/>
                        <a:gd name="connsiteX3" fmla="*/ 347907 w 469407"/>
                        <a:gd name="connsiteY3" fmla="*/ 595832 h 598947"/>
                        <a:gd name="connsiteX4" fmla="*/ 334414 w 469407"/>
                        <a:gd name="connsiteY4" fmla="*/ 598947 h 598947"/>
                        <a:gd name="connsiteX5" fmla="*/ 0 w 469407"/>
                        <a:gd name="connsiteY5" fmla="*/ 19726 h 598947"/>
                        <a:gd name="connsiteX6" fmla="*/ 13492 w 469407"/>
                        <a:gd name="connsiteY6" fmla="*/ 16611 h 598947"/>
                        <a:gd name="connsiteX7" fmla="*/ 13492 w 469407"/>
                        <a:gd name="connsiteY7" fmla="*/ 16611 h 598947"/>
                        <a:gd name="connsiteX8" fmla="*/ 85439 w 469407"/>
                        <a:gd name="connsiteY8" fmla="*/ 0 h 598947"/>
                        <a:gd name="connsiteX0" fmla="*/ 85439 w 388164"/>
                        <a:gd name="connsiteY0" fmla="*/ 0 h 598947"/>
                        <a:gd name="connsiteX1" fmla="*/ 388164 w 388164"/>
                        <a:gd name="connsiteY1" fmla="*/ 448114 h 598947"/>
                        <a:gd name="connsiteX2" fmla="*/ 347907 w 388164"/>
                        <a:gd name="connsiteY2" fmla="*/ 595832 h 598947"/>
                        <a:gd name="connsiteX3" fmla="*/ 334414 w 388164"/>
                        <a:gd name="connsiteY3" fmla="*/ 598947 h 598947"/>
                        <a:gd name="connsiteX4" fmla="*/ 0 w 388164"/>
                        <a:gd name="connsiteY4" fmla="*/ 19726 h 598947"/>
                        <a:gd name="connsiteX5" fmla="*/ 13492 w 388164"/>
                        <a:gd name="connsiteY5" fmla="*/ 16611 h 598947"/>
                        <a:gd name="connsiteX6" fmla="*/ 13492 w 388164"/>
                        <a:gd name="connsiteY6" fmla="*/ 16611 h 598947"/>
                        <a:gd name="connsiteX7" fmla="*/ 85439 w 388164"/>
                        <a:gd name="connsiteY7" fmla="*/ 0 h 598947"/>
                        <a:gd name="connsiteX0" fmla="*/ 85439 w 388164"/>
                        <a:gd name="connsiteY0" fmla="*/ 0 h 598947"/>
                        <a:gd name="connsiteX1" fmla="*/ 388164 w 388164"/>
                        <a:gd name="connsiteY1" fmla="*/ 448114 h 598947"/>
                        <a:gd name="connsiteX2" fmla="*/ 347907 w 388164"/>
                        <a:gd name="connsiteY2" fmla="*/ 595832 h 598947"/>
                        <a:gd name="connsiteX3" fmla="*/ 334414 w 388164"/>
                        <a:gd name="connsiteY3" fmla="*/ 598947 h 598947"/>
                        <a:gd name="connsiteX4" fmla="*/ 0 w 388164"/>
                        <a:gd name="connsiteY4" fmla="*/ 19726 h 598947"/>
                        <a:gd name="connsiteX5" fmla="*/ 13492 w 388164"/>
                        <a:gd name="connsiteY5" fmla="*/ 16611 h 598947"/>
                        <a:gd name="connsiteX6" fmla="*/ 13492 w 388164"/>
                        <a:gd name="connsiteY6" fmla="*/ 16611 h 598947"/>
                        <a:gd name="connsiteX7" fmla="*/ 85439 w 388164"/>
                        <a:gd name="connsiteY7" fmla="*/ 0 h 598947"/>
                        <a:gd name="connsiteX0" fmla="*/ 85439 w 388164"/>
                        <a:gd name="connsiteY0" fmla="*/ 0 h 598947"/>
                        <a:gd name="connsiteX1" fmla="*/ 388164 w 388164"/>
                        <a:gd name="connsiteY1" fmla="*/ 448114 h 598947"/>
                        <a:gd name="connsiteX2" fmla="*/ 334414 w 388164"/>
                        <a:gd name="connsiteY2" fmla="*/ 598947 h 598947"/>
                        <a:gd name="connsiteX3" fmla="*/ 0 w 388164"/>
                        <a:gd name="connsiteY3" fmla="*/ 19726 h 598947"/>
                        <a:gd name="connsiteX4" fmla="*/ 13492 w 388164"/>
                        <a:gd name="connsiteY4" fmla="*/ 16611 h 598947"/>
                        <a:gd name="connsiteX5" fmla="*/ 13492 w 388164"/>
                        <a:gd name="connsiteY5" fmla="*/ 16611 h 598947"/>
                        <a:gd name="connsiteX6" fmla="*/ 85439 w 388164"/>
                        <a:gd name="connsiteY6" fmla="*/ 0 h 598947"/>
                        <a:gd name="connsiteX0" fmla="*/ 85439 w 388164"/>
                        <a:gd name="connsiteY0" fmla="*/ 0 h 618406"/>
                        <a:gd name="connsiteX1" fmla="*/ 388164 w 388164"/>
                        <a:gd name="connsiteY1" fmla="*/ 448114 h 618406"/>
                        <a:gd name="connsiteX2" fmla="*/ 292472 w 388164"/>
                        <a:gd name="connsiteY2" fmla="*/ 618406 h 618406"/>
                        <a:gd name="connsiteX3" fmla="*/ 0 w 388164"/>
                        <a:gd name="connsiteY3" fmla="*/ 19726 h 618406"/>
                        <a:gd name="connsiteX4" fmla="*/ 13492 w 388164"/>
                        <a:gd name="connsiteY4" fmla="*/ 16611 h 618406"/>
                        <a:gd name="connsiteX5" fmla="*/ 13492 w 388164"/>
                        <a:gd name="connsiteY5" fmla="*/ 16611 h 618406"/>
                        <a:gd name="connsiteX6" fmla="*/ 85439 w 388164"/>
                        <a:gd name="connsiteY6" fmla="*/ 0 h 618406"/>
                        <a:gd name="connsiteX0" fmla="*/ 85439 w 388164"/>
                        <a:gd name="connsiteY0" fmla="*/ 0 h 620013"/>
                        <a:gd name="connsiteX1" fmla="*/ 388164 w 388164"/>
                        <a:gd name="connsiteY1" fmla="*/ 448114 h 620013"/>
                        <a:gd name="connsiteX2" fmla="*/ 285511 w 388164"/>
                        <a:gd name="connsiteY2" fmla="*/ 620013 h 620013"/>
                        <a:gd name="connsiteX3" fmla="*/ 0 w 388164"/>
                        <a:gd name="connsiteY3" fmla="*/ 19726 h 620013"/>
                        <a:gd name="connsiteX4" fmla="*/ 13492 w 388164"/>
                        <a:gd name="connsiteY4" fmla="*/ 16611 h 620013"/>
                        <a:gd name="connsiteX5" fmla="*/ 13492 w 388164"/>
                        <a:gd name="connsiteY5" fmla="*/ 16611 h 620013"/>
                        <a:gd name="connsiteX6" fmla="*/ 85439 w 388164"/>
                        <a:gd name="connsiteY6" fmla="*/ 0 h 620013"/>
                        <a:gd name="connsiteX0" fmla="*/ 85439 w 390484"/>
                        <a:gd name="connsiteY0" fmla="*/ 0 h 620013"/>
                        <a:gd name="connsiteX1" fmla="*/ 390484 w 390484"/>
                        <a:gd name="connsiteY1" fmla="*/ 447579 h 620013"/>
                        <a:gd name="connsiteX2" fmla="*/ 285511 w 390484"/>
                        <a:gd name="connsiteY2" fmla="*/ 620013 h 620013"/>
                        <a:gd name="connsiteX3" fmla="*/ 0 w 390484"/>
                        <a:gd name="connsiteY3" fmla="*/ 19726 h 620013"/>
                        <a:gd name="connsiteX4" fmla="*/ 13492 w 390484"/>
                        <a:gd name="connsiteY4" fmla="*/ 16611 h 620013"/>
                        <a:gd name="connsiteX5" fmla="*/ 13492 w 390484"/>
                        <a:gd name="connsiteY5" fmla="*/ 16611 h 620013"/>
                        <a:gd name="connsiteX6" fmla="*/ 85439 w 390484"/>
                        <a:gd name="connsiteY6" fmla="*/ 0 h 620013"/>
                        <a:gd name="connsiteX0" fmla="*/ 85439 w 390484"/>
                        <a:gd name="connsiteY0" fmla="*/ 0 h 620013"/>
                        <a:gd name="connsiteX1" fmla="*/ 390484 w 390484"/>
                        <a:gd name="connsiteY1" fmla="*/ 447579 h 620013"/>
                        <a:gd name="connsiteX2" fmla="*/ 285511 w 390484"/>
                        <a:gd name="connsiteY2" fmla="*/ 620013 h 620013"/>
                        <a:gd name="connsiteX3" fmla="*/ 0 w 390484"/>
                        <a:gd name="connsiteY3" fmla="*/ 19726 h 620013"/>
                        <a:gd name="connsiteX4" fmla="*/ 13492 w 390484"/>
                        <a:gd name="connsiteY4" fmla="*/ 16611 h 620013"/>
                        <a:gd name="connsiteX5" fmla="*/ 85439 w 390484"/>
                        <a:gd name="connsiteY5" fmla="*/ 0 h 620013"/>
                        <a:gd name="connsiteX0" fmla="*/ 85439 w 390484"/>
                        <a:gd name="connsiteY0" fmla="*/ 0 h 620013"/>
                        <a:gd name="connsiteX1" fmla="*/ 390484 w 390484"/>
                        <a:gd name="connsiteY1" fmla="*/ 447579 h 620013"/>
                        <a:gd name="connsiteX2" fmla="*/ 285511 w 390484"/>
                        <a:gd name="connsiteY2" fmla="*/ 620013 h 620013"/>
                        <a:gd name="connsiteX3" fmla="*/ 0 w 390484"/>
                        <a:gd name="connsiteY3" fmla="*/ 19726 h 620013"/>
                        <a:gd name="connsiteX4" fmla="*/ 85439 w 390484"/>
                        <a:gd name="connsiteY4" fmla="*/ 0 h 620013"/>
                        <a:gd name="connsiteX0" fmla="*/ 85439 w 390484"/>
                        <a:gd name="connsiteY0" fmla="*/ 0 h 606627"/>
                        <a:gd name="connsiteX1" fmla="*/ 390484 w 390484"/>
                        <a:gd name="connsiteY1" fmla="*/ 447579 h 606627"/>
                        <a:gd name="connsiteX2" fmla="*/ 279977 w 390484"/>
                        <a:gd name="connsiteY2" fmla="*/ 606627 h 606627"/>
                        <a:gd name="connsiteX3" fmla="*/ 0 w 390484"/>
                        <a:gd name="connsiteY3" fmla="*/ 19726 h 606627"/>
                        <a:gd name="connsiteX4" fmla="*/ 85439 w 390484"/>
                        <a:gd name="connsiteY4" fmla="*/ 0 h 606627"/>
                        <a:gd name="connsiteX0" fmla="*/ 85439 w 390484"/>
                        <a:gd name="connsiteY0" fmla="*/ 0 h 608947"/>
                        <a:gd name="connsiteX1" fmla="*/ 390484 w 390484"/>
                        <a:gd name="connsiteY1" fmla="*/ 447579 h 608947"/>
                        <a:gd name="connsiteX2" fmla="*/ 280513 w 390484"/>
                        <a:gd name="connsiteY2" fmla="*/ 608947 h 608947"/>
                        <a:gd name="connsiteX3" fmla="*/ 0 w 390484"/>
                        <a:gd name="connsiteY3" fmla="*/ 19726 h 608947"/>
                        <a:gd name="connsiteX4" fmla="*/ 85439 w 390484"/>
                        <a:gd name="connsiteY4" fmla="*/ 0 h 608947"/>
                        <a:gd name="connsiteX0" fmla="*/ 85439 w 385844"/>
                        <a:gd name="connsiteY0" fmla="*/ 0 h 608947"/>
                        <a:gd name="connsiteX1" fmla="*/ 385844 w 385844"/>
                        <a:gd name="connsiteY1" fmla="*/ 448650 h 608947"/>
                        <a:gd name="connsiteX2" fmla="*/ 280513 w 385844"/>
                        <a:gd name="connsiteY2" fmla="*/ 608947 h 608947"/>
                        <a:gd name="connsiteX3" fmla="*/ 0 w 385844"/>
                        <a:gd name="connsiteY3" fmla="*/ 19726 h 608947"/>
                        <a:gd name="connsiteX4" fmla="*/ 85439 w 385844"/>
                        <a:gd name="connsiteY4" fmla="*/ 0 h 608947"/>
                        <a:gd name="connsiteX0" fmla="*/ 85439 w 357445"/>
                        <a:gd name="connsiteY0" fmla="*/ 0 h 608947"/>
                        <a:gd name="connsiteX1" fmla="*/ 357445 w 357445"/>
                        <a:gd name="connsiteY1" fmla="*/ 415861 h 608947"/>
                        <a:gd name="connsiteX2" fmla="*/ 280513 w 357445"/>
                        <a:gd name="connsiteY2" fmla="*/ 608947 h 608947"/>
                        <a:gd name="connsiteX3" fmla="*/ 0 w 357445"/>
                        <a:gd name="connsiteY3" fmla="*/ 19726 h 608947"/>
                        <a:gd name="connsiteX4" fmla="*/ 85439 w 357445"/>
                        <a:gd name="connsiteY4" fmla="*/ 0 h 608947"/>
                        <a:gd name="connsiteX0" fmla="*/ 85439 w 357445"/>
                        <a:gd name="connsiteY0" fmla="*/ 0 h 485898"/>
                        <a:gd name="connsiteX1" fmla="*/ 357445 w 357445"/>
                        <a:gd name="connsiteY1" fmla="*/ 415861 h 485898"/>
                        <a:gd name="connsiteX2" fmla="*/ 222018 w 357445"/>
                        <a:gd name="connsiteY2" fmla="*/ 485898 h 485898"/>
                        <a:gd name="connsiteX3" fmla="*/ 0 w 357445"/>
                        <a:gd name="connsiteY3" fmla="*/ 19726 h 485898"/>
                        <a:gd name="connsiteX4" fmla="*/ 85439 w 357445"/>
                        <a:gd name="connsiteY4" fmla="*/ 0 h 485898"/>
                        <a:gd name="connsiteX0" fmla="*/ 85439 w 358967"/>
                        <a:gd name="connsiteY0" fmla="*/ 0 h 485898"/>
                        <a:gd name="connsiteX1" fmla="*/ 358967 w 358967"/>
                        <a:gd name="connsiteY1" fmla="*/ 422453 h 485898"/>
                        <a:gd name="connsiteX2" fmla="*/ 222018 w 358967"/>
                        <a:gd name="connsiteY2" fmla="*/ 485898 h 485898"/>
                        <a:gd name="connsiteX3" fmla="*/ 0 w 358967"/>
                        <a:gd name="connsiteY3" fmla="*/ 19726 h 485898"/>
                        <a:gd name="connsiteX4" fmla="*/ 85439 w 358967"/>
                        <a:gd name="connsiteY4" fmla="*/ 0 h 485898"/>
                        <a:gd name="connsiteX0" fmla="*/ 85439 w 360149"/>
                        <a:gd name="connsiteY0" fmla="*/ 0 h 485898"/>
                        <a:gd name="connsiteX1" fmla="*/ 360149 w 360149"/>
                        <a:gd name="connsiteY1" fmla="*/ 417551 h 485898"/>
                        <a:gd name="connsiteX2" fmla="*/ 222018 w 360149"/>
                        <a:gd name="connsiteY2" fmla="*/ 485898 h 485898"/>
                        <a:gd name="connsiteX3" fmla="*/ 0 w 360149"/>
                        <a:gd name="connsiteY3" fmla="*/ 19726 h 485898"/>
                        <a:gd name="connsiteX4" fmla="*/ 85439 w 360149"/>
                        <a:gd name="connsiteY4" fmla="*/ 0 h 485898"/>
                        <a:gd name="connsiteX0" fmla="*/ 85439 w 359594"/>
                        <a:gd name="connsiteY0" fmla="*/ 0 h 485898"/>
                        <a:gd name="connsiteX1" fmla="*/ 359594 w 359594"/>
                        <a:gd name="connsiteY1" fmla="*/ 418440 h 485898"/>
                        <a:gd name="connsiteX2" fmla="*/ 222018 w 359594"/>
                        <a:gd name="connsiteY2" fmla="*/ 485898 h 485898"/>
                        <a:gd name="connsiteX3" fmla="*/ 0 w 359594"/>
                        <a:gd name="connsiteY3" fmla="*/ 19726 h 485898"/>
                        <a:gd name="connsiteX4" fmla="*/ 85439 w 359594"/>
                        <a:gd name="connsiteY4" fmla="*/ 0 h 485898"/>
                        <a:gd name="connsiteX0" fmla="*/ 85439 w 359594"/>
                        <a:gd name="connsiteY0" fmla="*/ 0 h 484231"/>
                        <a:gd name="connsiteX1" fmla="*/ 359594 w 359594"/>
                        <a:gd name="connsiteY1" fmla="*/ 418440 h 484231"/>
                        <a:gd name="connsiteX2" fmla="*/ 219350 w 359594"/>
                        <a:gd name="connsiteY2" fmla="*/ 484231 h 484231"/>
                        <a:gd name="connsiteX3" fmla="*/ 0 w 359594"/>
                        <a:gd name="connsiteY3" fmla="*/ 19726 h 484231"/>
                        <a:gd name="connsiteX4" fmla="*/ 85439 w 359594"/>
                        <a:gd name="connsiteY4" fmla="*/ 0 h 484231"/>
                        <a:gd name="connsiteX0" fmla="*/ 85439 w 358872"/>
                        <a:gd name="connsiteY0" fmla="*/ 0 h 484231"/>
                        <a:gd name="connsiteX1" fmla="*/ 358872 w 358872"/>
                        <a:gd name="connsiteY1" fmla="*/ 418607 h 484231"/>
                        <a:gd name="connsiteX2" fmla="*/ 219350 w 358872"/>
                        <a:gd name="connsiteY2" fmla="*/ 484231 h 484231"/>
                        <a:gd name="connsiteX3" fmla="*/ 0 w 358872"/>
                        <a:gd name="connsiteY3" fmla="*/ 19726 h 484231"/>
                        <a:gd name="connsiteX4" fmla="*/ 85439 w 358872"/>
                        <a:gd name="connsiteY4" fmla="*/ 0 h 484231"/>
                        <a:gd name="connsiteX0" fmla="*/ 85439 w 358872"/>
                        <a:gd name="connsiteY0" fmla="*/ 0 h 545253"/>
                        <a:gd name="connsiteX1" fmla="*/ 358872 w 358872"/>
                        <a:gd name="connsiteY1" fmla="*/ 418607 h 545253"/>
                        <a:gd name="connsiteX2" fmla="*/ 235753 w 358872"/>
                        <a:gd name="connsiteY2" fmla="*/ 545253 h 545253"/>
                        <a:gd name="connsiteX3" fmla="*/ 0 w 358872"/>
                        <a:gd name="connsiteY3" fmla="*/ 19726 h 545253"/>
                        <a:gd name="connsiteX4" fmla="*/ 85439 w 358872"/>
                        <a:gd name="connsiteY4" fmla="*/ 0 h 545253"/>
                        <a:gd name="connsiteX0" fmla="*/ 85439 w 373414"/>
                        <a:gd name="connsiteY0" fmla="*/ 0 h 545253"/>
                        <a:gd name="connsiteX1" fmla="*/ 373414 w 373414"/>
                        <a:gd name="connsiteY1" fmla="*/ 461542 h 545253"/>
                        <a:gd name="connsiteX2" fmla="*/ 235753 w 373414"/>
                        <a:gd name="connsiteY2" fmla="*/ 545253 h 545253"/>
                        <a:gd name="connsiteX3" fmla="*/ 0 w 373414"/>
                        <a:gd name="connsiteY3" fmla="*/ 19726 h 545253"/>
                        <a:gd name="connsiteX4" fmla="*/ 85439 w 373414"/>
                        <a:gd name="connsiteY4" fmla="*/ 0 h 545253"/>
                        <a:gd name="connsiteX0" fmla="*/ 85439 w 373414"/>
                        <a:gd name="connsiteY0" fmla="*/ 0 h 556154"/>
                        <a:gd name="connsiteX1" fmla="*/ 373414 w 373414"/>
                        <a:gd name="connsiteY1" fmla="*/ 461542 h 556154"/>
                        <a:gd name="connsiteX2" fmla="*/ 239966 w 373414"/>
                        <a:gd name="connsiteY2" fmla="*/ 556154 h 556154"/>
                        <a:gd name="connsiteX3" fmla="*/ 0 w 373414"/>
                        <a:gd name="connsiteY3" fmla="*/ 19726 h 556154"/>
                        <a:gd name="connsiteX4" fmla="*/ 85439 w 373414"/>
                        <a:gd name="connsiteY4" fmla="*/ 0 h 556154"/>
                        <a:gd name="connsiteX0" fmla="*/ 85439 w 376140"/>
                        <a:gd name="connsiteY0" fmla="*/ 0 h 556154"/>
                        <a:gd name="connsiteX1" fmla="*/ 376140 w 376140"/>
                        <a:gd name="connsiteY1" fmla="*/ 466001 h 556154"/>
                        <a:gd name="connsiteX2" fmla="*/ 239966 w 376140"/>
                        <a:gd name="connsiteY2" fmla="*/ 556154 h 556154"/>
                        <a:gd name="connsiteX3" fmla="*/ 0 w 376140"/>
                        <a:gd name="connsiteY3" fmla="*/ 19726 h 556154"/>
                        <a:gd name="connsiteX4" fmla="*/ 85439 w 376140"/>
                        <a:gd name="connsiteY4" fmla="*/ 0 h 556154"/>
                        <a:gd name="connsiteX0" fmla="*/ 85439 w 376140"/>
                        <a:gd name="connsiteY0" fmla="*/ 0 h 563339"/>
                        <a:gd name="connsiteX1" fmla="*/ 376140 w 376140"/>
                        <a:gd name="connsiteY1" fmla="*/ 466001 h 563339"/>
                        <a:gd name="connsiteX2" fmla="*/ 238232 w 376140"/>
                        <a:gd name="connsiteY2" fmla="*/ 563339 h 563339"/>
                        <a:gd name="connsiteX3" fmla="*/ 0 w 376140"/>
                        <a:gd name="connsiteY3" fmla="*/ 19726 h 563339"/>
                        <a:gd name="connsiteX4" fmla="*/ 85439 w 376140"/>
                        <a:gd name="connsiteY4" fmla="*/ 0 h 56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140" h="563339">
                          <a:moveTo>
                            <a:pt x="85439" y="0"/>
                          </a:moveTo>
                          <a:lnTo>
                            <a:pt x="376140" y="466001"/>
                          </a:lnTo>
                          <a:lnTo>
                            <a:pt x="238232" y="563339"/>
                          </a:lnTo>
                          <a:lnTo>
                            <a:pt x="0" y="19726"/>
                          </a:lnTo>
                          <a:lnTo>
                            <a:pt x="85439" y="0"/>
                          </a:lnTo>
                          <a:close/>
                        </a:path>
                      </a:pathLst>
                    </a:custGeom>
                    <a:gradFill>
                      <a:gsLst>
                        <a:gs pos="100000">
                          <a:schemeClr val="accent2">
                            <a:lumMod val="40000"/>
                            <a:lumOff val="60000"/>
                          </a:schemeClr>
                        </a:gs>
                        <a:gs pos="0">
                          <a:schemeClr val="accent2"/>
                        </a:gs>
                      </a:gsLst>
                      <a:lin ang="162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Freeform 90"/>
                    <p:cNvSpPr/>
                    <p:nvPr/>
                  </p:nvSpPr>
                  <p:spPr>
                    <a:xfrm rot="780000">
                      <a:off x="4356284" y="914435"/>
                      <a:ext cx="160742" cy="586990"/>
                    </a:xfrm>
                    <a:custGeom>
                      <a:avLst/>
                      <a:gdLst>
                        <a:gd name="connsiteX0" fmla="*/ 96210 w 162550"/>
                        <a:gd name="connsiteY0" fmla="*/ 15316 h 693955"/>
                        <a:gd name="connsiteX1" fmla="*/ 149306 w 162550"/>
                        <a:gd name="connsiteY1" fmla="*/ 3058 h 693955"/>
                        <a:gd name="connsiteX2" fmla="*/ 149306 w 162550"/>
                        <a:gd name="connsiteY2" fmla="*/ 659485 h 693955"/>
                        <a:gd name="connsiteX3" fmla="*/ 0 w 162550"/>
                        <a:gd name="connsiteY3" fmla="*/ 693955 h 693955"/>
                        <a:gd name="connsiteX4" fmla="*/ 162549 w 162550"/>
                        <a:gd name="connsiteY4" fmla="*/ 0 h 693955"/>
                        <a:gd name="connsiteX5" fmla="*/ 162550 w 162550"/>
                        <a:gd name="connsiteY5" fmla="*/ 656427 h 693955"/>
                        <a:gd name="connsiteX6" fmla="*/ 149306 w 162550"/>
                        <a:gd name="connsiteY6" fmla="*/ 659485 h 693955"/>
                        <a:gd name="connsiteX7" fmla="*/ 149306 w 162550"/>
                        <a:gd name="connsiteY7" fmla="*/ 3058 h 693955"/>
                        <a:gd name="connsiteX0" fmla="*/ 96210 w 162550"/>
                        <a:gd name="connsiteY0" fmla="*/ 15316 h 693955"/>
                        <a:gd name="connsiteX1" fmla="*/ 149306 w 162550"/>
                        <a:gd name="connsiteY1" fmla="*/ 3058 h 693955"/>
                        <a:gd name="connsiteX2" fmla="*/ 149306 w 162550"/>
                        <a:gd name="connsiteY2" fmla="*/ 659485 h 693955"/>
                        <a:gd name="connsiteX3" fmla="*/ 0 w 162550"/>
                        <a:gd name="connsiteY3" fmla="*/ 693955 h 693955"/>
                        <a:gd name="connsiteX4" fmla="*/ 16223 w 162550"/>
                        <a:gd name="connsiteY4" fmla="*/ 556675 h 693955"/>
                        <a:gd name="connsiteX5" fmla="*/ 96210 w 162550"/>
                        <a:gd name="connsiteY5" fmla="*/ 15316 h 693955"/>
                        <a:gd name="connsiteX6" fmla="*/ 162549 w 162550"/>
                        <a:gd name="connsiteY6" fmla="*/ 0 h 693955"/>
                        <a:gd name="connsiteX7" fmla="*/ 162550 w 162550"/>
                        <a:gd name="connsiteY7" fmla="*/ 656427 h 693955"/>
                        <a:gd name="connsiteX8" fmla="*/ 149306 w 162550"/>
                        <a:gd name="connsiteY8" fmla="*/ 659485 h 693955"/>
                        <a:gd name="connsiteX9" fmla="*/ 149306 w 162550"/>
                        <a:gd name="connsiteY9" fmla="*/ 3058 h 693955"/>
                        <a:gd name="connsiteX10" fmla="*/ 162549 w 162550"/>
                        <a:gd name="connsiteY10" fmla="*/ 0 h 693955"/>
                        <a:gd name="connsiteX0" fmla="*/ 79987 w 146327"/>
                        <a:gd name="connsiteY0" fmla="*/ 15316 h 659485"/>
                        <a:gd name="connsiteX1" fmla="*/ 133083 w 146327"/>
                        <a:gd name="connsiteY1" fmla="*/ 3058 h 659485"/>
                        <a:gd name="connsiteX2" fmla="*/ 133083 w 146327"/>
                        <a:gd name="connsiteY2" fmla="*/ 659485 h 659485"/>
                        <a:gd name="connsiteX3" fmla="*/ 0 w 146327"/>
                        <a:gd name="connsiteY3" fmla="*/ 556675 h 659485"/>
                        <a:gd name="connsiteX4" fmla="*/ 79987 w 146327"/>
                        <a:gd name="connsiteY4" fmla="*/ 15316 h 659485"/>
                        <a:gd name="connsiteX5" fmla="*/ 146326 w 146327"/>
                        <a:gd name="connsiteY5" fmla="*/ 0 h 659485"/>
                        <a:gd name="connsiteX6" fmla="*/ 146327 w 146327"/>
                        <a:gd name="connsiteY6" fmla="*/ 656427 h 659485"/>
                        <a:gd name="connsiteX7" fmla="*/ 133083 w 146327"/>
                        <a:gd name="connsiteY7" fmla="*/ 659485 h 659485"/>
                        <a:gd name="connsiteX8" fmla="*/ 133083 w 146327"/>
                        <a:gd name="connsiteY8" fmla="*/ 3058 h 659485"/>
                        <a:gd name="connsiteX9" fmla="*/ 146326 w 146327"/>
                        <a:gd name="connsiteY9" fmla="*/ 0 h 659485"/>
                        <a:gd name="connsiteX0" fmla="*/ 76595 w 142935"/>
                        <a:gd name="connsiteY0" fmla="*/ 15316 h 659485"/>
                        <a:gd name="connsiteX1" fmla="*/ 129691 w 142935"/>
                        <a:gd name="connsiteY1" fmla="*/ 3058 h 659485"/>
                        <a:gd name="connsiteX2" fmla="*/ 129691 w 142935"/>
                        <a:gd name="connsiteY2" fmla="*/ 659485 h 659485"/>
                        <a:gd name="connsiteX3" fmla="*/ 0 w 142935"/>
                        <a:gd name="connsiteY3" fmla="*/ 560779 h 659485"/>
                        <a:gd name="connsiteX4" fmla="*/ 76595 w 142935"/>
                        <a:gd name="connsiteY4" fmla="*/ 15316 h 659485"/>
                        <a:gd name="connsiteX5" fmla="*/ 142934 w 142935"/>
                        <a:gd name="connsiteY5" fmla="*/ 0 h 659485"/>
                        <a:gd name="connsiteX6" fmla="*/ 142935 w 142935"/>
                        <a:gd name="connsiteY6" fmla="*/ 656427 h 659485"/>
                        <a:gd name="connsiteX7" fmla="*/ 129691 w 142935"/>
                        <a:gd name="connsiteY7" fmla="*/ 659485 h 659485"/>
                        <a:gd name="connsiteX8" fmla="*/ 129691 w 142935"/>
                        <a:gd name="connsiteY8" fmla="*/ 3058 h 659485"/>
                        <a:gd name="connsiteX9" fmla="*/ 142934 w 142935"/>
                        <a:gd name="connsiteY9" fmla="*/ 0 h 659485"/>
                        <a:gd name="connsiteX0" fmla="*/ 79451 w 145791"/>
                        <a:gd name="connsiteY0" fmla="*/ 15316 h 659485"/>
                        <a:gd name="connsiteX1" fmla="*/ 132547 w 145791"/>
                        <a:gd name="connsiteY1" fmla="*/ 3058 h 659485"/>
                        <a:gd name="connsiteX2" fmla="*/ 132547 w 145791"/>
                        <a:gd name="connsiteY2" fmla="*/ 659485 h 659485"/>
                        <a:gd name="connsiteX3" fmla="*/ 0 w 145791"/>
                        <a:gd name="connsiteY3" fmla="*/ 558995 h 659485"/>
                        <a:gd name="connsiteX4" fmla="*/ 79451 w 145791"/>
                        <a:gd name="connsiteY4" fmla="*/ 15316 h 659485"/>
                        <a:gd name="connsiteX5" fmla="*/ 145790 w 145791"/>
                        <a:gd name="connsiteY5" fmla="*/ 0 h 659485"/>
                        <a:gd name="connsiteX6" fmla="*/ 145791 w 145791"/>
                        <a:gd name="connsiteY6" fmla="*/ 656427 h 659485"/>
                        <a:gd name="connsiteX7" fmla="*/ 132547 w 145791"/>
                        <a:gd name="connsiteY7" fmla="*/ 659485 h 659485"/>
                        <a:gd name="connsiteX8" fmla="*/ 132547 w 145791"/>
                        <a:gd name="connsiteY8" fmla="*/ 3058 h 659485"/>
                        <a:gd name="connsiteX9" fmla="*/ 145790 w 145791"/>
                        <a:gd name="connsiteY9" fmla="*/ 0 h 659485"/>
                        <a:gd name="connsiteX0" fmla="*/ 84627 w 150967"/>
                        <a:gd name="connsiteY0" fmla="*/ 15316 h 659485"/>
                        <a:gd name="connsiteX1" fmla="*/ 137723 w 150967"/>
                        <a:gd name="connsiteY1" fmla="*/ 3058 h 659485"/>
                        <a:gd name="connsiteX2" fmla="*/ 137723 w 150967"/>
                        <a:gd name="connsiteY2" fmla="*/ 659485 h 659485"/>
                        <a:gd name="connsiteX3" fmla="*/ 0 w 150967"/>
                        <a:gd name="connsiteY3" fmla="*/ 557746 h 659485"/>
                        <a:gd name="connsiteX4" fmla="*/ 84627 w 150967"/>
                        <a:gd name="connsiteY4" fmla="*/ 15316 h 659485"/>
                        <a:gd name="connsiteX5" fmla="*/ 150966 w 150967"/>
                        <a:gd name="connsiteY5" fmla="*/ 0 h 659485"/>
                        <a:gd name="connsiteX6" fmla="*/ 150967 w 150967"/>
                        <a:gd name="connsiteY6" fmla="*/ 656427 h 659485"/>
                        <a:gd name="connsiteX7" fmla="*/ 137723 w 150967"/>
                        <a:gd name="connsiteY7" fmla="*/ 659485 h 659485"/>
                        <a:gd name="connsiteX8" fmla="*/ 137723 w 150967"/>
                        <a:gd name="connsiteY8" fmla="*/ 3058 h 659485"/>
                        <a:gd name="connsiteX9" fmla="*/ 150966 w 150967"/>
                        <a:gd name="connsiteY9" fmla="*/ 0 h 659485"/>
                        <a:gd name="connsiteX0" fmla="*/ 82307 w 148647"/>
                        <a:gd name="connsiteY0" fmla="*/ 15316 h 659485"/>
                        <a:gd name="connsiteX1" fmla="*/ 135403 w 148647"/>
                        <a:gd name="connsiteY1" fmla="*/ 3058 h 659485"/>
                        <a:gd name="connsiteX2" fmla="*/ 135403 w 148647"/>
                        <a:gd name="connsiteY2" fmla="*/ 659485 h 659485"/>
                        <a:gd name="connsiteX3" fmla="*/ 0 w 148647"/>
                        <a:gd name="connsiteY3" fmla="*/ 557210 h 659485"/>
                        <a:gd name="connsiteX4" fmla="*/ 82307 w 148647"/>
                        <a:gd name="connsiteY4" fmla="*/ 15316 h 659485"/>
                        <a:gd name="connsiteX5" fmla="*/ 148646 w 148647"/>
                        <a:gd name="connsiteY5" fmla="*/ 0 h 659485"/>
                        <a:gd name="connsiteX6" fmla="*/ 148647 w 148647"/>
                        <a:gd name="connsiteY6" fmla="*/ 656427 h 659485"/>
                        <a:gd name="connsiteX7" fmla="*/ 135403 w 148647"/>
                        <a:gd name="connsiteY7" fmla="*/ 659485 h 659485"/>
                        <a:gd name="connsiteX8" fmla="*/ 135403 w 148647"/>
                        <a:gd name="connsiteY8" fmla="*/ 3058 h 659485"/>
                        <a:gd name="connsiteX9" fmla="*/ 148646 w 148647"/>
                        <a:gd name="connsiteY9" fmla="*/ 0 h 659485"/>
                        <a:gd name="connsiteX0" fmla="*/ 82307 w 148646"/>
                        <a:gd name="connsiteY0" fmla="*/ 15316 h 659485"/>
                        <a:gd name="connsiteX1" fmla="*/ 135403 w 148646"/>
                        <a:gd name="connsiteY1" fmla="*/ 3058 h 659485"/>
                        <a:gd name="connsiteX2" fmla="*/ 135403 w 148646"/>
                        <a:gd name="connsiteY2" fmla="*/ 659485 h 659485"/>
                        <a:gd name="connsiteX3" fmla="*/ 0 w 148646"/>
                        <a:gd name="connsiteY3" fmla="*/ 557210 h 659485"/>
                        <a:gd name="connsiteX4" fmla="*/ 82307 w 148646"/>
                        <a:gd name="connsiteY4" fmla="*/ 15316 h 659485"/>
                        <a:gd name="connsiteX5" fmla="*/ 148646 w 148646"/>
                        <a:gd name="connsiteY5" fmla="*/ 0 h 659485"/>
                        <a:gd name="connsiteX6" fmla="*/ 135403 w 148646"/>
                        <a:gd name="connsiteY6" fmla="*/ 659485 h 659485"/>
                        <a:gd name="connsiteX7" fmla="*/ 135403 w 148646"/>
                        <a:gd name="connsiteY7" fmla="*/ 3058 h 659485"/>
                        <a:gd name="connsiteX8" fmla="*/ 148646 w 148646"/>
                        <a:gd name="connsiteY8" fmla="*/ 0 h 659485"/>
                        <a:gd name="connsiteX0" fmla="*/ 82307 w 135403"/>
                        <a:gd name="connsiteY0" fmla="*/ 12258 h 656427"/>
                        <a:gd name="connsiteX1" fmla="*/ 135403 w 135403"/>
                        <a:gd name="connsiteY1" fmla="*/ 0 h 656427"/>
                        <a:gd name="connsiteX2" fmla="*/ 135403 w 135403"/>
                        <a:gd name="connsiteY2" fmla="*/ 656427 h 656427"/>
                        <a:gd name="connsiteX3" fmla="*/ 0 w 135403"/>
                        <a:gd name="connsiteY3" fmla="*/ 554152 h 656427"/>
                        <a:gd name="connsiteX4" fmla="*/ 82307 w 135403"/>
                        <a:gd name="connsiteY4" fmla="*/ 12258 h 656427"/>
                        <a:gd name="connsiteX5" fmla="*/ 135403 w 135403"/>
                        <a:gd name="connsiteY5" fmla="*/ 0 h 656427"/>
                        <a:gd name="connsiteX6" fmla="*/ 135403 w 135403"/>
                        <a:gd name="connsiteY6" fmla="*/ 656427 h 656427"/>
                        <a:gd name="connsiteX7" fmla="*/ 135403 w 135403"/>
                        <a:gd name="connsiteY7" fmla="*/ 0 h 656427"/>
                        <a:gd name="connsiteX0" fmla="*/ 82307 w 135403"/>
                        <a:gd name="connsiteY0" fmla="*/ 12258 h 656427"/>
                        <a:gd name="connsiteX1" fmla="*/ 135403 w 135403"/>
                        <a:gd name="connsiteY1" fmla="*/ 0 h 656427"/>
                        <a:gd name="connsiteX2" fmla="*/ 135403 w 135403"/>
                        <a:gd name="connsiteY2" fmla="*/ 656427 h 656427"/>
                        <a:gd name="connsiteX3" fmla="*/ 0 w 135403"/>
                        <a:gd name="connsiteY3" fmla="*/ 554152 h 656427"/>
                        <a:gd name="connsiteX4" fmla="*/ 82307 w 135403"/>
                        <a:gd name="connsiteY4" fmla="*/ 12258 h 656427"/>
                        <a:gd name="connsiteX0" fmla="*/ 82307 w 166101"/>
                        <a:gd name="connsiteY0" fmla="*/ 12258 h 651784"/>
                        <a:gd name="connsiteX1" fmla="*/ 135403 w 166101"/>
                        <a:gd name="connsiteY1" fmla="*/ 0 h 651784"/>
                        <a:gd name="connsiteX2" fmla="*/ 166101 w 166101"/>
                        <a:gd name="connsiteY2" fmla="*/ 651784 h 651784"/>
                        <a:gd name="connsiteX3" fmla="*/ 0 w 166101"/>
                        <a:gd name="connsiteY3" fmla="*/ 554152 h 651784"/>
                        <a:gd name="connsiteX4" fmla="*/ 82307 w 166101"/>
                        <a:gd name="connsiteY4" fmla="*/ 12258 h 651784"/>
                        <a:gd name="connsiteX0" fmla="*/ 82307 w 166101"/>
                        <a:gd name="connsiteY0" fmla="*/ 12438 h 651964"/>
                        <a:gd name="connsiteX1" fmla="*/ 157356 w 166101"/>
                        <a:gd name="connsiteY1" fmla="*/ 0 h 651964"/>
                        <a:gd name="connsiteX2" fmla="*/ 166101 w 166101"/>
                        <a:gd name="connsiteY2" fmla="*/ 651964 h 651964"/>
                        <a:gd name="connsiteX3" fmla="*/ 0 w 166101"/>
                        <a:gd name="connsiteY3" fmla="*/ 554332 h 651964"/>
                        <a:gd name="connsiteX4" fmla="*/ 82307 w 166101"/>
                        <a:gd name="connsiteY4" fmla="*/ 12438 h 651964"/>
                        <a:gd name="connsiteX0" fmla="*/ 82307 w 160390"/>
                        <a:gd name="connsiteY0" fmla="*/ 12438 h 648395"/>
                        <a:gd name="connsiteX1" fmla="*/ 157356 w 160390"/>
                        <a:gd name="connsiteY1" fmla="*/ 0 h 648395"/>
                        <a:gd name="connsiteX2" fmla="*/ 160390 w 160390"/>
                        <a:gd name="connsiteY2" fmla="*/ 648395 h 648395"/>
                        <a:gd name="connsiteX3" fmla="*/ 0 w 160390"/>
                        <a:gd name="connsiteY3" fmla="*/ 554332 h 648395"/>
                        <a:gd name="connsiteX4" fmla="*/ 82307 w 160390"/>
                        <a:gd name="connsiteY4" fmla="*/ 12438 h 648395"/>
                        <a:gd name="connsiteX0" fmla="*/ 77666 w 155749"/>
                        <a:gd name="connsiteY0" fmla="*/ 12438 h 648395"/>
                        <a:gd name="connsiteX1" fmla="*/ 152715 w 155749"/>
                        <a:gd name="connsiteY1" fmla="*/ 0 h 648395"/>
                        <a:gd name="connsiteX2" fmla="*/ 155749 w 155749"/>
                        <a:gd name="connsiteY2" fmla="*/ 648395 h 648395"/>
                        <a:gd name="connsiteX3" fmla="*/ 0 w 155749"/>
                        <a:gd name="connsiteY3" fmla="*/ 553261 h 648395"/>
                        <a:gd name="connsiteX4" fmla="*/ 77666 w 155749"/>
                        <a:gd name="connsiteY4" fmla="*/ 12438 h 648395"/>
                        <a:gd name="connsiteX0" fmla="*/ 77666 w 164862"/>
                        <a:gd name="connsiteY0" fmla="*/ 12438 h 553261"/>
                        <a:gd name="connsiteX1" fmla="*/ 152715 w 164862"/>
                        <a:gd name="connsiteY1" fmla="*/ 0 h 553261"/>
                        <a:gd name="connsiteX2" fmla="*/ 164862 w 164862"/>
                        <a:gd name="connsiteY2" fmla="*/ 507424 h 553261"/>
                        <a:gd name="connsiteX3" fmla="*/ 0 w 164862"/>
                        <a:gd name="connsiteY3" fmla="*/ 553261 h 553261"/>
                        <a:gd name="connsiteX4" fmla="*/ 77666 w 164862"/>
                        <a:gd name="connsiteY4" fmla="*/ 12438 h 553261"/>
                        <a:gd name="connsiteX0" fmla="*/ 66346 w 153542"/>
                        <a:gd name="connsiteY0" fmla="*/ 12438 h 507424"/>
                        <a:gd name="connsiteX1" fmla="*/ 141395 w 153542"/>
                        <a:gd name="connsiteY1" fmla="*/ 0 h 507424"/>
                        <a:gd name="connsiteX2" fmla="*/ 153542 w 153542"/>
                        <a:gd name="connsiteY2" fmla="*/ 507424 h 507424"/>
                        <a:gd name="connsiteX3" fmla="*/ 0 w 153542"/>
                        <a:gd name="connsiteY3" fmla="*/ 502044 h 507424"/>
                        <a:gd name="connsiteX4" fmla="*/ 66346 w 153542"/>
                        <a:gd name="connsiteY4" fmla="*/ 12438 h 507424"/>
                        <a:gd name="connsiteX0" fmla="*/ 52654 w 139850"/>
                        <a:gd name="connsiteY0" fmla="*/ 12438 h 507424"/>
                        <a:gd name="connsiteX1" fmla="*/ 127703 w 139850"/>
                        <a:gd name="connsiteY1" fmla="*/ 0 h 507424"/>
                        <a:gd name="connsiteX2" fmla="*/ 139850 w 139850"/>
                        <a:gd name="connsiteY2" fmla="*/ 507424 h 507424"/>
                        <a:gd name="connsiteX3" fmla="*/ 0 w 139850"/>
                        <a:gd name="connsiteY3" fmla="*/ 501197 h 507424"/>
                        <a:gd name="connsiteX4" fmla="*/ 52654 w 139850"/>
                        <a:gd name="connsiteY4" fmla="*/ 12438 h 507424"/>
                        <a:gd name="connsiteX0" fmla="*/ 69385 w 156581"/>
                        <a:gd name="connsiteY0" fmla="*/ 12438 h 518947"/>
                        <a:gd name="connsiteX1" fmla="*/ 144434 w 156581"/>
                        <a:gd name="connsiteY1" fmla="*/ 0 h 518947"/>
                        <a:gd name="connsiteX2" fmla="*/ 156581 w 156581"/>
                        <a:gd name="connsiteY2" fmla="*/ 507424 h 518947"/>
                        <a:gd name="connsiteX3" fmla="*/ 0 w 156581"/>
                        <a:gd name="connsiteY3" fmla="*/ 518947 h 518947"/>
                        <a:gd name="connsiteX4" fmla="*/ 69385 w 156581"/>
                        <a:gd name="connsiteY4" fmla="*/ 12438 h 518947"/>
                        <a:gd name="connsiteX0" fmla="*/ 69385 w 150496"/>
                        <a:gd name="connsiteY0" fmla="*/ 12438 h 518947"/>
                        <a:gd name="connsiteX1" fmla="*/ 144434 w 150496"/>
                        <a:gd name="connsiteY1" fmla="*/ 0 h 518947"/>
                        <a:gd name="connsiteX2" fmla="*/ 150496 w 150496"/>
                        <a:gd name="connsiteY2" fmla="*/ 511143 h 518947"/>
                        <a:gd name="connsiteX3" fmla="*/ 0 w 150496"/>
                        <a:gd name="connsiteY3" fmla="*/ 518947 h 518947"/>
                        <a:gd name="connsiteX4" fmla="*/ 69385 w 150496"/>
                        <a:gd name="connsiteY4" fmla="*/ 12438 h 518947"/>
                        <a:gd name="connsiteX0" fmla="*/ 69385 w 150496"/>
                        <a:gd name="connsiteY0" fmla="*/ 14635 h 521144"/>
                        <a:gd name="connsiteX1" fmla="*/ 143926 w 150496"/>
                        <a:gd name="connsiteY1" fmla="*/ 0 h 521144"/>
                        <a:gd name="connsiteX2" fmla="*/ 150496 w 150496"/>
                        <a:gd name="connsiteY2" fmla="*/ 513340 h 521144"/>
                        <a:gd name="connsiteX3" fmla="*/ 0 w 150496"/>
                        <a:gd name="connsiteY3" fmla="*/ 521144 h 521144"/>
                        <a:gd name="connsiteX4" fmla="*/ 69385 w 150496"/>
                        <a:gd name="connsiteY4" fmla="*/ 14635 h 521144"/>
                        <a:gd name="connsiteX0" fmla="*/ 69385 w 146101"/>
                        <a:gd name="connsiteY0" fmla="*/ 14635 h 521144"/>
                        <a:gd name="connsiteX1" fmla="*/ 143926 w 146101"/>
                        <a:gd name="connsiteY1" fmla="*/ 0 h 521144"/>
                        <a:gd name="connsiteX2" fmla="*/ 146101 w 146101"/>
                        <a:gd name="connsiteY2" fmla="*/ 514356 h 521144"/>
                        <a:gd name="connsiteX3" fmla="*/ 0 w 146101"/>
                        <a:gd name="connsiteY3" fmla="*/ 521144 h 521144"/>
                        <a:gd name="connsiteX4" fmla="*/ 69385 w 146101"/>
                        <a:gd name="connsiteY4" fmla="*/ 14635 h 521144"/>
                        <a:gd name="connsiteX0" fmla="*/ 69385 w 144215"/>
                        <a:gd name="connsiteY0" fmla="*/ 14635 h 521144"/>
                        <a:gd name="connsiteX1" fmla="*/ 143926 w 144215"/>
                        <a:gd name="connsiteY1" fmla="*/ 0 h 521144"/>
                        <a:gd name="connsiteX2" fmla="*/ 143904 w 144215"/>
                        <a:gd name="connsiteY2" fmla="*/ 514863 h 521144"/>
                        <a:gd name="connsiteX3" fmla="*/ 0 w 144215"/>
                        <a:gd name="connsiteY3" fmla="*/ 521144 h 521144"/>
                        <a:gd name="connsiteX4" fmla="*/ 69385 w 144215"/>
                        <a:gd name="connsiteY4" fmla="*/ 14635 h 521144"/>
                        <a:gd name="connsiteX0" fmla="*/ 72089 w 146919"/>
                        <a:gd name="connsiteY0" fmla="*/ 14635 h 519454"/>
                        <a:gd name="connsiteX1" fmla="*/ 146630 w 146919"/>
                        <a:gd name="connsiteY1" fmla="*/ 0 h 519454"/>
                        <a:gd name="connsiteX2" fmla="*/ 146608 w 146919"/>
                        <a:gd name="connsiteY2" fmla="*/ 514863 h 519454"/>
                        <a:gd name="connsiteX3" fmla="*/ 0 w 146919"/>
                        <a:gd name="connsiteY3" fmla="*/ 519454 h 519454"/>
                        <a:gd name="connsiteX4" fmla="*/ 72089 w 146919"/>
                        <a:gd name="connsiteY4" fmla="*/ 14635 h 519454"/>
                        <a:gd name="connsiteX0" fmla="*/ 72089 w 148275"/>
                        <a:gd name="connsiteY0" fmla="*/ 14635 h 519454"/>
                        <a:gd name="connsiteX1" fmla="*/ 146630 w 148275"/>
                        <a:gd name="connsiteY1" fmla="*/ 0 h 519454"/>
                        <a:gd name="connsiteX2" fmla="*/ 148275 w 148275"/>
                        <a:gd name="connsiteY2" fmla="*/ 512195 h 519454"/>
                        <a:gd name="connsiteX3" fmla="*/ 0 w 148275"/>
                        <a:gd name="connsiteY3" fmla="*/ 519454 h 519454"/>
                        <a:gd name="connsiteX4" fmla="*/ 72089 w 148275"/>
                        <a:gd name="connsiteY4" fmla="*/ 14635 h 519454"/>
                        <a:gd name="connsiteX0" fmla="*/ 69032 w 145218"/>
                        <a:gd name="connsiteY0" fmla="*/ 14635 h 519509"/>
                        <a:gd name="connsiteX1" fmla="*/ 143573 w 145218"/>
                        <a:gd name="connsiteY1" fmla="*/ 0 h 519509"/>
                        <a:gd name="connsiteX2" fmla="*/ 145218 w 145218"/>
                        <a:gd name="connsiteY2" fmla="*/ 512195 h 519509"/>
                        <a:gd name="connsiteX3" fmla="*/ 0 w 145218"/>
                        <a:gd name="connsiteY3" fmla="*/ 519509 h 519509"/>
                        <a:gd name="connsiteX4" fmla="*/ 69032 w 145218"/>
                        <a:gd name="connsiteY4" fmla="*/ 14635 h 519509"/>
                        <a:gd name="connsiteX0" fmla="*/ 69032 w 165172"/>
                        <a:gd name="connsiteY0" fmla="*/ 14635 h 588600"/>
                        <a:gd name="connsiteX1" fmla="*/ 143573 w 165172"/>
                        <a:gd name="connsiteY1" fmla="*/ 0 h 588600"/>
                        <a:gd name="connsiteX2" fmla="*/ 165172 w 165172"/>
                        <a:gd name="connsiteY2" fmla="*/ 588600 h 588600"/>
                        <a:gd name="connsiteX3" fmla="*/ 0 w 165172"/>
                        <a:gd name="connsiteY3" fmla="*/ 519509 h 588600"/>
                        <a:gd name="connsiteX4" fmla="*/ 69032 w 165172"/>
                        <a:gd name="connsiteY4" fmla="*/ 14635 h 588600"/>
                        <a:gd name="connsiteX0" fmla="*/ 64973 w 161113"/>
                        <a:gd name="connsiteY0" fmla="*/ 14635 h 588600"/>
                        <a:gd name="connsiteX1" fmla="*/ 139514 w 161113"/>
                        <a:gd name="connsiteY1" fmla="*/ 0 h 588600"/>
                        <a:gd name="connsiteX2" fmla="*/ 161113 w 161113"/>
                        <a:gd name="connsiteY2" fmla="*/ 588600 h 588600"/>
                        <a:gd name="connsiteX3" fmla="*/ 0 w 161113"/>
                        <a:gd name="connsiteY3" fmla="*/ 537089 h 588600"/>
                        <a:gd name="connsiteX4" fmla="*/ 64973 w 161113"/>
                        <a:gd name="connsiteY4" fmla="*/ 14635 h 588600"/>
                        <a:gd name="connsiteX0" fmla="*/ 64973 w 160741"/>
                        <a:gd name="connsiteY0" fmla="*/ 14635 h 586990"/>
                        <a:gd name="connsiteX1" fmla="*/ 139514 w 160741"/>
                        <a:gd name="connsiteY1" fmla="*/ 0 h 586990"/>
                        <a:gd name="connsiteX2" fmla="*/ 160741 w 160741"/>
                        <a:gd name="connsiteY2" fmla="*/ 586990 h 586990"/>
                        <a:gd name="connsiteX3" fmla="*/ 0 w 160741"/>
                        <a:gd name="connsiteY3" fmla="*/ 537089 h 586990"/>
                        <a:gd name="connsiteX4" fmla="*/ 64973 w 160741"/>
                        <a:gd name="connsiteY4" fmla="*/ 14635 h 58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41" h="586990">
                          <a:moveTo>
                            <a:pt x="64973" y="14635"/>
                          </a:moveTo>
                          <a:lnTo>
                            <a:pt x="139514" y="0"/>
                          </a:lnTo>
                          <a:cubicBezTo>
                            <a:pt x="140525" y="216132"/>
                            <a:pt x="159730" y="370858"/>
                            <a:pt x="160741" y="586990"/>
                          </a:cubicBezTo>
                          <a:lnTo>
                            <a:pt x="0" y="537089"/>
                          </a:lnTo>
                          <a:lnTo>
                            <a:pt x="64973" y="14635"/>
                          </a:lnTo>
                          <a:close/>
                        </a:path>
                      </a:pathLst>
                    </a:custGeom>
                    <a:gradFill>
                      <a:gsLst>
                        <a:gs pos="100000">
                          <a:schemeClr val="accent2">
                            <a:lumMod val="40000"/>
                            <a:lumOff val="60000"/>
                          </a:schemeClr>
                        </a:gs>
                        <a:gs pos="0">
                          <a:schemeClr val="accent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2" name="Freeform 91"/>
                    <p:cNvSpPr/>
                    <p:nvPr/>
                  </p:nvSpPr>
                  <p:spPr>
                    <a:xfrm rot="780000">
                      <a:off x="4488437" y="947138"/>
                      <a:ext cx="290115" cy="598015"/>
                    </a:xfrm>
                    <a:custGeom>
                      <a:avLst/>
                      <a:gdLst>
                        <a:gd name="connsiteX0" fmla="*/ 0 w 385866"/>
                        <a:gd name="connsiteY0" fmla="*/ 11878 h 668305"/>
                        <a:gd name="connsiteX1" fmla="*/ 51452 w 385866"/>
                        <a:gd name="connsiteY1" fmla="*/ 0 h 668305"/>
                        <a:gd name="connsiteX2" fmla="*/ 385866 w 385866"/>
                        <a:gd name="connsiteY2" fmla="*/ 579221 h 668305"/>
                        <a:gd name="connsiteX3" fmla="*/ 1 w 385866"/>
                        <a:gd name="connsiteY3" fmla="*/ 668305 h 668305"/>
                        <a:gd name="connsiteX4" fmla="*/ 0 w 385866"/>
                        <a:gd name="connsiteY4" fmla="*/ 11878 h 668305"/>
                        <a:gd name="connsiteX0" fmla="*/ 0 w 385866"/>
                        <a:gd name="connsiteY0" fmla="*/ 11878 h 663843"/>
                        <a:gd name="connsiteX1" fmla="*/ 51452 w 385866"/>
                        <a:gd name="connsiteY1" fmla="*/ 0 h 663843"/>
                        <a:gd name="connsiteX2" fmla="*/ 385866 w 385866"/>
                        <a:gd name="connsiteY2" fmla="*/ 579221 h 663843"/>
                        <a:gd name="connsiteX3" fmla="*/ 8747 w 385866"/>
                        <a:gd name="connsiteY3" fmla="*/ 663843 h 663843"/>
                        <a:gd name="connsiteX4" fmla="*/ 0 w 385866"/>
                        <a:gd name="connsiteY4" fmla="*/ 11878 h 663843"/>
                        <a:gd name="connsiteX0" fmla="*/ 0 w 342854"/>
                        <a:gd name="connsiteY0" fmla="*/ 11878 h 663843"/>
                        <a:gd name="connsiteX1" fmla="*/ 51452 w 342854"/>
                        <a:gd name="connsiteY1" fmla="*/ 0 h 663843"/>
                        <a:gd name="connsiteX2" fmla="*/ 342854 w 342854"/>
                        <a:gd name="connsiteY2" fmla="*/ 594039 h 663843"/>
                        <a:gd name="connsiteX3" fmla="*/ 8747 w 342854"/>
                        <a:gd name="connsiteY3" fmla="*/ 663843 h 663843"/>
                        <a:gd name="connsiteX4" fmla="*/ 0 w 342854"/>
                        <a:gd name="connsiteY4" fmla="*/ 11878 h 663843"/>
                        <a:gd name="connsiteX0" fmla="*/ 0 w 337142"/>
                        <a:gd name="connsiteY0" fmla="*/ 11878 h 663843"/>
                        <a:gd name="connsiteX1" fmla="*/ 51452 w 337142"/>
                        <a:gd name="connsiteY1" fmla="*/ 0 h 663843"/>
                        <a:gd name="connsiteX2" fmla="*/ 337142 w 337142"/>
                        <a:gd name="connsiteY2" fmla="*/ 590470 h 663843"/>
                        <a:gd name="connsiteX3" fmla="*/ 8747 w 337142"/>
                        <a:gd name="connsiteY3" fmla="*/ 663843 h 663843"/>
                        <a:gd name="connsiteX4" fmla="*/ 0 w 337142"/>
                        <a:gd name="connsiteY4" fmla="*/ 11878 h 663843"/>
                        <a:gd name="connsiteX0" fmla="*/ 0 w 334286"/>
                        <a:gd name="connsiteY0" fmla="*/ 11878 h 663843"/>
                        <a:gd name="connsiteX1" fmla="*/ 51452 w 334286"/>
                        <a:gd name="connsiteY1" fmla="*/ 0 h 663843"/>
                        <a:gd name="connsiteX2" fmla="*/ 334286 w 334286"/>
                        <a:gd name="connsiteY2" fmla="*/ 588686 h 663843"/>
                        <a:gd name="connsiteX3" fmla="*/ 8747 w 334286"/>
                        <a:gd name="connsiteY3" fmla="*/ 663843 h 663843"/>
                        <a:gd name="connsiteX4" fmla="*/ 0 w 334286"/>
                        <a:gd name="connsiteY4" fmla="*/ 11878 h 663843"/>
                        <a:gd name="connsiteX0" fmla="*/ 0 w 275283"/>
                        <a:gd name="connsiteY0" fmla="*/ 11878 h 663843"/>
                        <a:gd name="connsiteX1" fmla="*/ 51452 w 275283"/>
                        <a:gd name="connsiteY1" fmla="*/ 0 h 663843"/>
                        <a:gd name="connsiteX2" fmla="*/ 275283 w 275283"/>
                        <a:gd name="connsiteY2" fmla="*/ 463440 h 663843"/>
                        <a:gd name="connsiteX3" fmla="*/ 8747 w 275283"/>
                        <a:gd name="connsiteY3" fmla="*/ 663843 h 663843"/>
                        <a:gd name="connsiteX4" fmla="*/ 0 w 275283"/>
                        <a:gd name="connsiteY4" fmla="*/ 11878 h 663843"/>
                        <a:gd name="connsiteX0" fmla="*/ 0 w 275283"/>
                        <a:gd name="connsiteY0" fmla="*/ 11878 h 519492"/>
                        <a:gd name="connsiteX1" fmla="*/ 51452 w 275283"/>
                        <a:gd name="connsiteY1" fmla="*/ 0 h 519492"/>
                        <a:gd name="connsiteX2" fmla="*/ 275283 w 275283"/>
                        <a:gd name="connsiteY2" fmla="*/ 463440 h 519492"/>
                        <a:gd name="connsiteX3" fmla="*/ 12451 w 275283"/>
                        <a:gd name="connsiteY3" fmla="*/ 519492 h 519492"/>
                        <a:gd name="connsiteX4" fmla="*/ 0 w 275283"/>
                        <a:gd name="connsiteY4" fmla="*/ 11878 h 519492"/>
                        <a:gd name="connsiteX0" fmla="*/ 0 w 275283"/>
                        <a:gd name="connsiteY0" fmla="*/ 11878 h 521690"/>
                        <a:gd name="connsiteX1" fmla="*/ 51452 w 275283"/>
                        <a:gd name="connsiteY1" fmla="*/ 0 h 521690"/>
                        <a:gd name="connsiteX2" fmla="*/ 275283 w 275283"/>
                        <a:gd name="connsiteY2" fmla="*/ 463440 h 521690"/>
                        <a:gd name="connsiteX3" fmla="*/ 12959 w 275283"/>
                        <a:gd name="connsiteY3" fmla="*/ 521690 h 521690"/>
                        <a:gd name="connsiteX4" fmla="*/ 0 w 275283"/>
                        <a:gd name="connsiteY4" fmla="*/ 11878 h 521690"/>
                        <a:gd name="connsiteX0" fmla="*/ 0 w 275283"/>
                        <a:gd name="connsiteY0" fmla="*/ 11878 h 523887"/>
                        <a:gd name="connsiteX1" fmla="*/ 51452 w 275283"/>
                        <a:gd name="connsiteY1" fmla="*/ 0 h 523887"/>
                        <a:gd name="connsiteX2" fmla="*/ 275283 w 275283"/>
                        <a:gd name="connsiteY2" fmla="*/ 463440 h 523887"/>
                        <a:gd name="connsiteX3" fmla="*/ 13466 w 275283"/>
                        <a:gd name="connsiteY3" fmla="*/ 523887 h 523887"/>
                        <a:gd name="connsiteX4" fmla="*/ 0 w 275283"/>
                        <a:gd name="connsiteY4" fmla="*/ 11878 h 523887"/>
                        <a:gd name="connsiteX0" fmla="*/ 0 w 270889"/>
                        <a:gd name="connsiteY0" fmla="*/ 10864 h 523887"/>
                        <a:gd name="connsiteX1" fmla="*/ 47058 w 270889"/>
                        <a:gd name="connsiteY1" fmla="*/ 0 h 523887"/>
                        <a:gd name="connsiteX2" fmla="*/ 270889 w 270889"/>
                        <a:gd name="connsiteY2" fmla="*/ 463440 h 523887"/>
                        <a:gd name="connsiteX3" fmla="*/ 9072 w 270889"/>
                        <a:gd name="connsiteY3" fmla="*/ 523887 h 523887"/>
                        <a:gd name="connsiteX4" fmla="*/ 0 w 270889"/>
                        <a:gd name="connsiteY4" fmla="*/ 10864 h 523887"/>
                        <a:gd name="connsiteX0" fmla="*/ 0 w 270889"/>
                        <a:gd name="connsiteY0" fmla="*/ 10864 h 524902"/>
                        <a:gd name="connsiteX1" fmla="*/ 47058 w 270889"/>
                        <a:gd name="connsiteY1" fmla="*/ 0 h 524902"/>
                        <a:gd name="connsiteX2" fmla="*/ 270889 w 270889"/>
                        <a:gd name="connsiteY2" fmla="*/ 463440 h 524902"/>
                        <a:gd name="connsiteX3" fmla="*/ 4677 w 270889"/>
                        <a:gd name="connsiteY3" fmla="*/ 524902 h 524902"/>
                        <a:gd name="connsiteX4" fmla="*/ 0 w 270889"/>
                        <a:gd name="connsiteY4" fmla="*/ 10864 h 524902"/>
                        <a:gd name="connsiteX0" fmla="*/ 0 w 280699"/>
                        <a:gd name="connsiteY0" fmla="*/ 10864 h 525984"/>
                        <a:gd name="connsiteX1" fmla="*/ 47058 w 280699"/>
                        <a:gd name="connsiteY1" fmla="*/ 0 h 525984"/>
                        <a:gd name="connsiteX2" fmla="*/ 280699 w 280699"/>
                        <a:gd name="connsiteY2" fmla="*/ 525984 h 525984"/>
                        <a:gd name="connsiteX3" fmla="*/ 4677 w 280699"/>
                        <a:gd name="connsiteY3" fmla="*/ 524902 h 525984"/>
                        <a:gd name="connsiteX4" fmla="*/ 0 w 280699"/>
                        <a:gd name="connsiteY4" fmla="*/ 10864 h 525984"/>
                        <a:gd name="connsiteX0" fmla="*/ 0 w 280699"/>
                        <a:gd name="connsiteY0" fmla="*/ 10864 h 596405"/>
                        <a:gd name="connsiteX1" fmla="*/ 47058 w 280699"/>
                        <a:gd name="connsiteY1" fmla="*/ 0 h 596405"/>
                        <a:gd name="connsiteX2" fmla="*/ 280699 w 280699"/>
                        <a:gd name="connsiteY2" fmla="*/ 525984 h 596405"/>
                        <a:gd name="connsiteX3" fmla="*/ 25814 w 280699"/>
                        <a:gd name="connsiteY3" fmla="*/ 596405 h 596405"/>
                        <a:gd name="connsiteX4" fmla="*/ 0 w 280699"/>
                        <a:gd name="connsiteY4" fmla="*/ 10864 h 596405"/>
                        <a:gd name="connsiteX0" fmla="*/ 0 w 280699"/>
                        <a:gd name="connsiteY0" fmla="*/ 10864 h 598015"/>
                        <a:gd name="connsiteX1" fmla="*/ 47058 w 280699"/>
                        <a:gd name="connsiteY1" fmla="*/ 0 h 598015"/>
                        <a:gd name="connsiteX2" fmla="*/ 280699 w 280699"/>
                        <a:gd name="connsiteY2" fmla="*/ 525984 h 598015"/>
                        <a:gd name="connsiteX3" fmla="*/ 26186 w 280699"/>
                        <a:gd name="connsiteY3" fmla="*/ 598015 h 598015"/>
                        <a:gd name="connsiteX4" fmla="*/ 0 w 280699"/>
                        <a:gd name="connsiteY4" fmla="*/ 10864 h 598015"/>
                        <a:gd name="connsiteX0" fmla="*/ 0 w 281443"/>
                        <a:gd name="connsiteY0" fmla="*/ 10864 h 598015"/>
                        <a:gd name="connsiteX1" fmla="*/ 47058 w 281443"/>
                        <a:gd name="connsiteY1" fmla="*/ 0 h 598015"/>
                        <a:gd name="connsiteX2" fmla="*/ 281443 w 281443"/>
                        <a:gd name="connsiteY2" fmla="*/ 529205 h 598015"/>
                        <a:gd name="connsiteX3" fmla="*/ 26186 w 281443"/>
                        <a:gd name="connsiteY3" fmla="*/ 598015 h 598015"/>
                        <a:gd name="connsiteX4" fmla="*/ 0 w 281443"/>
                        <a:gd name="connsiteY4" fmla="*/ 10864 h 598015"/>
                        <a:gd name="connsiteX0" fmla="*/ 0 w 283797"/>
                        <a:gd name="connsiteY0" fmla="*/ 10864 h 598015"/>
                        <a:gd name="connsiteX1" fmla="*/ 47058 w 283797"/>
                        <a:gd name="connsiteY1" fmla="*/ 0 h 598015"/>
                        <a:gd name="connsiteX2" fmla="*/ 283797 w 283797"/>
                        <a:gd name="connsiteY2" fmla="*/ 532054 h 598015"/>
                        <a:gd name="connsiteX3" fmla="*/ 26186 w 283797"/>
                        <a:gd name="connsiteY3" fmla="*/ 598015 h 598015"/>
                        <a:gd name="connsiteX4" fmla="*/ 0 w 283797"/>
                        <a:gd name="connsiteY4" fmla="*/ 10864 h 598015"/>
                        <a:gd name="connsiteX0" fmla="*/ 0 w 287390"/>
                        <a:gd name="connsiteY0" fmla="*/ 10864 h 598015"/>
                        <a:gd name="connsiteX1" fmla="*/ 47058 w 287390"/>
                        <a:gd name="connsiteY1" fmla="*/ 0 h 598015"/>
                        <a:gd name="connsiteX2" fmla="*/ 287390 w 287390"/>
                        <a:gd name="connsiteY2" fmla="*/ 532920 h 598015"/>
                        <a:gd name="connsiteX3" fmla="*/ 26186 w 287390"/>
                        <a:gd name="connsiteY3" fmla="*/ 598015 h 598015"/>
                        <a:gd name="connsiteX4" fmla="*/ 0 w 287390"/>
                        <a:gd name="connsiteY4" fmla="*/ 10864 h 598015"/>
                        <a:gd name="connsiteX0" fmla="*/ 0 w 289372"/>
                        <a:gd name="connsiteY0" fmla="*/ 10864 h 598015"/>
                        <a:gd name="connsiteX1" fmla="*/ 47058 w 289372"/>
                        <a:gd name="connsiteY1" fmla="*/ 0 h 598015"/>
                        <a:gd name="connsiteX2" fmla="*/ 289372 w 289372"/>
                        <a:gd name="connsiteY2" fmla="*/ 534159 h 598015"/>
                        <a:gd name="connsiteX3" fmla="*/ 26186 w 289372"/>
                        <a:gd name="connsiteY3" fmla="*/ 598015 h 598015"/>
                        <a:gd name="connsiteX4" fmla="*/ 0 w 289372"/>
                        <a:gd name="connsiteY4" fmla="*/ 10864 h 598015"/>
                        <a:gd name="connsiteX0" fmla="*/ 0 w 291354"/>
                        <a:gd name="connsiteY0" fmla="*/ 10864 h 598015"/>
                        <a:gd name="connsiteX1" fmla="*/ 47058 w 291354"/>
                        <a:gd name="connsiteY1" fmla="*/ 0 h 598015"/>
                        <a:gd name="connsiteX2" fmla="*/ 291354 w 291354"/>
                        <a:gd name="connsiteY2" fmla="*/ 535397 h 598015"/>
                        <a:gd name="connsiteX3" fmla="*/ 26186 w 291354"/>
                        <a:gd name="connsiteY3" fmla="*/ 598015 h 598015"/>
                        <a:gd name="connsiteX4" fmla="*/ 0 w 291354"/>
                        <a:gd name="connsiteY4" fmla="*/ 10864 h 598015"/>
                        <a:gd name="connsiteX0" fmla="*/ 0 w 288133"/>
                        <a:gd name="connsiteY0" fmla="*/ 10864 h 598015"/>
                        <a:gd name="connsiteX1" fmla="*/ 47058 w 288133"/>
                        <a:gd name="connsiteY1" fmla="*/ 0 h 598015"/>
                        <a:gd name="connsiteX2" fmla="*/ 288133 w 288133"/>
                        <a:gd name="connsiteY2" fmla="*/ 536141 h 598015"/>
                        <a:gd name="connsiteX3" fmla="*/ 26186 w 288133"/>
                        <a:gd name="connsiteY3" fmla="*/ 598015 h 598015"/>
                        <a:gd name="connsiteX4" fmla="*/ 0 w 288133"/>
                        <a:gd name="connsiteY4" fmla="*/ 10864 h 598015"/>
                        <a:gd name="connsiteX0" fmla="*/ 0 w 290115"/>
                        <a:gd name="connsiteY0" fmla="*/ 10864 h 598015"/>
                        <a:gd name="connsiteX1" fmla="*/ 47058 w 290115"/>
                        <a:gd name="connsiteY1" fmla="*/ 0 h 598015"/>
                        <a:gd name="connsiteX2" fmla="*/ 290115 w 290115"/>
                        <a:gd name="connsiteY2" fmla="*/ 537379 h 598015"/>
                        <a:gd name="connsiteX3" fmla="*/ 26186 w 290115"/>
                        <a:gd name="connsiteY3" fmla="*/ 598015 h 598015"/>
                        <a:gd name="connsiteX4" fmla="*/ 0 w 290115"/>
                        <a:gd name="connsiteY4" fmla="*/ 10864 h 59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15" h="598015">
                          <a:moveTo>
                            <a:pt x="0" y="10864"/>
                          </a:moveTo>
                          <a:lnTo>
                            <a:pt x="47058" y="0"/>
                          </a:lnTo>
                          <a:lnTo>
                            <a:pt x="290115" y="537379"/>
                          </a:lnTo>
                          <a:lnTo>
                            <a:pt x="26186" y="598015"/>
                          </a:lnTo>
                          <a:lnTo>
                            <a:pt x="0" y="10864"/>
                          </a:lnTo>
                          <a:close/>
                        </a:path>
                      </a:pathLst>
                    </a:custGeom>
                    <a:gradFill flip="none" rotWithShape="1">
                      <a:gsLst>
                        <a:gs pos="100000">
                          <a:schemeClr val="accent2">
                            <a:lumMod val="40000"/>
                            <a:lumOff val="60000"/>
                          </a:schemeClr>
                        </a:gs>
                        <a:gs pos="0">
                          <a:schemeClr val="accent2"/>
                        </a:gs>
                      </a:gsLst>
                      <a:lin ang="16200000" scaled="1"/>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Rectangle 25"/>
                    <p:cNvSpPr/>
                    <p:nvPr/>
                  </p:nvSpPr>
                  <p:spPr>
                    <a:xfrm>
                      <a:off x="4483325" y="671723"/>
                      <a:ext cx="214479" cy="306535"/>
                    </a:xfrm>
                    <a:custGeom>
                      <a:avLst/>
                      <a:gdLst>
                        <a:gd name="connsiteX0" fmla="*/ 0 w 214479"/>
                        <a:gd name="connsiteY0" fmla="*/ 270618 h 270618"/>
                        <a:gd name="connsiteX1" fmla="*/ 107240 w 214479"/>
                        <a:gd name="connsiteY1" fmla="*/ 0 h 270618"/>
                        <a:gd name="connsiteX2" fmla="*/ 214479 w 214479"/>
                        <a:gd name="connsiteY2" fmla="*/ 270618 h 270618"/>
                        <a:gd name="connsiteX3" fmla="*/ 0 w 214479"/>
                        <a:gd name="connsiteY3" fmla="*/ 270618 h 270618"/>
                        <a:gd name="connsiteX0" fmla="*/ 0 w 214479"/>
                        <a:gd name="connsiteY0" fmla="*/ 270618 h 284376"/>
                        <a:gd name="connsiteX1" fmla="*/ 107240 w 214479"/>
                        <a:gd name="connsiteY1" fmla="*/ 0 h 284376"/>
                        <a:gd name="connsiteX2" fmla="*/ 214479 w 214479"/>
                        <a:gd name="connsiteY2" fmla="*/ 270618 h 284376"/>
                        <a:gd name="connsiteX3" fmla="*/ 0 w 214479"/>
                        <a:gd name="connsiteY3" fmla="*/ 270618 h 284376"/>
                        <a:gd name="connsiteX0" fmla="*/ 0 w 214479"/>
                        <a:gd name="connsiteY0" fmla="*/ 270618 h 291242"/>
                        <a:gd name="connsiteX1" fmla="*/ 107240 w 214479"/>
                        <a:gd name="connsiteY1" fmla="*/ 0 h 291242"/>
                        <a:gd name="connsiteX2" fmla="*/ 214479 w 214479"/>
                        <a:gd name="connsiteY2" fmla="*/ 270618 h 291242"/>
                        <a:gd name="connsiteX3" fmla="*/ 0 w 214479"/>
                        <a:gd name="connsiteY3" fmla="*/ 270618 h 291242"/>
                        <a:gd name="connsiteX0" fmla="*/ 0 w 214479"/>
                        <a:gd name="connsiteY0" fmla="*/ 270618 h 294136"/>
                        <a:gd name="connsiteX1" fmla="*/ 107240 w 214479"/>
                        <a:gd name="connsiteY1" fmla="*/ 0 h 294136"/>
                        <a:gd name="connsiteX2" fmla="*/ 214479 w 214479"/>
                        <a:gd name="connsiteY2" fmla="*/ 270618 h 294136"/>
                        <a:gd name="connsiteX3" fmla="*/ 0 w 214479"/>
                        <a:gd name="connsiteY3" fmla="*/ 270618 h 294136"/>
                        <a:gd name="connsiteX0" fmla="*/ 0 w 214479"/>
                        <a:gd name="connsiteY0" fmla="*/ 270618 h 296582"/>
                        <a:gd name="connsiteX1" fmla="*/ 107240 w 214479"/>
                        <a:gd name="connsiteY1" fmla="*/ 0 h 296582"/>
                        <a:gd name="connsiteX2" fmla="*/ 214479 w 214479"/>
                        <a:gd name="connsiteY2" fmla="*/ 270618 h 296582"/>
                        <a:gd name="connsiteX3" fmla="*/ 0 w 214479"/>
                        <a:gd name="connsiteY3" fmla="*/ 270618 h 296582"/>
                        <a:gd name="connsiteX0" fmla="*/ 0 w 214479"/>
                        <a:gd name="connsiteY0" fmla="*/ 270618 h 302372"/>
                        <a:gd name="connsiteX1" fmla="*/ 107240 w 214479"/>
                        <a:gd name="connsiteY1" fmla="*/ 0 h 302372"/>
                        <a:gd name="connsiteX2" fmla="*/ 214479 w 214479"/>
                        <a:gd name="connsiteY2" fmla="*/ 270618 h 302372"/>
                        <a:gd name="connsiteX3" fmla="*/ 0 w 214479"/>
                        <a:gd name="connsiteY3" fmla="*/ 270618 h 302372"/>
                        <a:gd name="connsiteX0" fmla="*/ 0 w 214479"/>
                        <a:gd name="connsiteY0" fmla="*/ 270618 h 304759"/>
                        <a:gd name="connsiteX1" fmla="*/ 107240 w 214479"/>
                        <a:gd name="connsiteY1" fmla="*/ 0 h 304759"/>
                        <a:gd name="connsiteX2" fmla="*/ 214479 w 214479"/>
                        <a:gd name="connsiteY2" fmla="*/ 270618 h 304759"/>
                        <a:gd name="connsiteX3" fmla="*/ 0 w 214479"/>
                        <a:gd name="connsiteY3" fmla="*/ 270618 h 304759"/>
                        <a:gd name="connsiteX0" fmla="*/ 0 w 214479"/>
                        <a:gd name="connsiteY0" fmla="*/ 270618 h 305719"/>
                        <a:gd name="connsiteX1" fmla="*/ 107240 w 214479"/>
                        <a:gd name="connsiteY1" fmla="*/ 0 h 305719"/>
                        <a:gd name="connsiteX2" fmla="*/ 214479 w 214479"/>
                        <a:gd name="connsiteY2" fmla="*/ 270618 h 305719"/>
                        <a:gd name="connsiteX3" fmla="*/ 0 w 214479"/>
                        <a:gd name="connsiteY3" fmla="*/ 270618 h 305719"/>
                        <a:gd name="connsiteX0" fmla="*/ 0 w 214479"/>
                        <a:gd name="connsiteY0" fmla="*/ 270618 h 306535"/>
                        <a:gd name="connsiteX1" fmla="*/ 107240 w 214479"/>
                        <a:gd name="connsiteY1" fmla="*/ 0 h 306535"/>
                        <a:gd name="connsiteX2" fmla="*/ 214479 w 214479"/>
                        <a:gd name="connsiteY2" fmla="*/ 270618 h 306535"/>
                        <a:gd name="connsiteX3" fmla="*/ 0 w 214479"/>
                        <a:gd name="connsiteY3" fmla="*/ 270618 h 306535"/>
                      </a:gdLst>
                      <a:ahLst/>
                      <a:cxnLst>
                        <a:cxn ang="0">
                          <a:pos x="connsiteX0" y="connsiteY0"/>
                        </a:cxn>
                        <a:cxn ang="0">
                          <a:pos x="connsiteX1" y="connsiteY1"/>
                        </a:cxn>
                        <a:cxn ang="0">
                          <a:pos x="connsiteX2" y="connsiteY2"/>
                        </a:cxn>
                        <a:cxn ang="0">
                          <a:pos x="connsiteX3" y="connsiteY3"/>
                        </a:cxn>
                      </a:cxnLst>
                      <a:rect l="l" t="t" r="r" b="b"/>
                      <a:pathLst>
                        <a:path w="214479" h="306535">
                          <a:moveTo>
                            <a:pt x="0" y="270618"/>
                          </a:moveTo>
                          <a:lnTo>
                            <a:pt x="107240" y="0"/>
                          </a:lnTo>
                          <a:lnTo>
                            <a:pt x="214479" y="270618"/>
                          </a:lnTo>
                          <a:cubicBezTo>
                            <a:pt x="178705" y="311098"/>
                            <a:pt x="42918" y="325387"/>
                            <a:pt x="0" y="270618"/>
                          </a:cubicBezTo>
                          <a:close/>
                        </a:path>
                      </a:pathLst>
                    </a:custGeom>
                    <a:gradFill>
                      <a:gsLst>
                        <a:gs pos="99000">
                          <a:schemeClr val="tx1">
                            <a:lumMod val="85000"/>
                            <a:lumOff val="15000"/>
                          </a:schemeClr>
                        </a:gs>
                        <a:gs pos="35000">
                          <a:srgbClr val="696969"/>
                        </a:gs>
                        <a:gs pos="68000">
                          <a:schemeClr val="bg1">
                            <a:lumMod val="50000"/>
                          </a:schemeClr>
                        </a:gs>
                        <a:gs pos="52000">
                          <a:schemeClr val="bg1">
                            <a:lumMod val="75000"/>
                          </a:schemeClr>
                        </a:gs>
                        <a:gs pos="0">
                          <a:schemeClr val="tx1">
                            <a:lumMod val="95000"/>
                            <a:lumOff val="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8" name="Group 67"/>
                  <p:cNvGrpSpPr/>
                  <p:nvPr/>
                </p:nvGrpSpPr>
                <p:grpSpPr>
                  <a:xfrm>
                    <a:off x="3789810" y="1669943"/>
                    <a:ext cx="607656" cy="5087156"/>
                    <a:chOff x="3541542" y="912463"/>
                    <a:chExt cx="2457855" cy="20576576"/>
                  </a:xfrm>
                </p:grpSpPr>
                <p:sp>
                  <p:nvSpPr>
                    <p:cNvPr id="69" name="Freeform 68"/>
                    <p:cNvSpPr/>
                    <p:nvPr/>
                  </p:nvSpPr>
                  <p:spPr>
                    <a:xfrm flipH="1">
                      <a:off x="3571728" y="912463"/>
                      <a:ext cx="649342" cy="18290251"/>
                    </a:xfrm>
                    <a:custGeom>
                      <a:avLst/>
                      <a:gdLst>
                        <a:gd name="connsiteX0" fmla="*/ 571290 w 644110"/>
                        <a:gd name="connsiteY0" fmla="*/ 1479 h 18093056"/>
                        <a:gd name="connsiteX1" fmla="*/ 0 w 644110"/>
                        <a:gd name="connsiteY1" fmla="*/ 2493599 h 18093056"/>
                        <a:gd name="connsiteX2" fmla="*/ 1226 w 644110"/>
                        <a:gd name="connsiteY2" fmla="*/ 14553913 h 18093056"/>
                        <a:gd name="connsiteX3" fmla="*/ 1748 w 644110"/>
                        <a:gd name="connsiteY3" fmla="*/ 18093056 h 18093056"/>
                        <a:gd name="connsiteX4" fmla="*/ 644110 w 644110"/>
                        <a:gd name="connsiteY4" fmla="*/ 18093056 h 18093056"/>
                        <a:gd name="connsiteX5" fmla="*/ 644110 w 644110"/>
                        <a:gd name="connsiteY5" fmla="*/ 74181 h 18093056"/>
                        <a:gd name="connsiteX0" fmla="*/ 646306 w 719126"/>
                        <a:gd name="connsiteY0" fmla="*/ 1479 h 18093056"/>
                        <a:gd name="connsiteX1" fmla="*/ 75016 w 719126"/>
                        <a:gd name="connsiteY1" fmla="*/ 2493599 h 18093056"/>
                        <a:gd name="connsiteX2" fmla="*/ 76764 w 719126"/>
                        <a:gd name="connsiteY2" fmla="*/ 18093056 h 18093056"/>
                        <a:gd name="connsiteX3" fmla="*/ 719126 w 719126"/>
                        <a:gd name="connsiteY3" fmla="*/ 18093056 h 18093056"/>
                        <a:gd name="connsiteX4" fmla="*/ 719126 w 719126"/>
                        <a:gd name="connsiteY4" fmla="*/ 74181 h 18093056"/>
                        <a:gd name="connsiteX5" fmla="*/ 646306 w 719126"/>
                        <a:gd name="connsiteY5" fmla="*/ 1479 h 18093056"/>
                        <a:gd name="connsiteX0" fmla="*/ 612102 w 684922"/>
                        <a:gd name="connsiteY0" fmla="*/ 1479 h 18093056"/>
                        <a:gd name="connsiteX1" fmla="*/ 40812 w 684922"/>
                        <a:gd name="connsiteY1" fmla="*/ 2493599 h 18093056"/>
                        <a:gd name="connsiteX2" fmla="*/ 42560 w 684922"/>
                        <a:gd name="connsiteY2" fmla="*/ 18093056 h 18093056"/>
                        <a:gd name="connsiteX3" fmla="*/ 684922 w 684922"/>
                        <a:gd name="connsiteY3" fmla="*/ 18093056 h 18093056"/>
                        <a:gd name="connsiteX4" fmla="*/ 684922 w 684922"/>
                        <a:gd name="connsiteY4" fmla="*/ 74181 h 18093056"/>
                        <a:gd name="connsiteX5" fmla="*/ 612102 w 684922"/>
                        <a:gd name="connsiteY5" fmla="*/ 1479 h 18093056"/>
                        <a:gd name="connsiteX0" fmla="*/ 572315 w 645135"/>
                        <a:gd name="connsiteY0" fmla="*/ 1479 h 18093056"/>
                        <a:gd name="connsiteX1" fmla="*/ 1025 w 645135"/>
                        <a:gd name="connsiteY1" fmla="*/ 2493599 h 18093056"/>
                        <a:gd name="connsiteX2" fmla="*/ 2773 w 645135"/>
                        <a:gd name="connsiteY2" fmla="*/ 18093056 h 18093056"/>
                        <a:gd name="connsiteX3" fmla="*/ 645135 w 645135"/>
                        <a:gd name="connsiteY3" fmla="*/ 18093056 h 18093056"/>
                        <a:gd name="connsiteX4" fmla="*/ 645135 w 645135"/>
                        <a:gd name="connsiteY4" fmla="*/ 74181 h 18093056"/>
                        <a:gd name="connsiteX5" fmla="*/ 572315 w 645135"/>
                        <a:gd name="connsiteY5" fmla="*/ 1479 h 18093056"/>
                        <a:gd name="connsiteX0" fmla="*/ 576522 w 649342"/>
                        <a:gd name="connsiteY0" fmla="*/ 1479 h 18093056"/>
                        <a:gd name="connsiteX1" fmla="*/ 5232 w 649342"/>
                        <a:gd name="connsiteY1" fmla="*/ 2493599 h 18093056"/>
                        <a:gd name="connsiteX2" fmla="*/ 0 w 649342"/>
                        <a:gd name="connsiteY2" fmla="*/ 18093056 h 18093056"/>
                        <a:gd name="connsiteX3" fmla="*/ 649342 w 649342"/>
                        <a:gd name="connsiteY3" fmla="*/ 18093056 h 18093056"/>
                        <a:gd name="connsiteX4" fmla="*/ 649342 w 649342"/>
                        <a:gd name="connsiteY4" fmla="*/ 74181 h 18093056"/>
                        <a:gd name="connsiteX5" fmla="*/ 576522 w 649342"/>
                        <a:gd name="connsiteY5" fmla="*/ 1479 h 18093056"/>
                        <a:gd name="connsiteX0" fmla="*/ 576522 w 649342"/>
                        <a:gd name="connsiteY0" fmla="*/ 102321 h 18193898"/>
                        <a:gd name="connsiteX1" fmla="*/ 12212 w 649342"/>
                        <a:gd name="connsiteY1" fmla="*/ 528316 h 18193898"/>
                        <a:gd name="connsiteX2" fmla="*/ 0 w 649342"/>
                        <a:gd name="connsiteY2" fmla="*/ 18193898 h 18193898"/>
                        <a:gd name="connsiteX3" fmla="*/ 649342 w 649342"/>
                        <a:gd name="connsiteY3" fmla="*/ 18193898 h 18193898"/>
                        <a:gd name="connsiteX4" fmla="*/ 649342 w 649342"/>
                        <a:gd name="connsiteY4" fmla="*/ 175023 h 18193898"/>
                        <a:gd name="connsiteX5" fmla="*/ 576522 w 649342"/>
                        <a:gd name="connsiteY5" fmla="*/ 102321 h 18193898"/>
                        <a:gd name="connsiteX0" fmla="*/ 649342 w 649342"/>
                        <a:gd name="connsiteY0" fmla="*/ 0 h 18018875"/>
                        <a:gd name="connsiteX1" fmla="*/ 12212 w 649342"/>
                        <a:gd name="connsiteY1" fmla="*/ 353293 h 18018875"/>
                        <a:gd name="connsiteX2" fmla="*/ 0 w 649342"/>
                        <a:gd name="connsiteY2" fmla="*/ 18018875 h 18018875"/>
                        <a:gd name="connsiteX3" fmla="*/ 649342 w 649342"/>
                        <a:gd name="connsiteY3" fmla="*/ 18018875 h 18018875"/>
                        <a:gd name="connsiteX4" fmla="*/ 649342 w 649342"/>
                        <a:gd name="connsiteY4" fmla="*/ 0 h 18018875"/>
                        <a:gd name="connsiteX0" fmla="*/ 649342 w 649342"/>
                        <a:gd name="connsiteY0" fmla="*/ 0 h 18018875"/>
                        <a:gd name="connsiteX1" fmla="*/ 12212 w 649342"/>
                        <a:gd name="connsiteY1" fmla="*/ 353293 h 18018875"/>
                        <a:gd name="connsiteX2" fmla="*/ 0 w 649342"/>
                        <a:gd name="connsiteY2" fmla="*/ 18018875 h 18018875"/>
                        <a:gd name="connsiteX3" fmla="*/ 649342 w 649342"/>
                        <a:gd name="connsiteY3" fmla="*/ 18018875 h 18018875"/>
                        <a:gd name="connsiteX4" fmla="*/ 649342 w 649342"/>
                        <a:gd name="connsiteY4" fmla="*/ 0 h 18018875"/>
                        <a:gd name="connsiteX0" fmla="*/ 649342 w 649342"/>
                        <a:gd name="connsiteY0" fmla="*/ 0 h 18018875"/>
                        <a:gd name="connsiteX1" fmla="*/ 19192 w 649342"/>
                        <a:gd name="connsiteY1" fmla="*/ 346313 h 18018875"/>
                        <a:gd name="connsiteX2" fmla="*/ 0 w 649342"/>
                        <a:gd name="connsiteY2" fmla="*/ 18018875 h 18018875"/>
                        <a:gd name="connsiteX3" fmla="*/ 649342 w 649342"/>
                        <a:gd name="connsiteY3" fmla="*/ 18018875 h 18018875"/>
                        <a:gd name="connsiteX4" fmla="*/ 649342 w 649342"/>
                        <a:gd name="connsiteY4" fmla="*/ 0 h 18018875"/>
                        <a:gd name="connsiteX0" fmla="*/ 649342 w 649342"/>
                        <a:gd name="connsiteY0" fmla="*/ 0 h 18018875"/>
                        <a:gd name="connsiteX1" fmla="*/ 5231 w 649342"/>
                        <a:gd name="connsiteY1" fmla="*/ 346313 h 18018875"/>
                        <a:gd name="connsiteX2" fmla="*/ 0 w 649342"/>
                        <a:gd name="connsiteY2" fmla="*/ 18018875 h 18018875"/>
                        <a:gd name="connsiteX3" fmla="*/ 649342 w 649342"/>
                        <a:gd name="connsiteY3" fmla="*/ 18018875 h 18018875"/>
                        <a:gd name="connsiteX4" fmla="*/ 649342 w 649342"/>
                        <a:gd name="connsiteY4" fmla="*/ 0 h 18018875"/>
                        <a:gd name="connsiteX0" fmla="*/ 649342 w 649342"/>
                        <a:gd name="connsiteY0" fmla="*/ 0 h 18067736"/>
                        <a:gd name="connsiteX1" fmla="*/ 5231 w 649342"/>
                        <a:gd name="connsiteY1" fmla="*/ 395174 h 18067736"/>
                        <a:gd name="connsiteX2" fmla="*/ 0 w 649342"/>
                        <a:gd name="connsiteY2" fmla="*/ 18067736 h 18067736"/>
                        <a:gd name="connsiteX3" fmla="*/ 649342 w 649342"/>
                        <a:gd name="connsiteY3" fmla="*/ 18067736 h 18067736"/>
                        <a:gd name="connsiteX4" fmla="*/ 649342 w 649342"/>
                        <a:gd name="connsiteY4" fmla="*/ 0 h 18067736"/>
                        <a:gd name="connsiteX0" fmla="*/ 649342 w 649342"/>
                        <a:gd name="connsiteY0" fmla="*/ 55591 h 18123327"/>
                        <a:gd name="connsiteX1" fmla="*/ 5231 w 649342"/>
                        <a:gd name="connsiteY1" fmla="*/ 450765 h 18123327"/>
                        <a:gd name="connsiteX2" fmla="*/ 0 w 649342"/>
                        <a:gd name="connsiteY2" fmla="*/ 18123327 h 18123327"/>
                        <a:gd name="connsiteX3" fmla="*/ 649342 w 649342"/>
                        <a:gd name="connsiteY3" fmla="*/ 18123327 h 18123327"/>
                        <a:gd name="connsiteX4" fmla="*/ 649342 w 649342"/>
                        <a:gd name="connsiteY4" fmla="*/ 55591 h 18123327"/>
                        <a:gd name="connsiteX0" fmla="*/ 649342 w 649342"/>
                        <a:gd name="connsiteY0" fmla="*/ 69834 h 18137570"/>
                        <a:gd name="connsiteX1" fmla="*/ 5231 w 649342"/>
                        <a:gd name="connsiteY1" fmla="*/ 465008 h 18137570"/>
                        <a:gd name="connsiteX2" fmla="*/ 0 w 649342"/>
                        <a:gd name="connsiteY2" fmla="*/ 18137570 h 18137570"/>
                        <a:gd name="connsiteX3" fmla="*/ 649342 w 649342"/>
                        <a:gd name="connsiteY3" fmla="*/ 18137570 h 18137570"/>
                        <a:gd name="connsiteX4" fmla="*/ 649342 w 649342"/>
                        <a:gd name="connsiteY4" fmla="*/ 69834 h 18137570"/>
                        <a:gd name="connsiteX0" fmla="*/ 649342 w 649342"/>
                        <a:gd name="connsiteY0" fmla="*/ 89877 h 18157613"/>
                        <a:gd name="connsiteX1" fmla="*/ 5231 w 649342"/>
                        <a:gd name="connsiteY1" fmla="*/ 485051 h 18157613"/>
                        <a:gd name="connsiteX2" fmla="*/ 0 w 649342"/>
                        <a:gd name="connsiteY2" fmla="*/ 18157613 h 18157613"/>
                        <a:gd name="connsiteX3" fmla="*/ 649342 w 649342"/>
                        <a:gd name="connsiteY3" fmla="*/ 18157613 h 18157613"/>
                        <a:gd name="connsiteX4" fmla="*/ 649342 w 649342"/>
                        <a:gd name="connsiteY4" fmla="*/ 89877 h 18157613"/>
                        <a:gd name="connsiteX0" fmla="*/ 649342 w 649342"/>
                        <a:gd name="connsiteY0" fmla="*/ 89877 h 18196559"/>
                        <a:gd name="connsiteX1" fmla="*/ 5231 w 649342"/>
                        <a:gd name="connsiteY1" fmla="*/ 485051 h 18196559"/>
                        <a:gd name="connsiteX2" fmla="*/ 0 w 649342"/>
                        <a:gd name="connsiteY2" fmla="*/ 18157613 h 18196559"/>
                        <a:gd name="connsiteX3" fmla="*/ 649342 w 649342"/>
                        <a:gd name="connsiteY3" fmla="*/ 18157613 h 18196559"/>
                        <a:gd name="connsiteX4" fmla="*/ 649342 w 649342"/>
                        <a:gd name="connsiteY4" fmla="*/ 89877 h 18196559"/>
                        <a:gd name="connsiteX0" fmla="*/ 649342 w 649342"/>
                        <a:gd name="connsiteY0" fmla="*/ 89877 h 18211236"/>
                        <a:gd name="connsiteX1" fmla="*/ 5231 w 649342"/>
                        <a:gd name="connsiteY1" fmla="*/ 485051 h 18211236"/>
                        <a:gd name="connsiteX2" fmla="*/ 0 w 649342"/>
                        <a:gd name="connsiteY2" fmla="*/ 18157613 h 18211236"/>
                        <a:gd name="connsiteX3" fmla="*/ 649342 w 649342"/>
                        <a:gd name="connsiteY3" fmla="*/ 18157613 h 18211236"/>
                        <a:gd name="connsiteX4" fmla="*/ 649342 w 649342"/>
                        <a:gd name="connsiteY4" fmla="*/ 89877 h 18211236"/>
                        <a:gd name="connsiteX0" fmla="*/ 649342 w 649342"/>
                        <a:gd name="connsiteY0" fmla="*/ 89877 h 18204183"/>
                        <a:gd name="connsiteX1" fmla="*/ 5231 w 649342"/>
                        <a:gd name="connsiteY1" fmla="*/ 485051 h 18204183"/>
                        <a:gd name="connsiteX2" fmla="*/ 0 w 649342"/>
                        <a:gd name="connsiteY2" fmla="*/ 18157613 h 18204183"/>
                        <a:gd name="connsiteX3" fmla="*/ 649342 w 649342"/>
                        <a:gd name="connsiteY3" fmla="*/ 18138562 h 18204183"/>
                        <a:gd name="connsiteX4" fmla="*/ 649342 w 649342"/>
                        <a:gd name="connsiteY4" fmla="*/ 89877 h 18204183"/>
                        <a:gd name="connsiteX0" fmla="*/ 649342 w 649342"/>
                        <a:gd name="connsiteY0" fmla="*/ 89877 h 18212101"/>
                        <a:gd name="connsiteX1" fmla="*/ 5231 w 649342"/>
                        <a:gd name="connsiteY1" fmla="*/ 485051 h 18212101"/>
                        <a:gd name="connsiteX2" fmla="*/ 0 w 649342"/>
                        <a:gd name="connsiteY2" fmla="*/ 18157613 h 18212101"/>
                        <a:gd name="connsiteX3" fmla="*/ 649342 w 649342"/>
                        <a:gd name="connsiteY3" fmla="*/ 18138562 h 18212101"/>
                        <a:gd name="connsiteX4" fmla="*/ 649342 w 649342"/>
                        <a:gd name="connsiteY4" fmla="*/ 89877 h 18212101"/>
                        <a:gd name="connsiteX0" fmla="*/ 649342 w 649342"/>
                        <a:gd name="connsiteY0" fmla="*/ 89877 h 18197576"/>
                        <a:gd name="connsiteX1" fmla="*/ 5231 w 649342"/>
                        <a:gd name="connsiteY1" fmla="*/ 485051 h 18197576"/>
                        <a:gd name="connsiteX2" fmla="*/ 0 w 649342"/>
                        <a:gd name="connsiteY2" fmla="*/ 18157613 h 18197576"/>
                        <a:gd name="connsiteX3" fmla="*/ 649342 w 649342"/>
                        <a:gd name="connsiteY3" fmla="*/ 18092842 h 18197576"/>
                        <a:gd name="connsiteX4" fmla="*/ 649342 w 649342"/>
                        <a:gd name="connsiteY4" fmla="*/ 89877 h 18197576"/>
                        <a:gd name="connsiteX0" fmla="*/ 649342 w 649342"/>
                        <a:gd name="connsiteY0" fmla="*/ 89877 h 18200993"/>
                        <a:gd name="connsiteX1" fmla="*/ 5231 w 649342"/>
                        <a:gd name="connsiteY1" fmla="*/ 485051 h 18200993"/>
                        <a:gd name="connsiteX2" fmla="*/ 0 w 649342"/>
                        <a:gd name="connsiteY2" fmla="*/ 18157613 h 18200993"/>
                        <a:gd name="connsiteX3" fmla="*/ 649342 w 649342"/>
                        <a:gd name="connsiteY3" fmla="*/ 18092842 h 18200993"/>
                        <a:gd name="connsiteX4" fmla="*/ 649342 w 649342"/>
                        <a:gd name="connsiteY4" fmla="*/ 89877 h 18200993"/>
                        <a:gd name="connsiteX0" fmla="*/ 649342 w 649342"/>
                        <a:gd name="connsiteY0" fmla="*/ 89877 h 18206067"/>
                        <a:gd name="connsiteX1" fmla="*/ 5231 w 649342"/>
                        <a:gd name="connsiteY1" fmla="*/ 485051 h 18206067"/>
                        <a:gd name="connsiteX2" fmla="*/ 0 w 649342"/>
                        <a:gd name="connsiteY2" fmla="*/ 18157613 h 18206067"/>
                        <a:gd name="connsiteX3" fmla="*/ 649342 w 649342"/>
                        <a:gd name="connsiteY3" fmla="*/ 18092842 h 18206067"/>
                        <a:gd name="connsiteX4" fmla="*/ 649342 w 649342"/>
                        <a:gd name="connsiteY4" fmla="*/ 89877 h 18206067"/>
                        <a:gd name="connsiteX0" fmla="*/ 649342 w 649342"/>
                        <a:gd name="connsiteY0" fmla="*/ 102262 h 18218452"/>
                        <a:gd name="connsiteX1" fmla="*/ 5230 w 649342"/>
                        <a:gd name="connsiteY1" fmla="*/ 420381 h 18218452"/>
                        <a:gd name="connsiteX2" fmla="*/ 0 w 649342"/>
                        <a:gd name="connsiteY2" fmla="*/ 18169998 h 18218452"/>
                        <a:gd name="connsiteX3" fmla="*/ 649342 w 649342"/>
                        <a:gd name="connsiteY3" fmla="*/ 18105227 h 18218452"/>
                        <a:gd name="connsiteX4" fmla="*/ 649342 w 649342"/>
                        <a:gd name="connsiteY4" fmla="*/ 102262 h 18218452"/>
                        <a:gd name="connsiteX0" fmla="*/ 649342 w 649342"/>
                        <a:gd name="connsiteY0" fmla="*/ 119606 h 18235796"/>
                        <a:gd name="connsiteX1" fmla="*/ 5230 w 649342"/>
                        <a:gd name="connsiteY1" fmla="*/ 437725 h 18235796"/>
                        <a:gd name="connsiteX2" fmla="*/ 0 w 649342"/>
                        <a:gd name="connsiteY2" fmla="*/ 18187342 h 18235796"/>
                        <a:gd name="connsiteX3" fmla="*/ 649342 w 649342"/>
                        <a:gd name="connsiteY3" fmla="*/ 18122571 h 18235796"/>
                        <a:gd name="connsiteX4" fmla="*/ 649342 w 649342"/>
                        <a:gd name="connsiteY4" fmla="*/ 119606 h 18235796"/>
                        <a:gd name="connsiteX0" fmla="*/ 649342 w 649342"/>
                        <a:gd name="connsiteY0" fmla="*/ 128141 h 18244331"/>
                        <a:gd name="connsiteX1" fmla="*/ 5230 w 649342"/>
                        <a:gd name="connsiteY1" fmla="*/ 446260 h 18244331"/>
                        <a:gd name="connsiteX2" fmla="*/ 0 w 649342"/>
                        <a:gd name="connsiteY2" fmla="*/ 18195877 h 18244331"/>
                        <a:gd name="connsiteX3" fmla="*/ 649342 w 649342"/>
                        <a:gd name="connsiteY3" fmla="*/ 18131106 h 18244331"/>
                        <a:gd name="connsiteX4" fmla="*/ 649342 w 649342"/>
                        <a:gd name="connsiteY4" fmla="*/ 128141 h 18244331"/>
                        <a:gd name="connsiteX0" fmla="*/ 649342 w 649342"/>
                        <a:gd name="connsiteY0" fmla="*/ 140478 h 18256668"/>
                        <a:gd name="connsiteX1" fmla="*/ 5230 w 649342"/>
                        <a:gd name="connsiteY1" fmla="*/ 458597 h 18256668"/>
                        <a:gd name="connsiteX2" fmla="*/ 0 w 649342"/>
                        <a:gd name="connsiteY2" fmla="*/ 18208214 h 18256668"/>
                        <a:gd name="connsiteX3" fmla="*/ 649342 w 649342"/>
                        <a:gd name="connsiteY3" fmla="*/ 18143443 h 18256668"/>
                        <a:gd name="connsiteX4" fmla="*/ 649342 w 649342"/>
                        <a:gd name="connsiteY4" fmla="*/ 140478 h 18256668"/>
                        <a:gd name="connsiteX0" fmla="*/ 649342 w 649342"/>
                        <a:gd name="connsiteY0" fmla="*/ 166163 h 18282353"/>
                        <a:gd name="connsiteX1" fmla="*/ 5230 w 649342"/>
                        <a:gd name="connsiteY1" fmla="*/ 484282 h 18282353"/>
                        <a:gd name="connsiteX2" fmla="*/ 0 w 649342"/>
                        <a:gd name="connsiteY2" fmla="*/ 18233899 h 18282353"/>
                        <a:gd name="connsiteX3" fmla="*/ 649342 w 649342"/>
                        <a:gd name="connsiteY3" fmla="*/ 18169128 h 18282353"/>
                        <a:gd name="connsiteX4" fmla="*/ 649342 w 649342"/>
                        <a:gd name="connsiteY4" fmla="*/ 166163 h 18282353"/>
                        <a:gd name="connsiteX0" fmla="*/ 649342 w 649342"/>
                        <a:gd name="connsiteY0" fmla="*/ 166163 h 18282353"/>
                        <a:gd name="connsiteX1" fmla="*/ 5230 w 649342"/>
                        <a:gd name="connsiteY1" fmla="*/ 484282 h 18282353"/>
                        <a:gd name="connsiteX2" fmla="*/ 0 w 649342"/>
                        <a:gd name="connsiteY2" fmla="*/ 18233899 h 18282353"/>
                        <a:gd name="connsiteX3" fmla="*/ 649342 w 649342"/>
                        <a:gd name="connsiteY3" fmla="*/ 18169128 h 18282353"/>
                        <a:gd name="connsiteX4" fmla="*/ 649342 w 649342"/>
                        <a:gd name="connsiteY4" fmla="*/ 166163 h 18282353"/>
                        <a:gd name="connsiteX0" fmla="*/ 649342 w 649342"/>
                        <a:gd name="connsiteY0" fmla="*/ 174058 h 18290248"/>
                        <a:gd name="connsiteX1" fmla="*/ 5230 w 649342"/>
                        <a:gd name="connsiteY1" fmla="*/ 463280 h 18290248"/>
                        <a:gd name="connsiteX2" fmla="*/ 0 w 649342"/>
                        <a:gd name="connsiteY2" fmla="*/ 18241794 h 18290248"/>
                        <a:gd name="connsiteX3" fmla="*/ 649342 w 649342"/>
                        <a:gd name="connsiteY3" fmla="*/ 18177023 h 18290248"/>
                        <a:gd name="connsiteX4" fmla="*/ 649342 w 649342"/>
                        <a:gd name="connsiteY4" fmla="*/ 174058 h 182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42" h="18290248">
                          <a:moveTo>
                            <a:pt x="649342" y="174058"/>
                          </a:moveTo>
                          <a:cubicBezTo>
                            <a:pt x="493131" y="-169142"/>
                            <a:pt x="178756" y="30865"/>
                            <a:pt x="5230" y="463280"/>
                          </a:cubicBezTo>
                          <a:cubicBezTo>
                            <a:pt x="1048" y="3471563"/>
                            <a:pt x="4331" y="15579063"/>
                            <a:pt x="0" y="18241794"/>
                          </a:cubicBezTo>
                          <a:cubicBezTo>
                            <a:pt x="109767" y="18340853"/>
                            <a:pt x="562435" y="18272271"/>
                            <a:pt x="649342" y="18177023"/>
                          </a:cubicBezTo>
                          <a:lnTo>
                            <a:pt x="649342" y="174058"/>
                          </a:lnTo>
                          <a:close/>
                        </a:path>
                      </a:pathLst>
                    </a:custGeom>
                    <a:gradFill>
                      <a:gsLst>
                        <a:gs pos="4000">
                          <a:schemeClr val="bg1">
                            <a:lumMod val="65000"/>
                          </a:schemeClr>
                        </a:gs>
                        <a:gs pos="31000">
                          <a:schemeClr val="bg1">
                            <a:lumMod val="50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Freeform 69"/>
                    <p:cNvSpPr/>
                    <p:nvPr/>
                  </p:nvSpPr>
                  <p:spPr>
                    <a:xfrm>
                      <a:off x="4143972" y="1014983"/>
                      <a:ext cx="1201123" cy="18247097"/>
                    </a:xfrm>
                    <a:custGeom>
                      <a:avLst/>
                      <a:gdLst>
                        <a:gd name="connsiteX0" fmla="*/ 541470 w 1105277"/>
                        <a:gd name="connsiteY0" fmla="*/ 1820 h 18060340"/>
                        <a:gd name="connsiteX1" fmla="*/ 1103315 w 1105277"/>
                        <a:gd name="connsiteY1" fmla="*/ 732702 h 18060340"/>
                        <a:gd name="connsiteX2" fmla="*/ 1103542 w 1105277"/>
                        <a:gd name="connsiteY2" fmla="*/ 18015516 h 18060340"/>
                        <a:gd name="connsiteX3" fmla="*/ 1103534 w 1105277"/>
                        <a:gd name="connsiteY3" fmla="*/ 18060340 h 18060340"/>
                        <a:gd name="connsiteX4" fmla="*/ 250 w 1105277"/>
                        <a:gd name="connsiteY4" fmla="*/ 18060340 h 18060340"/>
                        <a:gd name="connsiteX5" fmla="*/ 187 w 1105277"/>
                        <a:gd name="connsiteY5" fmla="*/ 18010498 h 18060340"/>
                        <a:gd name="connsiteX6" fmla="*/ 1252 w 1105277"/>
                        <a:gd name="connsiteY6" fmla="*/ 835224 h 18060340"/>
                        <a:gd name="connsiteX7" fmla="*/ 541470 w 1105277"/>
                        <a:gd name="connsiteY7" fmla="*/ 1820 h 18060340"/>
                        <a:gd name="connsiteX0" fmla="*/ 541220 w 1105027"/>
                        <a:gd name="connsiteY0" fmla="*/ 1820 h 18060340"/>
                        <a:gd name="connsiteX1" fmla="*/ 1103065 w 1105027"/>
                        <a:gd name="connsiteY1" fmla="*/ 732702 h 18060340"/>
                        <a:gd name="connsiteX2" fmla="*/ 1103292 w 1105027"/>
                        <a:gd name="connsiteY2" fmla="*/ 18015516 h 18060340"/>
                        <a:gd name="connsiteX3" fmla="*/ 1103284 w 1105027"/>
                        <a:gd name="connsiteY3" fmla="*/ 18060340 h 18060340"/>
                        <a:gd name="connsiteX4" fmla="*/ 0 w 1105027"/>
                        <a:gd name="connsiteY4" fmla="*/ 18060340 h 18060340"/>
                        <a:gd name="connsiteX5" fmla="*/ 1002 w 1105027"/>
                        <a:gd name="connsiteY5" fmla="*/ 835224 h 18060340"/>
                        <a:gd name="connsiteX6" fmla="*/ 541220 w 1105027"/>
                        <a:gd name="connsiteY6" fmla="*/ 1820 h 18060340"/>
                        <a:gd name="connsiteX0" fmla="*/ 541220 w 1209885"/>
                        <a:gd name="connsiteY0" fmla="*/ 1820 h 18060340"/>
                        <a:gd name="connsiteX1" fmla="*/ 1103065 w 1209885"/>
                        <a:gd name="connsiteY1" fmla="*/ 732702 h 18060340"/>
                        <a:gd name="connsiteX2" fmla="*/ 1103284 w 1209885"/>
                        <a:gd name="connsiteY2" fmla="*/ 18060340 h 18060340"/>
                        <a:gd name="connsiteX3" fmla="*/ 0 w 1209885"/>
                        <a:gd name="connsiteY3" fmla="*/ 18060340 h 18060340"/>
                        <a:gd name="connsiteX4" fmla="*/ 1002 w 1209885"/>
                        <a:gd name="connsiteY4" fmla="*/ 835224 h 18060340"/>
                        <a:gd name="connsiteX5" fmla="*/ 541220 w 1209885"/>
                        <a:gd name="connsiteY5" fmla="*/ 1820 h 18060340"/>
                        <a:gd name="connsiteX0" fmla="*/ 541220 w 1142289"/>
                        <a:gd name="connsiteY0" fmla="*/ 1820 h 18060340"/>
                        <a:gd name="connsiteX1" fmla="*/ 1103065 w 1142289"/>
                        <a:gd name="connsiteY1" fmla="*/ 732702 h 18060340"/>
                        <a:gd name="connsiteX2" fmla="*/ 1103284 w 1142289"/>
                        <a:gd name="connsiteY2" fmla="*/ 18060340 h 18060340"/>
                        <a:gd name="connsiteX3" fmla="*/ 0 w 1142289"/>
                        <a:gd name="connsiteY3" fmla="*/ 18060340 h 18060340"/>
                        <a:gd name="connsiteX4" fmla="*/ 1002 w 1142289"/>
                        <a:gd name="connsiteY4" fmla="*/ 835224 h 18060340"/>
                        <a:gd name="connsiteX5" fmla="*/ 541220 w 1142289"/>
                        <a:gd name="connsiteY5" fmla="*/ 1820 h 18060340"/>
                        <a:gd name="connsiteX0" fmla="*/ 541220 w 1103284"/>
                        <a:gd name="connsiteY0" fmla="*/ 1820 h 18060340"/>
                        <a:gd name="connsiteX1" fmla="*/ 1103065 w 1103284"/>
                        <a:gd name="connsiteY1" fmla="*/ 732702 h 18060340"/>
                        <a:gd name="connsiteX2" fmla="*/ 1103284 w 1103284"/>
                        <a:gd name="connsiteY2" fmla="*/ 18060340 h 18060340"/>
                        <a:gd name="connsiteX3" fmla="*/ 0 w 1103284"/>
                        <a:gd name="connsiteY3" fmla="*/ 18060340 h 18060340"/>
                        <a:gd name="connsiteX4" fmla="*/ 1002 w 1103284"/>
                        <a:gd name="connsiteY4" fmla="*/ 835224 h 18060340"/>
                        <a:gd name="connsiteX5" fmla="*/ 541220 w 1103284"/>
                        <a:gd name="connsiteY5" fmla="*/ 1820 h 18060340"/>
                        <a:gd name="connsiteX0" fmla="*/ 541220 w 1103284"/>
                        <a:gd name="connsiteY0" fmla="*/ 1820 h 18060340"/>
                        <a:gd name="connsiteX1" fmla="*/ 1103065 w 1103284"/>
                        <a:gd name="connsiteY1" fmla="*/ 732702 h 18060340"/>
                        <a:gd name="connsiteX2" fmla="*/ 1103284 w 1103284"/>
                        <a:gd name="connsiteY2" fmla="*/ 18060340 h 18060340"/>
                        <a:gd name="connsiteX3" fmla="*/ 0 w 1103284"/>
                        <a:gd name="connsiteY3" fmla="*/ 18060340 h 18060340"/>
                        <a:gd name="connsiteX4" fmla="*/ 1002 w 1103284"/>
                        <a:gd name="connsiteY4" fmla="*/ 835224 h 18060340"/>
                        <a:gd name="connsiteX5" fmla="*/ 541220 w 1103284"/>
                        <a:gd name="connsiteY5" fmla="*/ 1820 h 18060340"/>
                        <a:gd name="connsiteX0" fmla="*/ 541220 w 1103807"/>
                        <a:gd name="connsiteY0" fmla="*/ 1820 h 18060340"/>
                        <a:gd name="connsiteX1" fmla="*/ 1103065 w 1103807"/>
                        <a:gd name="connsiteY1" fmla="*/ 732702 h 18060340"/>
                        <a:gd name="connsiteX2" fmla="*/ 1103284 w 1103807"/>
                        <a:gd name="connsiteY2" fmla="*/ 18060340 h 18060340"/>
                        <a:gd name="connsiteX3" fmla="*/ 0 w 1103807"/>
                        <a:gd name="connsiteY3" fmla="*/ 18060340 h 18060340"/>
                        <a:gd name="connsiteX4" fmla="*/ 1002 w 1103807"/>
                        <a:gd name="connsiteY4" fmla="*/ 835224 h 18060340"/>
                        <a:gd name="connsiteX5" fmla="*/ 541220 w 1103807"/>
                        <a:gd name="connsiteY5" fmla="*/ 1820 h 18060340"/>
                        <a:gd name="connsiteX0" fmla="*/ 547198 w 1109785"/>
                        <a:gd name="connsiteY0" fmla="*/ 23928 h 18082448"/>
                        <a:gd name="connsiteX1" fmla="*/ 1109043 w 1109785"/>
                        <a:gd name="connsiteY1" fmla="*/ 754810 h 18082448"/>
                        <a:gd name="connsiteX2" fmla="*/ 1109262 w 1109785"/>
                        <a:gd name="connsiteY2" fmla="*/ 18082448 h 18082448"/>
                        <a:gd name="connsiteX3" fmla="*/ 5978 w 1109785"/>
                        <a:gd name="connsiteY3" fmla="*/ 18082448 h 18082448"/>
                        <a:gd name="connsiteX4" fmla="*/ 0 w 1109785"/>
                        <a:gd name="connsiteY4" fmla="*/ 396642 h 18082448"/>
                        <a:gd name="connsiteX5" fmla="*/ 547198 w 1109785"/>
                        <a:gd name="connsiteY5" fmla="*/ 23928 h 18082448"/>
                        <a:gd name="connsiteX0" fmla="*/ 547198 w 1116023"/>
                        <a:gd name="connsiteY0" fmla="*/ 30897 h 18089417"/>
                        <a:gd name="connsiteX1" fmla="*/ 1116023 w 1116023"/>
                        <a:gd name="connsiteY1" fmla="*/ 370890 h 18089417"/>
                        <a:gd name="connsiteX2" fmla="*/ 1109262 w 1116023"/>
                        <a:gd name="connsiteY2" fmla="*/ 18089417 h 18089417"/>
                        <a:gd name="connsiteX3" fmla="*/ 5978 w 1116023"/>
                        <a:gd name="connsiteY3" fmla="*/ 18089417 h 18089417"/>
                        <a:gd name="connsiteX4" fmla="*/ 0 w 1116023"/>
                        <a:gd name="connsiteY4" fmla="*/ 403611 h 18089417"/>
                        <a:gd name="connsiteX5" fmla="*/ 547198 w 1116023"/>
                        <a:gd name="connsiteY5" fmla="*/ 30897 h 18089417"/>
                        <a:gd name="connsiteX0" fmla="*/ 0 w 1116023"/>
                        <a:gd name="connsiteY0" fmla="*/ 2229188 h 19914994"/>
                        <a:gd name="connsiteX1" fmla="*/ 1116023 w 1116023"/>
                        <a:gd name="connsiteY1" fmla="*/ 2196467 h 19914994"/>
                        <a:gd name="connsiteX2" fmla="*/ 1109262 w 1116023"/>
                        <a:gd name="connsiteY2" fmla="*/ 19914994 h 19914994"/>
                        <a:gd name="connsiteX3" fmla="*/ 5978 w 1116023"/>
                        <a:gd name="connsiteY3" fmla="*/ 19914994 h 19914994"/>
                        <a:gd name="connsiteX4" fmla="*/ 0 w 1116023"/>
                        <a:gd name="connsiteY4" fmla="*/ 2229188 h 19914994"/>
                        <a:gd name="connsiteX0" fmla="*/ 0 w 1116023"/>
                        <a:gd name="connsiteY0" fmla="*/ 1391480 h 19077286"/>
                        <a:gd name="connsiteX1" fmla="*/ 1116023 w 1116023"/>
                        <a:gd name="connsiteY1" fmla="*/ 1358759 h 19077286"/>
                        <a:gd name="connsiteX2" fmla="*/ 1109262 w 1116023"/>
                        <a:gd name="connsiteY2" fmla="*/ 19077286 h 19077286"/>
                        <a:gd name="connsiteX3" fmla="*/ 5978 w 1116023"/>
                        <a:gd name="connsiteY3" fmla="*/ 19077286 h 19077286"/>
                        <a:gd name="connsiteX4" fmla="*/ 0 w 1116023"/>
                        <a:gd name="connsiteY4" fmla="*/ 1391480 h 19077286"/>
                        <a:gd name="connsiteX0" fmla="*/ 0 w 1116023"/>
                        <a:gd name="connsiteY0" fmla="*/ 384374 h 18070180"/>
                        <a:gd name="connsiteX1" fmla="*/ 1116023 w 1116023"/>
                        <a:gd name="connsiteY1" fmla="*/ 351653 h 18070180"/>
                        <a:gd name="connsiteX2" fmla="*/ 1109262 w 1116023"/>
                        <a:gd name="connsiteY2" fmla="*/ 18070180 h 18070180"/>
                        <a:gd name="connsiteX3" fmla="*/ 5978 w 1116023"/>
                        <a:gd name="connsiteY3" fmla="*/ 18070180 h 18070180"/>
                        <a:gd name="connsiteX4" fmla="*/ 0 w 1116023"/>
                        <a:gd name="connsiteY4" fmla="*/ 384374 h 18070180"/>
                        <a:gd name="connsiteX0" fmla="*/ 0 w 1116023"/>
                        <a:gd name="connsiteY0" fmla="*/ 427455 h 18113261"/>
                        <a:gd name="connsiteX1" fmla="*/ 1116023 w 1116023"/>
                        <a:gd name="connsiteY1" fmla="*/ 394734 h 18113261"/>
                        <a:gd name="connsiteX2" fmla="*/ 1109262 w 1116023"/>
                        <a:gd name="connsiteY2" fmla="*/ 18113261 h 18113261"/>
                        <a:gd name="connsiteX3" fmla="*/ 5978 w 1116023"/>
                        <a:gd name="connsiteY3" fmla="*/ 18113261 h 18113261"/>
                        <a:gd name="connsiteX4" fmla="*/ 0 w 1116023"/>
                        <a:gd name="connsiteY4" fmla="*/ 427455 h 18113261"/>
                        <a:gd name="connsiteX0" fmla="*/ 0 w 1116023"/>
                        <a:gd name="connsiteY0" fmla="*/ 475580 h 18161386"/>
                        <a:gd name="connsiteX1" fmla="*/ 1116023 w 1116023"/>
                        <a:gd name="connsiteY1" fmla="*/ 442859 h 18161386"/>
                        <a:gd name="connsiteX2" fmla="*/ 1109262 w 1116023"/>
                        <a:gd name="connsiteY2" fmla="*/ 18161386 h 18161386"/>
                        <a:gd name="connsiteX3" fmla="*/ 5978 w 1116023"/>
                        <a:gd name="connsiteY3" fmla="*/ 18161386 h 18161386"/>
                        <a:gd name="connsiteX4" fmla="*/ 0 w 1116023"/>
                        <a:gd name="connsiteY4" fmla="*/ 475580 h 18161386"/>
                        <a:gd name="connsiteX0" fmla="*/ 0 w 1116023"/>
                        <a:gd name="connsiteY0" fmla="*/ 423124 h 18108930"/>
                        <a:gd name="connsiteX1" fmla="*/ 1116023 w 1116023"/>
                        <a:gd name="connsiteY1" fmla="*/ 390403 h 18108930"/>
                        <a:gd name="connsiteX2" fmla="*/ 1109262 w 1116023"/>
                        <a:gd name="connsiteY2" fmla="*/ 18108930 h 18108930"/>
                        <a:gd name="connsiteX3" fmla="*/ 5978 w 1116023"/>
                        <a:gd name="connsiteY3" fmla="*/ 18108930 h 18108930"/>
                        <a:gd name="connsiteX4" fmla="*/ 0 w 1116023"/>
                        <a:gd name="connsiteY4" fmla="*/ 423124 h 18108930"/>
                        <a:gd name="connsiteX0" fmla="*/ 0 w 1116023"/>
                        <a:gd name="connsiteY0" fmla="*/ 390835 h 18076641"/>
                        <a:gd name="connsiteX1" fmla="*/ 1116023 w 1116023"/>
                        <a:gd name="connsiteY1" fmla="*/ 358114 h 18076641"/>
                        <a:gd name="connsiteX2" fmla="*/ 1109262 w 1116023"/>
                        <a:gd name="connsiteY2" fmla="*/ 18076641 h 18076641"/>
                        <a:gd name="connsiteX3" fmla="*/ 5978 w 1116023"/>
                        <a:gd name="connsiteY3" fmla="*/ 18076641 h 18076641"/>
                        <a:gd name="connsiteX4" fmla="*/ 0 w 1116023"/>
                        <a:gd name="connsiteY4" fmla="*/ 390835 h 18076641"/>
                        <a:gd name="connsiteX0" fmla="*/ 0 w 1116023"/>
                        <a:gd name="connsiteY0" fmla="*/ 390835 h 18117280"/>
                        <a:gd name="connsiteX1" fmla="*/ 1116023 w 1116023"/>
                        <a:gd name="connsiteY1" fmla="*/ 358114 h 18117280"/>
                        <a:gd name="connsiteX2" fmla="*/ 1109262 w 1116023"/>
                        <a:gd name="connsiteY2" fmla="*/ 18076641 h 18117280"/>
                        <a:gd name="connsiteX3" fmla="*/ 5978 w 1116023"/>
                        <a:gd name="connsiteY3" fmla="*/ 18076641 h 18117280"/>
                        <a:gd name="connsiteX4" fmla="*/ 0 w 1116023"/>
                        <a:gd name="connsiteY4" fmla="*/ 390835 h 18117280"/>
                        <a:gd name="connsiteX0" fmla="*/ 0 w 1116023"/>
                        <a:gd name="connsiteY0" fmla="*/ 390835 h 18134350"/>
                        <a:gd name="connsiteX1" fmla="*/ 1116023 w 1116023"/>
                        <a:gd name="connsiteY1" fmla="*/ 358114 h 18134350"/>
                        <a:gd name="connsiteX2" fmla="*/ 1109262 w 1116023"/>
                        <a:gd name="connsiteY2" fmla="*/ 18076641 h 18134350"/>
                        <a:gd name="connsiteX3" fmla="*/ 5978 w 1116023"/>
                        <a:gd name="connsiteY3" fmla="*/ 18076641 h 18134350"/>
                        <a:gd name="connsiteX4" fmla="*/ 0 w 1116023"/>
                        <a:gd name="connsiteY4" fmla="*/ 390835 h 18134350"/>
                        <a:gd name="connsiteX0" fmla="*/ 0 w 1116023"/>
                        <a:gd name="connsiteY0" fmla="*/ 390835 h 18142224"/>
                        <a:gd name="connsiteX1" fmla="*/ 1116023 w 1116023"/>
                        <a:gd name="connsiteY1" fmla="*/ 358114 h 18142224"/>
                        <a:gd name="connsiteX2" fmla="*/ 1109262 w 1116023"/>
                        <a:gd name="connsiteY2" fmla="*/ 18076641 h 18142224"/>
                        <a:gd name="connsiteX3" fmla="*/ 5978 w 1116023"/>
                        <a:gd name="connsiteY3" fmla="*/ 18076641 h 18142224"/>
                        <a:gd name="connsiteX4" fmla="*/ 0 w 1116023"/>
                        <a:gd name="connsiteY4" fmla="*/ 390835 h 18142224"/>
                        <a:gd name="connsiteX0" fmla="*/ 0 w 1116023"/>
                        <a:gd name="connsiteY0" fmla="*/ 390835 h 18158085"/>
                        <a:gd name="connsiteX1" fmla="*/ 1116023 w 1116023"/>
                        <a:gd name="connsiteY1" fmla="*/ 358114 h 18158085"/>
                        <a:gd name="connsiteX2" fmla="*/ 1109262 w 1116023"/>
                        <a:gd name="connsiteY2" fmla="*/ 18076641 h 18158085"/>
                        <a:gd name="connsiteX3" fmla="*/ 5978 w 1116023"/>
                        <a:gd name="connsiteY3" fmla="*/ 18076641 h 18158085"/>
                        <a:gd name="connsiteX4" fmla="*/ 0 w 1116023"/>
                        <a:gd name="connsiteY4" fmla="*/ 390835 h 18158085"/>
                        <a:gd name="connsiteX0" fmla="*/ 0 w 1116023"/>
                        <a:gd name="connsiteY0" fmla="*/ 390835 h 18163939"/>
                        <a:gd name="connsiteX1" fmla="*/ 1116023 w 1116023"/>
                        <a:gd name="connsiteY1" fmla="*/ 358114 h 18163939"/>
                        <a:gd name="connsiteX2" fmla="*/ 1109262 w 1116023"/>
                        <a:gd name="connsiteY2" fmla="*/ 18076641 h 18163939"/>
                        <a:gd name="connsiteX3" fmla="*/ 5978 w 1116023"/>
                        <a:gd name="connsiteY3" fmla="*/ 18076641 h 18163939"/>
                        <a:gd name="connsiteX4" fmla="*/ 0 w 1116023"/>
                        <a:gd name="connsiteY4" fmla="*/ 390835 h 18163939"/>
                        <a:gd name="connsiteX0" fmla="*/ 0 w 1116023"/>
                        <a:gd name="connsiteY0" fmla="*/ 357291 h 18188188"/>
                        <a:gd name="connsiteX1" fmla="*/ 1116023 w 1116023"/>
                        <a:gd name="connsiteY1" fmla="*/ 382363 h 18188188"/>
                        <a:gd name="connsiteX2" fmla="*/ 1109262 w 1116023"/>
                        <a:gd name="connsiteY2" fmla="*/ 18100890 h 18188188"/>
                        <a:gd name="connsiteX3" fmla="*/ 5978 w 1116023"/>
                        <a:gd name="connsiteY3" fmla="*/ 18100890 h 18188188"/>
                        <a:gd name="connsiteX4" fmla="*/ 0 w 1116023"/>
                        <a:gd name="connsiteY4" fmla="*/ 357291 h 18188188"/>
                        <a:gd name="connsiteX0" fmla="*/ 0 w 1116023"/>
                        <a:gd name="connsiteY0" fmla="*/ 357291 h 18188188"/>
                        <a:gd name="connsiteX1" fmla="*/ 1116023 w 1116023"/>
                        <a:gd name="connsiteY1" fmla="*/ 382363 h 18188188"/>
                        <a:gd name="connsiteX2" fmla="*/ 1109262 w 1116023"/>
                        <a:gd name="connsiteY2" fmla="*/ 18100890 h 18188188"/>
                        <a:gd name="connsiteX3" fmla="*/ 5978 w 1116023"/>
                        <a:gd name="connsiteY3" fmla="*/ 18100890 h 18188188"/>
                        <a:gd name="connsiteX4" fmla="*/ 0 w 1116023"/>
                        <a:gd name="connsiteY4" fmla="*/ 357291 h 18188188"/>
                        <a:gd name="connsiteX0" fmla="*/ 0 w 1116023"/>
                        <a:gd name="connsiteY0" fmla="*/ 360604 h 18191501"/>
                        <a:gd name="connsiteX1" fmla="*/ 1116023 w 1116023"/>
                        <a:gd name="connsiteY1" fmla="*/ 385676 h 18191501"/>
                        <a:gd name="connsiteX2" fmla="*/ 1109262 w 1116023"/>
                        <a:gd name="connsiteY2" fmla="*/ 18104203 h 18191501"/>
                        <a:gd name="connsiteX3" fmla="*/ 5978 w 1116023"/>
                        <a:gd name="connsiteY3" fmla="*/ 18104203 h 18191501"/>
                        <a:gd name="connsiteX4" fmla="*/ 0 w 1116023"/>
                        <a:gd name="connsiteY4" fmla="*/ 360604 h 18191501"/>
                        <a:gd name="connsiteX0" fmla="*/ 0 w 1116023"/>
                        <a:gd name="connsiteY0" fmla="*/ 319379 h 18150276"/>
                        <a:gd name="connsiteX1" fmla="*/ 1116023 w 1116023"/>
                        <a:gd name="connsiteY1" fmla="*/ 344451 h 18150276"/>
                        <a:gd name="connsiteX2" fmla="*/ 1109262 w 1116023"/>
                        <a:gd name="connsiteY2" fmla="*/ 18062978 h 18150276"/>
                        <a:gd name="connsiteX3" fmla="*/ 5978 w 1116023"/>
                        <a:gd name="connsiteY3" fmla="*/ 18062978 h 18150276"/>
                        <a:gd name="connsiteX4" fmla="*/ 0 w 1116023"/>
                        <a:gd name="connsiteY4" fmla="*/ 319379 h 18150276"/>
                        <a:gd name="connsiteX0" fmla="*/ 0 w 1116023"/>
                        <a:gd name="connsiteY0" fmla="*/ 283202 h 18114099"/>
                        <a:gd name="connsiteX1" fmla="*/ 1116023 w 1116023"/>
                        <a:gd name="connsiteY1" fmla="*/ 308274 h 18114099"/>
                        <a:gd name="connsiteX2" fmla="*/ 1109262 w 1116023"/>
                        <a:gd name="connsiteY2" fmla="*/ 18026801 h 18114099"/>
                        <a:gd name="connsiteX3" fmla="*/ 5978 w 1116023"/>
                        <a:gd name="connsiteY3" fmla="*/ 18026801 h 18114099"/>
                        <a:gd name="connsiteX4" fmla="*/ 0 w 1116023"/>
                        <a:gd name="connsiteY4" fmla="*/ 283202 h 18114099"/>
                        <a:gd name="connsiteX0" fmla="*/ 0 w 1116023"/>
                        <a:gd name="connsiteY0" fmla="*/ 291178 h 18122075"/>
                        <a:gd name="connsiteX1" fmla="*/ 1116023 w 1116023"/>
                        <a:gd name="connsiteY1" fmla="*/ 316250 h 18122075"/>
                        <a:gd name="connsiteX2" fmla="*/ 1109262 w 1116023"/>
                        <a:gd name="connsiteY2" fmla="*/ 18034777 h 18122075"/>
                        <a:gd name="connsiteX3" fmla="*/ 5978 w 1116023"/>
                        <a:gd name="connsiteY3" fmla="*/ 18034777 h 18122075"/>
                        <a:gd name="connsiteX4" fmla="*/ 0 w 1116023"/>
                        <a:gd name="connsiteY4" fmla="*/ 291178 h 18122075"/>
                        <a:gd name="connsiteX0" fmla="*/ 0 w 1116023"/>
                        <a:gd name="connsiteY0" fmla="*/ 300647 h 18131544"/>
                        <a:gd name="connsiteX1" fmla="*/ 1116023 w 1116023"/>
                        <a:gd name="connsiteY1" fmla="*/ 325719 h 18131544"/>
                        <a:gd name="connsiteX2" fmla="*/ 1109262 w 1116023"/>
                        <a:gd name="connsiteY2" fmla="*/ 18044246 h 18131544"/>
                        <a:gd name="connsiteX3" fmla="*/ 5978 w 1116023"/>
                        <a:gd name="connsiteY3" fmla="*/ 18044246 h 18131544"/>
                        <a:gd name="connsiteX4" fmla="*/ 0 w 1116023"/>
                        <a:gd name="connsiteY4" fmla="*/ 300647 h 18131544"/>
                        <a:gd name="connsiteX0" fmla="*/ 0 w 1116023"/>
                        <a:gd name="connsiteY0" fmla="*/ 320305 h 18151202"/>
                        <a:gd name="connsiteX1" fmla="*/ 1116023 w 1116023"/>
                        <a:gd name="connsiteY1" fmla="*/ 345377 h 18151202"/>
                        <a:gd name="connsiteX2" fmla="*/ 1109262 w 1116023"/>
                        <a:gd name="connsiteY2" fmla="*/ 18063904 h 18151202"/>
                        <a:gd name="connsiteX3" fmla="*/ 5978 w 1116023"/>
                        <a:gd name="connsiteY3" fmla="*/ 18063904 h 18151202"/>
                        <a:gd name="connsiteX4" fmla="*/ 0 w 1116023"/>
                        <a:gd name="connsiteY4" fmla="*/ 320305 h 18151202"/>
                        <a:gd name="connsiteX0" fmla="*/ 0 w 1116023"/>
                        <a:gd name="connsiteY0" fmla="*/ 335764 h 18166661"/>
                        <a:gd name="connsiteX1" fmla="*/ 1116023 w 1116023"/>
                        <a:gd name="connsiteY1" fmla="*/ 360836 h 18166661"/>
                        <a:gd name="connsiteX2" fmla="*/ 1109262 w 1116023"/>
                        <a:gd name="connsiteY2" fmla="*/ 18079363 h 18166661"/>
                        <a:gd name="connsiteX3" fmla="*/ 5978 w 1116023"/>
                        <a:gd name="connsiteY3" fmla="*/ 18079363 h 18166661"/>
                        <a:gd name="connsiteX4" fmla="*/ 0 w 1116023"/>
                        <a:gd name="connsiteY4" fmla="*/ 335764 h 18166661"/>
                        <a:gd name="connsiteX0" fmla="*/ 13445 w 1129468"/>
                        <a:gd name="connsiteY0" fmla="*/ 335764 h 18166661"/>
                        <a:gd name="connsiteX1" fmla="*/ 1129468 w 1129468"/>
                        <a:gd name="connsiteY1" fmla="*/ 360836 h 18166661"/>
                        <a:gd name="connsiteX2" fmla="*/ 1122707 w 1129468"/>
                        <a:gd name="connsiteY2" fmla="*/ 18079363 h 18166661"/>
                        <a:gd name="connsiteX3" fmla="*/ 162 w 1129468"/>
                        <a:gd name="connsiteY3" fmla="*/ 18079366 h 18166661"/>
                        <a:gd name="connsiteX4" fmla="*/ 13445 w 1129468"/>
                        <a:gd name="connsiteY4" fmla="*/ 335764 h 18166661"/>
                        <a:gd name="connsiteX0" fmla="*/ 3984 w 1120007"/>
                        <a:gd name="connsiteY0" fmla="*/ 335764 h 18171919"/>
                        <a:gd name="connsiteX1" fmla="*/ 1120007 w 1120007"/>
                        <a:gd name="connsiteY1" fmla="*/ 360836 h 18171919"/>
                        <a:gd name="connsiteX2" fmla="*/ 1113246 w 1120007"/>
                        <a:gd name="connsiteY2" fmla="*/ 18079363 h 18171919"/>
                        <a:gd name="connsiteX3" fmla="*/ 336 w 1120007"/>
                        <a:gd name="connsiteY3" fmla="*/ 18088997 h 18171919"/>
                        <a:gd name="connsiteX4" fmla="*/ 3984 w 1120007"/>
                        <a:gd name="connsiteY4" fmla="*/ 335764 h 18171919"/>
                        <a:gd name="connsiteX0" fmla="*/ 3984 w 1173143"/>
                        <a:gd name="connsiteY0" fmla="*/ 335764 h 18205034"/>
                        <a:gd name="connsiteX1" fmla="*/ 1120007 w 1173143"/>
                        <a:gd name="connsiteY1" fmla="*/ 360836 h 18205034"/>
                        <a:gd name="connsiteX2" fmla="*/ 1173077 w 1173143"/>
                        <a:gd name="connsiteY2" fmla="*/ 18141009 h 18205034"/>
                        <a:gd name="connsiteX3" fmla="*/ 336 w 1173143"/>
                        <a:gd name="connsiteY3" fmla="*/ 18088997 h 18205034"/>
                        <a:gd name="connsiteX4" fmla="*/ 3984 w 1173143"/>
                        <a:gd name="connsiteY4" fmla="*/ 335764 h 18205034"/>
                        <a:gd name="connsiteX0" fmla="*/ 3984 w 1157428"/>
                        <a:gd name="connsiteY0" fmla="*/ 335764 h 18205034"/>
                        <a:gd name="connsiteX1" fmla="*/ 1120007 w 1157428"/>
                        <a:gd name="connsiteY1" fmla="*/ 360836 h 18205034"/>
                        <a:gd name="connsiteX2" fmla="*/ 1157334 w 1157428"/>
                        <a:gd name="connsiteY2" fmla="*/ 18141009 h 18205034"/>
                        <a:gd name="connsiteX3" fmla="*/ 336 w 1157428"/>
                        <a:gd name="connsiteY3" fmla="*/ 18088997 h 18205034"/>
                        <a:gd name="connsiteX4" fmla="*/ 3984 w 1157428"/>
                        <a:gd name="connsiteY4" fmla="*/ 335764 h 18205034"/>
                        <a:gd name="connsiteX0" fmla="*/ 3984 w 1141729"/>
                        <a:gd name="connsiteY0" fmla="*/ 335764 h 18205034"/>
                        <a:gd name="connsiteX1" fmla="*/ 1120007 w 1141729"/>
                        <a:gd name="connsiteY1" fmla="*/ 360836 h 18205034"/>
                        <a:gd name="connsiteX2" fmla="*/ 1141587 w 1141729"/>
                        <a:gd name="connsiteY2" fmla="*/ 18141009 h 18205034"/>
                        <a:gd name="connsiteX3" fmla="*/ 336 w 1141729"/>
                        <a:gd name="connsiteY3" fmla="*/ 18088997 h 18205034"/>
                        <a:gd name="connsiteX4" fmla="*/ 3984 w 1141729"/>
                        <a:gd name="connsiteY4" fmla="*/ 335764 h 18205034"/>
                        <a:gd name="connsiteX0" fmla="*/ 3984 w 1126143"/>
                        <a:gd name="connsiteY0" fmla="*/ 335764 h 18205034"/>
                        <a:gd name="connsiteX1" fmla="*/ 1120007 w 1126143"/>
                        <a:gd name="connsiteY1" fmla="*/ 360836 h 18205034"/>
                        <a:gd name="connsiteX2" fmla="*/ 1125841 w 1126143"/>
                        <a:gd name="connsiteY2" fmla="*/ 18141009 h 18205034"/>
                        <a:gd name="connsiteX3" fmla="*/ 336 w 1126143"/>
                        <a:gd name="connsiteY3" fmla="*/ 18088997 h 18205034"/>
                        <a:gd name="connsiteX4" fmla="*/ 3984 w 1126143"/>
                        <a:gd name="connsiteY4" fmla="*/ 335764 h 18205034"/>
                        <a:gd name="connsiteX0" fmla="*/ 3984 w 1126147"/>
                        <a:gd name="connsiteY0" fmla="*/ 335764 h 18238699"/>
                        <a:gd name="connsiteX1" fmla="*/ 1120007 w 1126147"/>
                        <a:gd name="connsiteY1" fmla="*/ 360836 h 18238699"/>
                        <a:gd name="connsiteX2" fmla="*/ 1125841 w 1126147"/>
                        <a:gd name="connsiteY2" fmla="*/ 18141009 h 18238699"/>
                        <a:gd name="connsiteX3" fmla="*/ 336 w 1126147"/>
                        <a:gd name="connsiteY3" fmla="*/ 18088997 h 18238699"/>
                        <a:gd name="connsiteX4" fmla="*/ 3984 w 1126147"/>
                        <a:gd name="connsiteY4" fmla="*/ 335764 h 18238699"/>
                        <a:gd name="connsiteX0" fmla="*/ 3980 w 1126139"/>
                        <a:gd name="connsiteY0" fmla="*/ 335764 h 18247096"/>
                        <a:gd name="connsiteX1" fmla="*/ 1120003 w 1126139"/>
                        <a:gd name="connsiteY1" fmla="*/ 360836 h 18247096"/>
                        <a:gd name="connsiteX2" fmla="*/ 1125837 w 1126139"/>
                        <a:gd name="connsiteY2" fmla="*/ 18141009 h 18247096"/>
                        <a:gd name="connsiteX3" fmla="*/ 334 w 1126139"/>
                        <a:gd name="connsiteY3" fmla="*/ 18104804 h 18247096"/>
                        <a:gd name="connsiteX4" fmla="*/ 3980 w 1126139"/>
                        <a:gd name="connsiteY4" fmla="*/ 335764 h 18247096"/>
                        <a:gd name="connsiteX0" fmla="*/ -1 w 1122162"/>
                        <a:gd name="connsiteY0" fmla="*/ 335764 h 18247096"/>
                        <a:gd name="connsiteX1" fmla="*/ 1116022 w 1122162"/>
                        <a:gd name="connsiteY1" fmla="*/ 360836 h 18247096"/>
                        <a:gd name="connsiteX2" fmla="*/ 1121856 w 1122162"/>
                        <a:gd name="connsiteY2" fmla="*/ 18141009 h 18247096"/>
                        <a:gd name="connsiteX3" fmla="*/ 11695 w 1122162"/>
                        <a:gd name="connsiteY3" fmla="*/ 18104804 h 18247096"/>
                        <a:gd name="connsiteX4" fmla="*/ -1 w 1122162"/>
                        <a:gd name="connsiteY4" fmla="*/ 335764 h 18247096"/>
                        <a:gd name="connsiteX0" fmla="*/ -1 w 1116022"/>
                        <a:gd name="connsiteY0" fmla="*/ 335764 h 18247096"/>
                        <a:gd name="connsiteX1" fmla="*/ 1116022 w 1116022"/>
                        <a:gd name="connsiteY1" fmla="*/ 360836 h 18247096"/>
                        <a:gd name="connsiteX2" fmla="*/ 1106514 w 1116022"/>
                        <a:gd name="connsiteY2" fmla="*/ 18141009 h 18247096"/>
                        <a:gd name="connsiteX3" fmla="*/ 11695 w 1116022"/>
                        <a:gd name="connsiteY3" fmla="*/ 18104804 h 18247096"/>
                        <a:gd name="connsiteX4" fmla="*/ -1 w 1116022"/>
                        <a:gd name="connsiteY4" fmla="*/ 335764 h 18247096"/>
                        <a:gd name="connsiteX0" fmla="*/ -1 w 1116022"/>
                        <a:gd name="connsiteY0" fmla="*/ 335764 h 18247096"/>
                        <a:gd name="connsiteX1" fmla="*/ 1116022 w 1116022"/>
                        <a:gd name="connsiteY1" fmla="*/ 360836 h 18247096"/>
                        <a:gd name="connsiteX2" fmla="*/ 1106514 w 1116022"/>
                        <a:gd name="connsiteY2" fmla="*/ 18141009 h 18247096"/>
                        <a:gd name="connsiteX3" fmla="*/ 11695 w 1116022"/>
                        <a:gd name="connsiteY3" fmla="*/ 18104804 h 18247096"/>
                        <a:gd name="connsiteX4" fmla="*/ -1 w 1116022"/>
                        <a:gd name="connsiteY4" fmla="*/ 335764 h 18247096"/>
                        <a:gd name="connsiteX0" fmla="*/ 38229 w 1154252"/>
                        <a:gd name="connsiteY0" fmla="*/ 335764 h 18247096"/>
                        <a:gd name="connsiteX1" fmla="*/ 1154252 w 1154252"/>
                        <a:gd name="connsiteY1" fmla="*/ 360836 h 18247096"/>
                        <a:gd name="connsiteX2" fmla="*/ 1144744 w 1154252"/>
                        <a:gd name="connsiteY2" fmla="*/ 18141009 h 18247096"/>
                        <a:gd name="connsiteX3" fmla="*/ 67 w 1154252"/>
                        <a:gd name="connsiteY3" fmla="*/ 18104804 h 18247096"/>
                        <a:gd name="connsiteX4" fmla="*/ 38229 w 1154252"/>
                        <a:gd name="connsiteY4" fmla="*/ 335764 h 1824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252" h="18247096">
                          <a:moveTo>
                            <a:pt x="38229" y="335764"/>
                          </a:moveTo>
                          <a:cubicBezTo>
                            <a:pt x="283409" y="-19731"/>
                            <a:pt x="798499" y="-205590"/>
                            <a:pt x="1154252" y="360836"/>
                          </a:cubicBezTo>
                          <a:cubicBezTo>
                            <a:pt x="1150207" y="3335689"/>
                            <a:pt x="1147103" y="15406632"/>
                            <a:pt x="1144744" y="18141009"/>
                          </a:cubicBezTo>
                          <a:cubicBezTo>
                            <a:pt x="929383" y="18247688"/>
                            <a:pt x="262939" y="18327863"/>
                            <a:pt x="67" y="18104804"/>
                          </a:cubicBezTo>
                          <a:cubicBezTo>
                            <a:pt x="-1926" y="12209535"/>
                            <a:pt x="40222" y="6231033"/>
                            <a:pt x="38229" y="335764"/>
                          </a:cubicBezTo>
                          <a:close/>
                        </a:path>
                      </a:pathLst>
                    </a:custGeom>
                    <a:gradFill>
                      <a:gsLst>
                        <a:gs pos="4000">
                          <a:schemeClr val="bg1">
                            <a:lumMod val="65000"/>
                          </a:schemeClr>
                        </a:gs>
                        <a:gs pos="98000">
                          <a:schemeClr val="bg1">
                            <a:lumMod val="50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Freeform 70"/>
                    <p:cNvSpPr/>
                    <p:nvPr/>
                  </p:nvSpPr>
                  <p:spPr>
                    <a:xfrm>
                      <a:off x="5292505" y="923805"/>
                      <a:ext cx="679731" cy="18293673"/>
                    </a:xfrm>
                    <a:custGeom>
                      <a:avLst/>
                      <a:gdLst>
                        <a:gd name="connsiteX0" fmla="*/ 498470 w 655874"/>
                        <a:gd name="connsiteY0" fmla="*/ 1423 h 18051944"/>
                        <a:gd name="connsiteX1" fmla="*/ 554147 w 655874"/>
                        <a:gd name="connsiteY1" fmla="*/ 31547 h 18051944"/>
                        <a:gd name="connsiteX2" fmla="*/ 655874 w 655874"/>
                        <a:gd name="connsiteY2" fmla="*/ 187563 h 18051944"/>
                        <a:gd name="connsiteX3" fmla="*/ 655874 w 655874"/>
                        <a:gd name="connsiteY3" fmla="*/ 18051944 h 18051944"/>
                        <a:gd name="connsiteX4" fmla="*/ 3892 w 655874"/>
                        <a:gd name="connsiteY4" fmla="*/ 18051944 h 18051944"/>
                        <a:gd name="connsiteX5" fmla="*/ 3943 w 655874"/>
                        <a:gd name="connsiteY5" fmla="*/ 17813272 h 18051944"/>
                        <a:gd name="connsiteX6" fmla="*/ 0 w 655874"/>
                        <a:gd name="connsiteY6" fmla="*/ 1862435 h 18051944"/>
                        <a:gd name="connsiteX7" fmla="*/ 446265 w 655874"/>
                        <a:gd name="connsiteY7" fmla="*/ 9642 h 18051944"/>
                        <a:gd name="connsiteX8" fmla="*/ 498470 w 655874"/>
                        <a:gd name="connsiteY8" fmla="*/ 1423 h 18051944"/>
                        <a:gd name="connsiteX0" fmla="*/ 565554 w 722958"/>
                        <a:gd name="connsiteY0" fmla="*/ 1423 h 18051944"/>
                        <a:gd name="connsiteX1" fmla="*/ 621231 w 722958"/>
                        <a:gd name="connsiteY1" fmla="*/ 31547 h 18051944"/>
                        <a:gd name="connsiteX2" fmla="*/ 722958 w 722958"/>
                        <a:gd name="connsiteY2" fmla="*/ 187563 h 18051944"/>
                        <a:gd name="connsiteX3" fmla="*/ 722958 w 722958"/>
                        <a:gd name="connsiteY3" fmla="*/ 18051944 h 18051944"/>
                        <a:gd name="connsiteX4" fmla="*/ 70976 w 722958"/>
                        <a:gd name="connsiteY4" fmla="*/ 18051944 h 18051944"/>
                        <a:gd name="connsiteX5" fmla="*/ 67084 w 722958"/>
                        <a:gd name="connsiteY5" fmla="*/ 1862435 h 18051944"/>
                        <a:gd name="connsiteX6" fmla="*/ 513349 w 722958"/>
                        <a:gd name="connsiteY6" fmla="*/ 9642 h 18051944"/>
                        <a:gd name="connsiteX7" fmla="*/ 565554 w 722958"/>
                        <a:gd name="connsiteY7" fmla="*/ 1423 h 18051944"/>
                        <a:gd name="connsiteX0" fmla="*/ 573683 w 731087"/>
                        <a:gd name="connsiteY0" fmla="*/ 1423 h 18051944"/>
                        <a:gd name="connsiteX1" fmla="*/ 629360 w 731087"/>
                        <a:gd name="connsiteY1" fmla="*/ 31547 h 18051944"/>
                        <a:gd name="connsiteX2" fmla="*/ 731087 w 731087"/>
                        <a:gd name="connsiteY2" fmla="*/ 187563 h 18051944"/>
                        <a:gd name="connsiteX3" fmla="*/ 731087 w 731087"/>
                        <a:gd name="connsiteY3" fmla="*/ 18051944 h 18051944"/>
                        <a:gd name="connsiteX4" fmla="*/ 65144 w 731087"/>
                        <a:gd name="connsiteY4" fmla="*/ 18051944 h 18051944"/>
                        <a:gd name="connsiteX5" fmla="*/ 75213 w 731087"/>
                        <a:gd name="connsiteY5" fmla="*/ 1862435 h 18051944"/>
                        <a:gd name="connsiteX6" fmla="*/ 521478 w 731087"/>
                        <a:gd name="connsiteY6" fmla="*/ 9642 h 18051944"/>
                        <a:gd name="connsiteX7" fmla="*/ 573683 w 731087"/>
                        <a:gd name="connsiteY7" fmla="*/ 1423 h 18051944"/>
                        <a:gd name="connsiteX0" fmla="*/ 531791 w 689195"/>
                        <a:gd name="connsiteY0" fmla="*/ 1423 h 18051944"/>
                        <a:gd name="connsiteX1" fmla="*/ 587468 w 689195"/>
                        <a:gd name="connsiteY1" fmla="*/ 31547 h 18051944"/>
                        <a:gd name="connsiteX2" fmla="*/ 689195 w 689195"/>
                        <a:gd name="connsiteY2" fmla="*/ 187563 h 18051944"/>
                        <a:gd name="connsiteX3" fmla="*/ 689195 w 689195"/>
                        <a:gd name="connsiteY3" fmla="*/ 18051944 h 18051944"/>
                        <a:gd name="connsiteX4" fmla="*/ 23252 w 689195"/>
                        <a:gd name="connsiteY4" fmla="*/ 18051944 h 18051944"/>
                        <a:gd name="connsiteX5" fmla="*/ 33321 w 689195"/>
                        <a:gd name="connsiteY5" fmla="*/ 1862435 h 18051944"/>
                        <a:gd name="connsiteX6" fmla="*/ 479586 w 689195"/>
                        <a:gd name="connsiteY6" fmla="*/ 9642 h 18051944"/>
                        <a:gd name="connsiteX7" fmla="*/ 531791 w 689195"/>
                        <a:gd name="connsiteY7" fmla="*/ 1423 h 18051944"/>
                        <a:gd name="connsiteX0" fmla="*/ 531791 w 689195"/>
                        <a:gd name="connsiteY0" fmla="*/ 1423 h 18051944"/>
                        <a:gd name="connsiteX1" fmla="*/ 587468 w 689195"/>
                        <a:gd name="connsiteY1" fmla="*/ 31547 h 18051944"/>
                        <a:gd name="connsiteX2" fmla="*/ 689195 w 689195"/>
                        <a:gd name="connsiteY2" fmla="*/ 187563 h 18051944"/>
                        <a:gd name="connsiteX3" fmla="*/ 689195 w 689195"/>
                        <a:gd name="connsiteY3" fmla="*/ 18051944 h 18051944"/>
                        <a:gd name="connsiteX4" fmla="*/ 23252 w 689195"/>
                        <a:gd name="connsiteY4" fmla="*/ 18051944 h 18051944"/>
                        <a:gd name="connsiteX5" fmla="*/ 33321 w 689195"/>
                        <a:gd name="connsiteY5" fmla="*/ 1862435 h 18051944"/>
                        <a:gd name="connsiteX6" fmla="*/ 479586 w 689195"/>
                        <a:gd name="connsiteY6" fmla="*/ 9642 h 18051944"/>
                        <a:gd name="connsiteX7" fmla="*/ 531791 w 689195"/>
                        <a:gd name="connsiteY7" fmla="*/ 1423 h 18051944"/>
                        <a:gd name="connsiteX0" fmla="*/ 508539 w 665943"/>
                        <a:gd name="connsiteY0" fmla="*/ 1423 h 18051944"/>
                        <a:gd name="connsiteX1" fmla="*/ 564216 w 665943"/>
                        <a:gd name="connsiteY1" fmla="*/ 31547 h 18051944"/>
                        <a:gd name="connsiteX2" fmla="*/ 665943 w 665943"/>
                        <a:gd name="connsiteY2" fmla="*/ 187563 h 18051944"/>
                        <a:gd name="connsiteX3" fmla="*/ 665943 w 665943"/>
                        <a:gd name="connsiteY3" fmla="*/ 18051944 h 18051944"/>
                        <a:gd name="connsiteX4" fmla="*/ 0 w 665943"/>
                        <a:gd name="connsiteY4" fmla="*/ 18051944 h 18051944"/>
                        <a:gd name="connsiteX5" fmla="*/ 10069 w 665943"/>
                        <a:gd name="connsiteY5" fmla="*/ 1862435 h 18051944"/>
                        <a:gd name="connsiteX6" fmla="*/ 456334 w 665943"/>
                        <a:gd name="connsiteY6" fmla="*/ 9642 h 18051944"/>
                        <a:gd name="connsiteX7" fmla="*/ 508539 w 665943"/>
                        <a:gd name="connsiteY7" fmla="*/ 1423 h 18051944"/>
                        <a:gd name="connsiteX0" fmla="*/ 509224 w 666628"/>
                        <a:gd name="connsiteY0" fmla="*/ 1423 h 18051944"/>
                        <a:gd name="connsiteX1" fmla="*/ 564901 w 666628"/>
                        <a:gd name="connsiteY1" fmla="*/ 31547 h 18051944"/>
                        <a:gd name="connsiteX2" fmla="*/ 666628 w 666628"/>
                        <a:gd name="connsiteY2" fmla="*/ 187563 h 18051944"/>
                        <a:gd name="connsiteX3" fmla="*/ 666628 w 666628"/>
                        <a:gd name="connsiteY3" fmla="*/ 18051944 h 18051944"/>
                        <a:gd name="connsiteX4" fmla="*/ 685 w 666628"/>
                        <a:gd name="connsiteY4" fmla="*/ 18051944 h 18051944"/>
                        <a:gd name="connsiteX5" fmla="*/ 3773 w 666628"/>
                        <a:gd name="connsiteY5" fmla="*/ 1862435 h 18051944"/>
                        <a:gd name="connsiteX6" fmla="*/ 457019 w 666628"/>
                        <a:gd name="connsiteY6" fmla="*/ 9642 h 18051944"/>
                        <a:gd name="connsiteX7" fmla="*/ 509224 w 666628"/>
                        <a:gd name="connsiteY7" fmla="*/ 1423 h 18051944"/>
                        <a:gd name="connsiteX0" fmla="*/ 508539 w 665943"/>
                        <a:gd name="connsiteY0" fmla="*/ 111153 h 18161674"/>
                        <a:gd name="connsiteX1" fmla="*/ 564216 w 665943"/>
                        <a:gd name="connsiteY1" fmla="*/ 141277 h 18161674"/>
                        <a:gd name="connsiteX2" fmla="*/ 665943 w 665943"/>
                        <a:gd name="connsiteY2" fmla="*/ 297293 h 18161674"/>
                        <a:gd name="connsiteX3" fmla="*/ 665943 w 665943"/>
                        <a:gd name="connsiteY3" fmla="*/ 18161674 h 18161674"/>
                        <a:gd name="connsiteX4" fmla="*/ 0 w 665943"/>
                        <a:gd name="connsiteY4" fmla="*/ 18161674 h 18161674"/>
                        <a:gd name="connsiteX5" fmla="*/ 10068 w 665943"/>
                        <a:gd name="connsiteY5" fmla="*/ 450492 h 18161674"/>
                        <a:gd name="connsiteX6" fmla="*/ 456334 w 665943"/>
                        <a:gd name="connsiteY6" fmla="*/ 119372 h 18161674"/>
                        <a:gd name="connsiteX7" fmla="*/ 508539 w 665943"/>
                        <a:gd name="connsiteY7" fmla="*/ 111153 h 18161674"/>
                        <a:gd name="connsiteX0" fmla="*/ 508539 w 665943"/>
                        <a:gd name="connsiteY0" fmla="*/ 1078997 h 19129518"/>
                        <a:gd name="connsiteX1" fmla="*/ 564216 w 665943"/>
                        <a:gd name="connsiteY1" fmla="*/ 1109121 h 19129518"/>
                        <a:gd name="connsiteX2" fmla="*/ 665943 w 665943"/>
                        <a:gd name="connsiteY2" fmla="*/ 1265137 h 19129518"/>
                        <a:gd name="connsiteX3" fmla="*/ 665943 w 665943"/>
                        <a:gd name="connsiteY3" fmla="*/ 19129518 h 19129518"/>
                        <a:gd name="connsiteX4" fmla="*/ 0 w 665943"/>
                        <a:gd name="connsiteY4" fmla="*/ 19129518 h 19129518"/>
                        <a:gd name="connsiteX5" fmla="*/ 10068 w 665943"/>
                        <a:gd name="connsiteY5" fmla="*/ 1418336 h 19129518"/>
                        <a:gd name="connsiteX6" fmla="*/ 508539 w 665943"/>
                        <a:gd name="connsiteY6" fmla="*/ 1078997 h 19129518"/>
                        <a:gd name="connsiteX0" fmla="*/ 10068 w 665943"/>
                        <a:gd name="connsiteY0" fmla="*/ 1413733 h 19124915"/>
                        <a:gd name="connsiteX1" fmla="*/ 564216 w 665943"/>
                        <a:gd name="connsiteY1" fmla="*/ 1104518 h 19124915"/>
                        <a:gd name="connsiteX2" fmla="*/ 665943 w 665943"/>
                        <a:gd name="connsiteY2" fmla="*/ 1260534 h 19124915"/>
                        <a:gd name="connsiteX3" fmla="*/ 665943 w 665943"/>
                        <a:gd name="connsiteY3" fmla="*/ 19124915 h 19124915"/>
                        <a:gd name="connsiteX4" fmla="*/ 0 w 665943"/>
                        <a:gd name="connsiteY4" fmla="*/ 19124915 h 19124915"/>
                        <a:gd name="connsiteX5" fmla="*/ 10068 w 665943"/>
                        <a:gd name="connsiteY5" fmla="*/ 1413733 h 19124915"/>
                        <a:gd name="connsiteX0" fmla="*/ 10068 w 665943"/>
                        <a:gd name="connsiteY0" fmla="*/ 2301319 h 20012501"/>
                        <a:gd name="connsiteX1" fmla="*/ 665943 w 665943"/>
                        <a:gd name="connsiteY1" fmla="*/ 2148120 h 20012501"/>
                        <a:gd name="connsiteX2" fmla="*/ 665943 w 665943"/>
                        <a:gd name="connsiteY2" fmla="*/ 20012501 h 20012501"/>
                        <a:gd name="connsiteX3" fmla="*/ 0 w 665943"/>
                        <a:gd name="connsiteY3" fmla="*/ 20012501 h 20012501"/>
                        <a:gd name="connsiteX4" fmla="*/ 10068 w 665943"/>
                        <a:gd name="connsiteY4" fmla="*/ 2301319 h 20012501"/>
                        <a:gd name="connsiteX0" fmla="*/ 10068 w 665943"/>
                        <a:gd name="connsiteY0" fmla="*/ 2352517 h 20063699"/>
                        <a:gd name="connsiteX1" fmla="*/ 665943 w 665943"/>
                        <a:gd name="connsiteY1" fmla="*/ 2101595 h 20063699"/>
                        <a:gd name="connsiteX2" fmla="*/ 665943 w 665943"/>
                        <a:gd name="connsiteY2" fmla="*/ 20063699 h 20063699"/>
                        <a:gd name="connsiteX3" fmla="*/ 0 w 665943"/>
                        <a:gd name="connsiteY3" fmla="*/ 20063699 h 20063699"/>
                        <a:gd name="connsiteX4" fmla="*/ 10068 w 665943"/>
                        <a:gd name="connsiteY4" fmla="*/ 2352517 h 20063699"/>
                        <a:gd name="connsiteX0" fmla="*/ 12694 w 668569"/>
                        <a:gd name="connsiteY0" fmla="*/ 1517473 h 19228655"/>
                        <a:gd name="connsiteX1" fmla="*/ 668569 w 668569"/>
                        <a:gd name="connsiteY1" fmla="*/ 1266551 h 19228655"/>
                        <a:gd name="connsiteX2" fmla="*/ 668569 w 668569"/>
                        <a:gd name="connsiteY2" fmla="*/ 19228655 h 19228655"/>
                        <a:gd name="connsiteX3" fmla="*/ 2626 w 668569"/>
                        <a:gd name="connsiteY3" fmla="*/ 19228655 h 19228655"/>
                        <a:gd name="connsiteX4" fmla="*/ 12694 w 668569"/>
                        <a:gd name="connsiteY4" fmla="*/ 1517473 h 19228655"/>
                        <a:gd name="connsiteX0" fmla="*/ 12694 w 668569"/>
                        <a:gd name="connsiteY0" fmla="*/ 468604 h 18179786"/>
                        <a:gd name="connsiteX1" fmla="*/ 668569 w 668569"/>
                        <a:gd name="connsiteY1" fmla="*/ 217682 h 18179786"/>
                        <a:gd name="connsiteX2" fmla="*/ 668569 w 668569"/>
                        <a:gd name="connsiteY2" fmla="*/ 18179786 h 18179786"/>
                        <a:gd name="connsiteX3" fmla="*/ 2626 w 668569"/>
                        <a:gd name="connsiteY3" fmla="*/ 18179786 h 18179786"/>
                        <a:gd name="connsiteX4" fmla="*/ 12694 w 668569"/>
                        <a:gd name="connsiteY4" fmla="*/ 468604 h 18179786"/>
                        <a:gd name="connsiteX0" fmla="*/ 12694 w 668569"/>
                        <a:gd name="connsiteY0" fmla="*/ 466333 h 18177515"/>
                        <a:gd name="connsiteX1" fmla="*/ 668569 w 668569"/>
                        <a:gd name="connsiteY1" fmla="*/ 215411 h 18177515"/>
                        <a:gd name="connsiteX2" fmla="*/ 668569 w 668569"/>
                        <a:gd name="connsiteY2" fmla="*/ 18177515 h 18177515"/>
                        <a:gd name="connsiteX3" fmla="*/ 2626 w 668569"/>
                        <a:gd name="connsiteY3" fmla="*/ 18177515 h 18177515"/>
                        <a:gd name="connsiteX4" fmla="*/ 12694 w 668569"/>
                        <a:gd name="connsiteY4" fmla="*/ 466333 h 18177515"/>
                        <a:gd name="connsiteX0" fmla="*/ 11650 w 667525"/>
                        <a:gd name="connsiteY0" fmla="*/ 466333 h 18181326"/>
                        <a:gd name="connsiteX1" fmla="*/ 667525 w 667525"/>
                        <a:gd name="connsiteY1" fmla="*/ 215411 h 18181326"/>
                        <a:gd name="connsiteX2" fmla="*/ 667525 w 667525"/>
                        <a:gd name="connsiteY2" fmla="*/ 18177515 h 18181326"/>
                        <a:gd name="connsiteX3" fmla="*/ 5392 w 667525"/>
                        <a:gd name="connsiteY3" fmla="*/ 18181326 h 18181326"/>
                        <a:gd name="connsiteX4" fmla="*/ 11650 w 667525"/>
                        <a:gd name="connsiteY4" fmla="*/ 466333 h 18181326"/>
                        <a:gd name="connsiteX0" fmla="*/ 14570 w 670445"/>
                        <a:gd name="connsiteY0" fmla="*/ 466333 h 18181326"/>
                        <a:gd name="connsiteX1" fmla="*/ 670445 w 670445"/>
                        <a:gd name="connsiteY1" fmla="*/ 215411 h 18181326"/>
                        <a:gd name="connsiteX2" fmla="*/ 670445 w 670445"/>
                        <a:gd name="connsiteY2" fmla="*/ 18177515 h 18181326"/>
                        <a:gd name="connsiteX3" fmla="*/ 8312 w 670445"/>
                        <a:gd name="connsiteY3" fmla="*/ 18181326 h 18181326"/>
                        <a:gd name="connsiteX4" fmla="*/ 14570 w 670445"/>
                        <a:gd name="connsiteY4" fmla="*/ 466333 h 18181326"/>
                        <a:gd name="connsiteX0" fmla="*/ 12520 w 668395"/>
                        <a:gd name="connsiteY0" fmla="*/ 466333 h 18181326"/>
                        <a:gd name="connsiteX1" fmla="*/ 668395 w 668395"/>
                        <a:gd name="connsiteY1" fmla="*/ 215411 h 18181326"/>
                        <a:gd name="connsiteX2" fmla="*/ 668395 w 668395"/>
                        <a:gd name="connsiteY2" fmla="*/ 18177515 h 18181326"/>
                        <a:gd name="connsiteX3" fmla="*/ 6262 w 668395"/>
                        <a:gd name="connsiteY3" fmla="*/ 18181326 h 18181326"/>
                        <a:gd name="connsiteX4" fmla="*/ 12520 w 668395"/>
                        <a:gd name="connsiteY4" fmla="*/ 466333 h 18181326"/>
                        <a:gd name="connsiteX0" fmla="*/ 12520 w 668395"/>
                        <a:gd name="connsiteY0" fmla="*/ 466333 h 18181326"/>
                        <a:gd name="connsiteX1" fmla="*/ 668395 w 668395"/>
                        <a:gd name="connsiteY1" fmla="*/ 215411 h 18181326"/>
                        <a:gd name="connsiteX2" fmla="*/ 668395 w 668395"/>
                        <a:gd name="connsiteY2" fmla="*/ 18177515 h 18181326"/>
                        <a:gd name="connsiteX3" fmla="*/ 6262 w 668395"/>
                        <a:gd name="connsiteY3" fmla="*/ 18181326 h 18181326"/>
                        <a:gd name="connsiteX4" fmla="*/ 12520 w 668395"/>
                        <a:gd name="connsiteY4" fmla="*/ 466333 h 18181326"/>
                        <a:gd name="connsiteX0" fmla="*/ 12520 w 668395"/>
                        <a:gd name="connsiteY0" fmla="*/ 466333 h 18181326"/>
                        <a:gd name="connsiteX1" fmla="*/ 668395 w 668395"/>
                        <a:gd name="connsiteY1" fmla="*/ 215411 h 18181326"/>
                        <a:gd name="connsiteX2" fmla="*/ 668395 w 668395"/>
                        <a:gd name="connsiteY2" fmla="*/ 18177515 h 18181326"/>
                        <a:gd name="connsiteX3" fmla="*/ 6262 w 668395"/>
                        <a:gd name="connsiteY3" fmla="*/ 18181326 h 18181326"/>
                        <a:gd name="connsiteX4" fmla="*/ 12520 w 668395"/>
                        <a:gd name="connsiteY4" fmla="*/ 466333 h 18181326"/>
                        <a:gd name="connsiteX0" fmla="*/ 6258 w 662133"/>
                        <a:gd name="connsiteY0" fmla="*/ 466333 h 18181326"/>
                        <a:gd name="connsiteX1" fmla="*/ 662133 w 662133"/>
                        <a:gd name="connsiteY1" fmla="*/ 215411 h 18181326"/>
                        <a:gd name="connsiteX2" fmla="*/ 662133 w 662133"/>
                        <a:gd name="connsiteY2" fmla="*/ 18177515 h 18181326"/>
                        <a:gd name="connsiteX3" fmla="*/ 0 w 662133"/>
                        <a:gd name="connsiteY3" fmla="*/ 18181326 h 18181326"/>
                        <a:gd name="connsiteX4" fmla="*/ 6258 w 662133"/>
                        <a:gd name="connsiteY4" fmla="*/ 466333 h 18181326"/>
                        <a:gd name="connsiteX0" fmla="*/ 6258 w 662133"/>
                        <a:gd name="connsiteY0" fmla="*/ 466333 h 18210553"/>
                        <a:gd name="connsiteX1" fmla="*/ 662133 w 662133"/>
                        <a:gd name="connsiteY1" fmla="*/ 215411 h 18210553"/>
                        <a:gd name="connsiteX2" fmla="*/ 662133 w 662133"/>
                        <a:gd name="connsiteY2" fmla="*/ 18177515 h 18210553"/>
                        <a:gd name="connsiteX3" fmla="*/ 0 w 662133"/>
                        <a:gd name="connsiteY3" fmla="*/ 18181326 h 18210553"/>
                        <a:gd name="connsiteX4" fmla="*/ 6258 w 662133"/>
                        <a:gd name="connsiteY4" fmla="*/ 466333 h 18210553"/>
                        <a:gd name="connsiteX0" fmla="*/ 6258 w 662133"/>
                        <a:gd name="connsiteY0" fmla="*/ 466333 h 18224166"/>
                        <a:gd name="connsiteX1" fmla="*/ 662133 w 662133"/>
                        <a:gd name="connsiteY1" fmla="*/ 215411 h 18224166"/>
                        <a:gd name="connsiteX2" fmla="*/ 662133 w 662133"/>
                        <a:gd name="connsiteY2" fmla="*/ 18177515 h 18224166"/>
                        <a:gd name="connsiteX3" fmla="*/ 0 w 662133"/>
                        <a:gd name="connsiteY3" fmla="*/ 18181326 h 18224166"/>
                        <a:gd name="connsiteX4" fmla="*/ 6258 w 662133"/>
                        <a:gd name="connsiteY4" fmla="*/ 466333 h 18224166"/>
                        <a:gd name="connsiteX0" fmla="*/ 6258 w 662133"/>
                        <a:gd name="connsiteY0" fmla="*/ 466333 h 18245090"/>
                        <a:gd name="connsiteX1" fmla="*/ 662133 w 662133"/>
                        <a:gd name="connsiteY1" fmla="*/ 215411 h 18245090"/>
                        <a:gd name="connsiteX2" fmla="*/ 662133 w 662133"/>
                        <a:gd name="connsiteY2" fmla="*/ 18177515 h 18245090"/>
                        <a:gd name="connsiteX3" fmla="*/ 0 w 662133"/>
                        <a:gd name="connsiteY3" fmla="*/ 18181326 h 18245090"/>
                        <a:gd name="connsiteX4" fmla="*/ 6258 w 662133"/>
                        <a:gd name="connsiteY4" fmla="*/ 466333 h 18245090"/>
                        <a:gd name="connsiteX0" fmla="*/ 6258 w 662133"/>
                        <a:gd name="connsiteY0" fmla="*/ 466333 h 18224166"/>
                        <a:gd name="connsiteX1" fmla="*/ 662133 w 662133"/>
                        <a:gd name="connsiteY1" fmla="*/ 215411 h 18224166"/>
                        <a:gd name="connsiteX2" fmla="*/ 662133 w 662133"/>
                        <a:gd name="connsiteY2" fmla="*/ 18177515 h 18224166"/>
                        <a:gd name="connsiteX3" fmla="*/ 0 w 662133"/>
                        <a:gd name="connsiteY3" fmla="*/ 18181326 h 18224166"/>
                        <a:gd name="connsiteX4" fmla="*/ 6258 w 662133"/>
                        <a:gd name="connsiteY4" fmla="*/ 466333 h 18224166"/>
                        <a:gd name="connsiteX0" fmla="*/ 6258 w 662133"/>
                        <a:gd name="connsiteY0" fmla="*/ 466333 h 18228114"/>
                        <a:gd name="connsiteX1" fmla="*/ 662133 w 662133"/>
                        <a:gd name="connsiteY1" fmla="*/ 215411 h 18228114"/>
                        <a:gd name="connsiteX2" fmla="*/ 662133 w 662133"/>
                        <a:gd name="connsiteY2" fmla="*/ 18177515 h 18228114"/>
                        <a:gd name="connsiteX3" fmla="*/ 0 w 662133"/>
                        <a:gd name="connsiteY3" fmla="*/ 18181326 h 18228114"/>
                        <a:gd name="connsiteX4" fmla="*/ 6258 w 662133"/>
                        <a:gd name="connsiteY4" fmla="*/ 466333 h 18228114"/>
                        <a:gd name="connsiteX0" fmla="*/ 6258 w 662133"/>
                        <a:gd name="connsiteY0" fmla="*/ 466333 h 18230199"/>
                        <a:gd name="connsiteX1" fmla="*/ 662133 w 662133"/>
                        <a:gd name="connsiteY1" fmla="*/ 215411 h 18230199"/>
                        <a:gd name="connsiteX2" fmla="*/ 662133 w 662133"/>
                        <a:gd name="connsiteY2" fmla="*/ 18177515 h 18230199"/>
                        <a:gd name="connsiteX3" fmla="*/ 0 w 662133"/>
                        <a:gd name="connsiteY3" fmla="*/ 18185136 h 18230199"/>
                        <a:gd name="connsiteX4" fmla="*/ 6258 w 662133"/>
                        <a:gd name="connsiteY4" fmla="*/ 466333 h 18230199"/>
                        <a:gd name="connsiteX0" fmla="*/ 6509 w 662384"/>
                        <a:gd name="connsiteY0" fmla="*/ 466333 h 18230199"/>
                        <a:gd name="connsiteX1" fmla="*/ 662384 w 662384"/>
                        <a:gd name="connsiteY1" fmla="*/ 215411 h 18230199"/>
                        <a:gd name="connsiteX2" fmla="*/ 662384 w 662384"/>
                        <a:gd name="connsiteY2" fmla="*/ 18177515 h 18230199"/>
                        <a:gd name="connsiteX3" fmla="*/ 251 w 662384"/>
                        <a:gd name="connsiteY3" fmla="*/ 18185136 h 18230199"/>
                        <a:gd name="connsiteX4" fmla="*/ 6509 w 662384"/>
                        <a:gd name="connsiteY4" fmla="*/ 466333 h 18230199"/>
                        <a:gd name="connsiteX0" fmla="*/ 2806 w 662491"/>
                        <a:gd name="connsiteY0" fmla="*/ 466333 h 18230199"/>
                        <a:gd name="connsiteX1" fmla="*/ 662491 w 662491"/>
                        <a:gd name="connsiteY1" fmla="*/ 215411 h 18230199"/>
                        <a:gd name="connsiteX2" fmla="*/ 662491 w 662491"/>
                        <a:gd name="connsiteY2" fmla="*/ 18177515 h 18230199"/>
                        <a:gd name="connsiteX3" fmla="*/ 358 w 662491"/>
                        <a:gd name="connsiteY3" fmla="*/ 18185136 h 18230199"/>
                        <a:gd name="connsiteX4" fmla="*/ 2806 w 662491"/>
                        <a:gd name="connsiteY4" fmla="*/ 466333 h 18230199"/>
                        <a:gd name="connsiteX0" fmla="*/ 0 w 659685"/>
                        <a:gd name="connsiteY0" fmla="*/ 466333 h 18228114"/>
                        <a:gd name="connsiteX1" fmla="*/ 659685 w 659685"/>
                        <a:gd name="connsiteY1" fmla="*/ 215411 h 18228114"/>
                        <a:gd name="connsiteX2" fmla="*/ 659685 w 659685"/>
                        <a:gd name="connsiteY2" fmla="*/ 18177515 h 18228114"/>
                        <a:gd name="connsiteX3" fmla="*/ 1362 w 659685"/>
                        <a:gd name="connsiteY3" fmla="*/ 18181326 h 18228114"/>
                        <a:gd name="connsiteX4" fmla="*/ 0 w 659685"/>
                        <a:gd name="connsiteY4" fmla="*/ 466333 h 18228114"/>
                        <a:gd name="connsiteX0" fmla="*/ 0 w 659685"/>
                        <a:gd name="connsiteY0" fmla="*/ 466333 h 18217677"/>
                        <a:gd name="connsiteX1" fmla="*/ 659685 w 659685"/>
                        <a:gd name="connsiteY1" fmla="*/ 215411 h 18217677"/>
                        <a:gd name="connsiteX2" fmla="*/ 659685 w 659685"/>
                        <a:gd name="connsiteY2" fmla="*/ 18150846 h 18217677"/>
                        <a:gd name="connsiteX3" fmla="*/ 1362 w 659685"/>
                        <a:gd name="connsiteY3" fmla="*/ 18181326 h 18217677"/>
                        <a:gd name="connsiteX4" fmla="*/ 0 w 659685"/>
                        <a:gd name="connsiteY4" fmla="*/ 466333 h 18217677"/>
                        <a:gd name="connsiteX0" fmla="*/ 0 w 659685"/>
                        <a:gd name="connsiteY0" fmla="*/ 466333 h 18222029"/>
                        <a:gd name="connsiteX1" fmla="*/ 659685 w 659685"/>
                        <a:gd name="connsiteY1" fmla="*/ 215411 h 18222029"/>
                        <a:gd name="connsiteX2" fmla="*/ 659685 w 659685"/>
                        <a:gd name="connsiteY2" fmla="*/ 18150846 h 18222029"/>
                        <a:gd name="connsiteX3" fmla="*/ 1362 w 659685"/>
                        <a:gd name="connsiteY3" fmla="*/ 18181326 h 18222029"/>
                        <a:gd name="connsiteX4" fmla="*/ 0 w 659685"/>
                        <a:gd name="connsiteY4" fmla="*/ 466333 h 18222029"/>
                        <a:gd name="connsiteX0" fmla="*/ 0 w 659685"/>
                        <a:gd name="connsiteY0" fmla="*/ 396578 h 18238957"/>
                        <a:gd name="connsiteX1" fmla="*/ 659685 w 659685"/>
                        <a:gd name="connsiteY1" fmla="*/ 232339 h 18238957"/>
                        <a:gd name="connsiteX2" fmla="*/ 659685 w 659685"/>
                        <a:gd name="connsiteY2" fmla="*/ 18167774 h 18238957"/>
                        <a:gd name="connsiteX3" fmla="*/ 1362 w 659685"/>
                        <a:gd name="connsiteY3" fmla="*/ 18198254 h 18238957"/>
                        <a:gd name="connsiteX4" fmla="*/ 0 w 659685"/>
                        <a:gd name="connsiteY4" fmla="*/ 396578 h 18238957"/>
                        <a:gd name="connsiteX0" fmla="*/ 0 w 659685"/>
                        <a:gd name="connsiteY0" fmla="*/ 426267 h 18268646"/>
                        <a:gd name="connsiteX1" fmla="*/ 659685 w 659685"/>
                        <a:gd name="connsiteY1" fmla="*/ 262028 h 18268646"/>
                        <a:gd name="connsiteX2" fmla="*/ 659685 w 659685"/>
                        <a:gd name="connsiteY2" fmla="*/ 18197463 h 18268646"/>
                        <a:gd name="connsiteX3" fmla="*/ 1362 w 659685"/>
                        <a:gd name="connsiteY3" fmla="*/ 18227943 h 18268646"/>
                        <a:gd name="connsiteX4" fmla="*/ 0 w 659685"/>
                        <a:gd name="connsiteY4" fmla="*/ 426267 h 18268646"/>
                        <a:gd name="connsiteX0" fmla="*/ 0 w 659685"/>
                        <a:gd name="connsiteY0" fmla="*/ 439425 h 18281804"/>
                        <a:gd name="connsiteX1" fmla="*/ 659685 w 659685"/>
                        <a:gd name="connsiteY1" fmla="*/ 275186 h 18281804"/>
                        <a:gd name="connsiteX2" fmla="*/ 659685 w 659685"/>
                        <a:gd name="connsiteY2" fmla="*/ 18210621 h 18281804"/>
                        <a:gd name="connsiteX3" fmla="*/ 1362 w 659685"/>
                        <a:gd name="connsiteY3" fmla="*/ 18241101 h 18281804"/>
                        <a:gd name="connsiteX4" fmla="*/ 0 w 659685"/>
                        <a:gd name="connsiteY4" fmla="*/ 439425 h 18281804"/>
                        <a:gd name="connsiteX0" fmla="*/ 0 w 659685"/>
                        <a:gd name="connsiteY0" fmla="*/ 443696 h 18286075"/>
                        <a:gd name="connsiteX1" fmla="*/ 659685 w 659685"/>
                        <a:gd name="connsiteY1" fmla="*/ 279457 h 18286075"/>
                        <a:gd name="connsiteX2" fmla="*/ 659685 w 659685"/>
                        <a:gd name="connsiteY2" fmla="*/ 18214892 h 18286075"/>
                        <a:gd name="connsiteX3" fmla="*/ 1362 w 659685"/>
                        <a:gd name="connsiteY3" fmla="*/ 18245372 h 18286075"/>
                        <a:gd name="connsiteX4" fmla="*/ 0 w 659685"/>
                        <a:gd name="connsiteY4" fmla="*/ 443696 h 18286075"/>
                        <a:gd name="connsiteX0" fmla="*/ 0 w 659685"/>
                        <a:gd name="connsiteY0" fmla="*/ 418084 h 18260463"/>
                        <a:gd name="connsiteX1" fmla="*/ 659685 w 659685"/>
                        <a:gd name="connsiteY1" fmla="*/ 253845 h 18260463"/>
                        <a:gd name="connsiteX2" fmla="*/ 659685 w 659685"/>
                        <a:gd name="connsiteY2" fmla="*/ 18189280 h 18260463"/>
                        <a:gd name="connsiteX3" fmla="*/ 1362 w 659685"/>
                        <a:gd name="connsiteY3" fmla="*/ 18219760 h 18260463"/>
                        <a:gd name="connsiteX4" fmla="*/ 0 w 659685"/>
                        <a:gd name="connsiteY4" fmla="*/ 418084 h 18260463"/>
                        <a:gd name="connsiteX0" fmla="*/ 8490 w 668175"/>
                        <a:gd name="connsiteY0" fmla="*/ 418084 h 18260463"/>
                        <a:gd name="connsiteX1" fmla="*/ 668175 w 668175"/>
                        <a:gd name="connsiteY1" fmla="*/ 253845 h 18260463"/>
                        <a:gd name="connsiteX2" fmla="*/ 668175 w 668175"/>
                        <a:gd name="connsiteY2" fmla="*/ 18189280 h 18260463"/>
                        <a:gd name="connsiteX3" fmla="*/ 218 w 668175"/>
                        <a:gd name="connsiteY3" fmla="*/ 18219760 h 18260463"/>
                        <a:gd name="connsiteX4" fmla="*/ 8490 w 668175"/>
                        <a:gd name="connsiteY4" fmla="*/ 418084 h 18260463"/>
                        <a:gd name="connsiteX0" fmla="*/ 0 w 669316"/>
                        <a:gd name="connsiteY0" fmla="*/ 418084 h 18260463"/>
                        <a:gd name="connsiteX1" fmla="*/ 669316 w 669316"/>
                        <a:gd name="connsiteY1" fmla="*/ 253845 h 18260463"/>
                        <a:gd name="connsiteX2" fmla="*/ 669316 w 669316"/>
                        <a:gd name="connsiteY2" fmla="*/ 18189280 h 18260463"/>
                        <a:gd name="connsiteX3" fmla="*/ 1359 w 669316"/>
                        <a:gd name="connsiteY3" fmla="*/ 18219760 h 18260463"/>
                        <a:gd name="connsiteX4" fmla="*/ 0 w 669316"/>
                        <a:gd name="connsiteY4" fmla="*/ 418084 h 18260463"/>
                        <a:gd name="connsiteX0" fmla="*/ 0 w 669316"/>
                        <a:gd name="connsiteY0" fmla="*/ 434312 h 18276691"/>
                        <a:gd name="connsiteX1" fmla="*/ 669316 w 669316"/>
                        <a:gd name="connsiteY1" fmla="*/ 270073 h 18276691"/>
                        <a:gd name="connsiteX2" fmla="*/ 669316 w 669316"/>
                        <a:gd name="connsiteY2" fmla="*/ 18205508 h 18276691"/>
                        <a:gd name="connsiteX3" fmla="*/ 1359 w 669316"/>
                        <a:gd name="connsiteY3" fmla="*/ 18235988 h 18276691"/>
                        <a:gd name="connsiteX4" fmla="*/ 0 w 669316"/>
                        <a:gd name="connsiteY4" fmla="*/ 434312 h 18276691"/>
                        <a:gd name="connsiteX0" fmla="*/ 0 w 669316"/>
                        <a:gd name="connsiteY0" fmla="*/ 447154 h 18289533"/>
                        <a:gd name="connsiteX1" fmla="*/ 669316 w 669316"/>
                        <a:gd name="connsiteY1" fmla="*/ 282915 h 18289533"/>
                        <a:gd name="connsiteX2" fmla="*/ 669316 w 669316"/>
                        <a:gd name="connsiteY2" fmla="*/ 18218350 h 18289533"/>
                        <a:gd name="connsiteX3" fmla="*/ 1359 w 669316"/>
                        <a:gd name="connsiteY3" fmla="*/ 18248830 h 18289533"/>
                        <a:gd name="connsiteX4" fmla="*/ 0 w 669316"/>
                        <a:gd name="connsiteY4" fmla="*/ 447154 h 18289533"/>
                        <a:gd name="connsiteX0" fmla="*/ 9267 w 678583"/>
                        <a:gd name="connsiteY0" fmla="*/ 447154 h 18296324"/>
                        <a:gd name="connsiteX1" fmla="*/ 678583 w 678583"/>
                        <a:gd name="connsiteY1" fmla="*/ 282915 h 18296324"/>
                        <a:gd name="connsiteX2" fmla="*/ 678583 w 678583"/>
                        <a:gd name="connsiteY2" fmla="*/ 18218350 h 18296324"/>
                        <a:gd name="connsiteX3" fmla="*/ 207 w 678583"/>
                        <a:gd name="connsiteY3" fmla="*/ 18259250 h 18296324"/>
                        <a:gd name="connsiteX4" fmla="*/ 9267 w 678583"/>
                        <a:gd name="connsiteY4" fmla="*/ 447154 h 18296324"/>
                        <a:gd name="connsiteX0" fmla="*/ 0 w 679732"/>
                        <a:gd name="connsiteY0" fmla="*/ 454924 h 18293675"/>
                        <a:gd name="connsiteX1" fmla="*/ 679732 w 679732"/>
                        <a:gd name="connsiteY1" fmla="*/ 280266 h 18293675"/>
                        <a:gd name="connsiteX2" fmla="*/ 679732 w 679732"/>
                        <a:gd name="connsiteY2" fmla="*/ 18215701 h 18293675"/>
                        <a:gd name="connsiteX3" fmla="*/ 1356 w 679732"/>
                        <a:gd name="connsiteY3" fmla="*/ 18256601 h 18293675"/>
                        <a:gd name="connsiteX4" fmla="*/ 0 w 679732"/>
                        <a:gd name="connsiteY4" fmla="*/ 454924 h 18293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732" h="18293675">
                          <a:moveTo>
                            <a:pt x="0" y="454924"/>
                          </a:moveTo>
                          <a:cubicBezTo>
                            <a:pt x="81394" y="243772"/>
                            <a:pt x="545857" y="-346507"/>
                            <a:pt x="679732" y="280266"/>
                          </a:cubicBezTo>
                          <a:lnTo>
                            <a:pt x="679732" y="18215701"/>
                          </a:lnTo>
                          <a:cubicBezTo>
                            <a:pt x="599991" y="18293171"/>
                            <a:pt x="138247" y="18323911"/>
                            <a:pt x="1356" y="18256601"/>
                          </a:cubicBezTo>
                          <a:cubicBezTo>
                            <a:pt x="-723" y="15717003"/>
                            <a:pt x="3251" y="550798"/>
                            <a:pt x="0" y="454924"/>
                          </a:cubicBezTo>
                          <a:close/>
                        </a:path>
                      </a:pathLst>
                    </a:custGeom>
                    <a:gradFill>
                      <a:gsLst>
                        <a:gs pos="4000">
                          <a:schemeClr val="bg1">
                            <a:lumMod val="65000"/>
                          </a:schemeClr>
                        </a:gs>
                        <a:gs pos="98000">
                          <a:schemeClr val="bg1">
                            <a:lumMod val="50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5" name="Group 84"/>
                    <p:cNvGrpSpPr/>
                    <p:nvPr/>
                  </p:nvGrpSpPr>
                  <p:grpSpPr>
                    <a:xfrm>
                      <a:off x="3541542" y="18959937"/>
                      <a:ext cx="2457855" cy="2529102"/>
                      <a:chOff x="7014547" y="5653165"/>
                      <a:chExt cx="582856" cy="599751"/>
                    </a:xfrm>
                  </p:grpSpPr>
                  <p:sp>
                    <p:nvSpPr>
                      <p:cNvPr id="86" name="Rectangle 7"/>
                      <p:cNvSpPr/>
                      <p:nvPr/>
                    </p:nvSpPr>
                    <p:spPr>
                      <a:xfrm rot="16178323">
                        <a:off x="7058188" y="5609524"/>
                        <a:ext cx="495573" cy="582856"/>
                      </a:xfrm>
                      <a:custGeom>
                        <a:avLst/>
                        <a:gdLst>
                          <a:gd name="connsiteX0" fmla="*/ 0 w 381356"/>
                          <a:gd name="connsiteY0" fmla="*/ 0 h 830047"/>
                          <a:gd name="connsiteX1" fmla="*/ 381356 w 381356"/>
                          <a:gd name="connsiteY1" fmla="*/ 0 h 830047"/>
                          <a:gd name="connsiteX2" fmla="*/ 381356 w 381356"/>
                          <a:gd name="connsiteY2" fmla="*/ 830047 h 830047"/>
                          <a:gd name="connsiteX3" fmla="*/ 0 w 381356"/>
                          <a:gd name="connsiteY3" fmla="*/ 830047 h 830047"/>
                          <a:gd name="connsiteX4" fmla="*/ 0 w 381356"/>
                          <a:gd name="connsiteY4" fmla="*/ 0 h 830047"/>
                          <a:gd name="connsiteX0" fmla="*/ 0 w 381356"/>
                          <a:gd name="connsiteY0" fmla="*/ 0 h 830047"/>
                          <a:gd name="connsiteX1" fmla="*/ 115479 w 381356"/>
                          <a:gd name="connsiteY1" fmla="*/ 387 h 830047"/>
                          <a:gd name="connsiteX2" fmla="*/ 381356 w 381356"/>
                          <a:gd name="connsiteY2" fmla="*/ 0 h 830047"/>
                          <a:gd name="connsiteX3" fmla="*/ 381356 w 381356"/>
                          <a:gd name="connsiteY3" fmla="*/ 830047 h 830047"/>
                          <a:gd name="connsiteX4" fmla="*/ 0 w 381356"/>
                          <a:gd name="connsiteY4" fmla="*/ 830047 h 830047"/>
                          <a:gd name="connsiteX5" fmla="*/ 0 w 381356"/>
                          <a:gd name="connsiteY5" fmla="*/ 0 h 830047"/>
                          <a:gd name="connsiteX0" fmla="*/ 0 w 381356"/>
                          <a:gd name="connsiteY0" fmla="*/ 830047 h 830047"/>
                          <a:gd name="connsiteX1" fmla="*/ 115479 w 381356"/>
                          <a:gd name="connsiteY1" fmla="*/ 387 h 830047"/>
                          <a:gd name="connsiteX2" fmla="*/ 381356 w 381356"/>
                          <a:gd name="connsiteY2" fmla="*/ 0 h 830047"/>
                          <a:gd name="connsiteX3" fmla="*/ 381356 w 381356"/>
                          <a:gd name="connsiteY3" fmla="*/ 830047 h 830047"/>
                          <a:gd name="connsiteX4" fmla="*/ 0 w 381356"/>
                          <a:gd name="connsiteY4" fmla="*/ 830047 h 830047"/>
                          <a:gd name="connsiteX0" fmla="*/ 0 w 381356"/>
                          <a:gd name="connsiteY0" fmla="*/ 830047 h 830047"/>
                          <a:gd name="connsiteX1" fmla="*/ 115479 w 381356"/>
                          <a:gd name="connsiteY1" fmla="*/ 387 h 830047"/>
                          <a:gd name="connsiteX2" fmla="*/ 381356 w 381356"/>
                          <a:gd name="connsiteY2" fmla="*/ 0 h 830047"/>
                          <a:gd name="connsiteX3" fmla="*/ 381356 w 381356"/>
                          <a:gd name="connsiteY3" fmla="*/ 830047 h 830047"/>
                          <a:gd name="connsiteX4" fmla="*/ 105057 w 381356"/>
                          <a:gd name="connsiteY4" fmla="*/ 824953 h 830047"/>
                          <a:gd name="connsiteX5" fmla="*/ 0 w 381356"/>
                          <a:gd name="connsiteY5" fmla="*/ 830047 h 830047"/>
                          <a:gd name="connsiteX0" fmla="*/ 0 w 276299"/>
                          <a:gd name="connsiteY0" fmla="*/ 824953 h 830047"/>
                          <a:gd name="connsiteX1" fmla="*/ 10422 w 276299"/>
                          <a:gd name="connsiteY1" fmla="*/ 387 h 830047"/>
                          <a:gd name="connsiteX2" fmla="*/ 276299 w 276299"/>
                          <a:gd name="connsiteY2" fmla="*/ 0 h 830047"/>
                          <a:gd name="connsiteX3" fmla="*/ 276299 w 276299"/>
                          <a:gd name="connsiteY3" fmla="*/ 830047 h 830047"/>
                          <a:gd name="connsiteX4" fmla="*/ 0 w 276299"/>
                          <a:gd name="connsiteY4" fmla="*/ 824953 h 830047"/>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87793 w 364092"/>
                          <a:gd name="connsiteY0" fmla="*/ 824953 h 834683"/>
                          <a:gd name="connsiteX1" fmla="*/ 98215 w 364092"/>
                          <a:gd name="connsiteY1" fmla="*/ 387 h 834683"/>
                          <a:gd name="connsiteX2" fmla="*/ 364092 w 364092"/>
                          <a:gd name="connsiteY2" fmla="*/ 0 h 834683"/>
                          <a:gd name="connsiteX3" fmla="*/ 308084 w 364092"/>
                          <a:gd name="connsiteY3" fmla="*/ 834683 h 834683"/>
                          <a:gd name="connsiteX4" fmla="*/ 87793 w 364092"/>
                          <a:gd name="connsiteY4" fmla="*/ 824953 h 834683"/>
                          <a:gd name="connsiteX0" fmla="*/ 118253 w 394552"/>
                          <a:gd name="connsiteY0" fmla="*/ 824953 h 834683"/>
                          <a:gd name="connsiteX1" fmla="*/ 128675 w 394552"/>
                          <a:gd name="connsiteY1" fmla="*/ 387 h 834683"/>
                          <a:gd name="connsiteX2" fmla="*/ 394552 w 394552"/>
                          <a:gd name="connsiteY2" fmla="*/ 0 h 834683"/>
                          <a:gd name="connsiteX3" fmla="*/ 338544 w 394552"/>
                          <a:gd name="connsiteY3" fmla="*/ 834683 h 834683"/>
                          <a:gd name="connsiteX4" fmla="*/ 118253 w 394552"/>
                          <a:gd name="connsiteY4" fmla="*/ 824953 h 834683"/>
                          <a:gd name="connsiteX0" fmla="*/ 106335 w 382634"/>
                          <a:gd name="connsiteY0" fmla="*/ 824953 h 834683"/>
                          <a:gd name="connsiteX1" fmla="*/ 116757 w 382634"/>
                          <a:gd name="connsiteY1" fmla="*/ 387 h 834683"/>
                          <a:gd name="connsiteX2" fmla="*/ 382634 w 382634"/>
                          <a:gd name="connsiteY2" fmla="*/ 0 h 834683"/>
                          <a:gd name="connsiteX3" fmla="*/ 326626 w 382634"/>
                          <a:gd name="connsiteY3" fmla="*/ 834683 h 834683"/>
                          <a:gd name="connsiteX4" fmla="*/ 106335 w 382634"/>
                          <a:gd name="connsiteY4" fmla="*/ 824953 h 834683"/>
                          <a:gd name="connsiteX0" fmla="*/ 111470 w 387769"/>
                          <a:gd name="connsiteY0" fmla="*/ 824953 h 834683"/>
                          <a:gd name="connsiteX1" fmla="*/ 121892 w 387769"/>
                          <a:gd name="connsiteY1" fmla="*/ 387 h 834683"/>
                          <a:gd name="connsiteX2" fmla="*/ 387769 w 387769"/>
                          <a:gd name="connsiteY2" fmla="*/ 0 h 834683"/>
                          <a:gd name="connsiteX3" fmla="*/ 331761 w 387769"/>
                          <a:gd name="connsiteY3" fmla="*/ 834683 h 834683"/>
                          <a:gd name="connsiteX4" fmla="*/ 111470 w 387769"/>
                          <a:gd name="connsiteY4" fmla="*/ 824953 h 834683"/>
                          <a:gd name="connsiteX0" fmla="*/ 104817 w 392761"/>
                          <a:gd name="connsiteY0" fmla="*/ 822475 h 834683"/>
                          <a:gd name="connsiteX1" fmla="*/ 126884 w 392761"/>
                          <a:gd name="connsiteY1" fmla="*/ 387 h 834683"/>
                          <a:gd name="connsiteX2" fmla="*/ 392761 w 392761"/>
                          <a:gd name="connsiteY2" fmla="*/ 0 h 834683"/>
                          <a:gd name="connsiteX3" fmla="*/ 336753 w 392761"/>
                          <a:gd name="connsiteY3" fmla="*/ 834683 h 834683"/>
                          <a:gd name="connsiteX4" fmla="*/ 104817 w 392761"/>
                          <a:gd name="connsiteY4" fmla="*/ 822475 h 834683"/>
                          <a:gd name="connsiteX0" fmla="*/ 113581 w 386291"/>
                          <a:gd name="connsiteY0" fmla="*/ 821822 h 834683"/>
                          <a:gd name="connsiteX1" fmla="*/ 120414 w 386291"/>
                          <a:gd name="connsiteY1" fmla="*/ 387 h 834683"/>
                          <a:gd name="connsiteX2" fmla="*/ 386291 w 386291"/>
                          <a:gd name="connsiteY2" fmla="*/ 0 h 834683"/>
                          <a:gd name="connsiteX3" fmla="*/ 330283 w 386291"/>
                          <a:gd name="connsiteY3" fmla="*/ 834683 h 834683"/>
                          <a:gd name="connsiteX4" fmla="*/ 113581 w 386291"/>
                          <a:gd name="connsiteY4" fmla="*/ 821822 h 834683"/>
                          <a:gd name="connsiteX0" fmla="*/ 113581 w 385614"/>
                          <a:gd name="connsiteY0" fmla="*/ 821435 h 834296"/>
                          <a:gd name="connsiteX1" fmla="*/ 120414 w 385614"/>
                          <a:gd name="connsiteY1" fmla="*/ 0 h 834296"/>
                          <a:gd name="connsiteX2" fmla="*/ 385614 w 385614"/>
                          <a:gd name="connsiteY2" fmla="*/ 6109 h 834296"/>
                          <a:gd name="connsiteX3" fmla="*/ 330283 w 385614"/>
                          <a:gd name="connsiteY3" fmla="*/ 834296 h 834296"/>
                          <a:gd name="connsiteX4" fmla="*/ 113581 w 385614"/>
                          <a:gd name="connsiteY4" fmla="*/ 821435 h 834296"/>
                          <a:gd name="connsiteX0" fmla="*/ 113581 w 385614"/>
                          <a:gd name="connsiteY0" fmla="*/ 821435 h 840791"/>
                          <a:gd name="connsiteX1" fmla="*/ 120414 w 385614"/>
                          <a:gd name="connsiteY1" fmla="*/ 0 h 840791"/>
                          <a:gd name="connsiteX2" fmla="*/ 385614 w 385614"/>
                          <a:gd name="connsiteY2" fmla="*/ 6109 h 840791"/>
                          <a:gd name="connsiteX3" fmla="*/ 329606 w 385614"/>
                          <a:gd name="connsiteY3" fmla="*/ 840791 h 840791"/>
                          <a:gd name="connsiteX4" fmla="*/ 113581 w 385614"/>
                          <a:gd name="connsiteY4" fmla="*/ 821435 h 840791"/>
                          <a:gd name="connsiteX0" fmla="*/ 111311 w 387204"/>
                          <a:gd name="connsiteY0" fmla="*/ 835058 h 840791"/>
                          <a:gd name="connsiteX1" fmla="*/ 122004 w 387204"/>
                          <a:gd name="connsiteY1" fmla="*/ 0 h 840791"/>
                          <a:gd name="connsiteX2" fmla="*/ 387204 w 387204"/>
                          <a:gd name="connsiteY2" fmla="*/ 6109 h 840791"/>
                          <a:gd name="connsiteX3" fmla="*/ 331196 w 387204"/>
                          <a:gd name="connsiteY3" fmla="*/ 840791 h 840791"/>
                          <a:gd name="connsiteX4" fmla="*/ 111311 w 387204"/>
                          <a:gd name="connsiteY4" fmla="*/ 835058 h 840791"/>
                          <a:gd name="connsiteX0" fmla="*/ 94806 w 370699"/>
                          <a:gd name="connsiteY0" fmla="*/ 835058 h 840791"/>
                          <a:gd name="connsiteX1" fmla="*/ 105499 w 370699"/>
                          <a:gd name="connsiteY1" fmla="*/ 0 h 840791"/>
                          <a:gd name="connsiteX2" fmla="*/ 370699 w 370699"/>
                          <a:gd name="connsiteY2" fmla="*/ 6109 h 840791"/>
                          <a:gd name="connsiteX3" fmla="*/ 314691 w 370699"/>
                          <a:gd name="connsiteY3" fmla="*/ 840791 h 840791"/>
                          <a:gd name="connsiteX4" fmla="*/ 94806 w 370699"/>
                          <a:gd name="connsiteY4" fmla="*/ 835058 h 840791"/>
                          <a:gd name="connsiteX0" fmla="*/ 62700 w 338593"/>
                          <a:gd name="connsiteY0" fmla="*/ 835058 h 840791"/>
                          <a:gd name="connsiteX1" fmla="*/ 73393 w 338593"/>
                          <a:gd name="connsiteY1" fmla="*/ 0 h 840791"/>
                          <a:gd name="connsiteX2" fmla="*/ 338593 w 338593"/>
                          <a:gd name="connsiteY2" fmla="*/ 6109 h 840791"/>
                          <a:gd name="connsiteX3" fmla="*/ 282585 w 338593"/>
                          <a:gd name="connsiteY3" fmla="*/ 840791 h 840791"/>
                          <a:gd name="connsiteX4" fmla="*/ 62700 w 338593"/>
                          <a:gd name="connsiteY4" fmla="*/ 835058 h 840791"/>
                          <a:gd name="connsiteX0" fmla="*/ 63901 w 339794"/>
                          <a:gd name="connsiteY0" fmla="*/ 835058 h 840791"/>
                          <a:gd name="connsiteX1" fmla="*/ 74594 w 339794"/>
                          <a:gd name="connsiteY1" fmla="*/ 0 h 840791"/>
                          <a:gd name="connsiteX2" fmla="*/ 339794 w 339794"/>
                          <a:gd name="connsiteY2" fmla="*/ 6109 h 840791"/>
                          <a:gd name="connsiteX3" fmla="*/ 283786 w 339794"/>
                          <a:gd name="connsiteY3" fmla="*/ 840791 h 840791"/>
                          <a:gd name="connsiteX4" fmla="*/ 63901 w 339794"/>
                          <a:gd name="connsiteY4" fmla="*/ 835058 h 840791"/>
                          <a:gd name="connsiteX0" fmla="*/ 74695 w 350588"/>
                          <a:gd name="connsiteY0" fmla="*/ 835058 h 840791"/>
                          <a:gd name="connsiteX1" fmla="*/ 85388 w 350588"/>
                          <a:gd name="connsiteY1" fmla="*/ 0 h 840791"/>
                          <a:gd name="connsiteX2" fmla="*/ 350588 w 350588"/>
                          <a:gd name="connsiteY2" fmla="*/ 6109 h 840791"/>
                          <a:gd name="connsiteX3" fmla="*/ 294580 w 350588"/>
                          <a:gd name="connsiteY3" fmla="*/ 840791 h 840791"/>
                          <a:gd name="connsiteX4" fmla="*/ 74695 w 350588"/>
                          <a:gd name="connsiteY4" fmla="*/ 835058 h 840791"/>
                          <a:gd name="connsiteX0" fmla="*/ 80963 w 356856"/>
                          <a:gd name="connsiteY0" fmla="*/ 835058 h 840791"/>
                          <a:gd name="connsiteX1" fmla="*/ 91656 w 356856"/>
                          <a:gd name="connsiteY1" fmla="*/ 0 h 840791"/>
                          <a:gd name="connsiteX2" fmla="*/ 356856 w 356856"/>
                          <a:gd name="connsiteY2" fmla="*/ 6109 h 840791"/>
                          <a:gd name="connsiteX3" fmla="*/ 300848 w 356856"/>
                          <a:gd name="connsiteY3" fmla="*/ 840791 h 840791"/>
                          <a:gd name="connsiteX4" fmla="*/ 80963 w 356856"/>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77236 w 353129"/>
                          <a:gd name="connsiteY0" fmla="*/ 835058 h 840791"/>
                          <a:gd name="connsiteX1" fmla="*/ 87929 w 353129"/>
                          <a:gd name="connsiteY1" fmla="*/ 0 h 840791"/>
                          <a:gd name="connsiteX2" fmla="*/ 353129 w 353129"/>
                          <a:gd name="connsiteY2" fmla="*/ 6109 h 840791"/>
                          <a:gd name="connsiteX3" fmla="*/ 297121 w 353129"/>
                          <a:gd name="connsiteY3" fmla="*/ 840791 h 840791"/>
                          <a:gd name="connsiteX4" fmla="*/ 77236 w 353129"/>
                          <a:gd name="connsiteY4" fmla="*/ 835058 h 840791"/>
                          <a:gd name="connsiteX0" fmla="*/ 75619 w 351512"/>
                          <a:gd name="connsiteY0" fmla="*/ 828949 h 834682"/>
                          <a:gd name="connsiteX1" fmla="*/ 89646 w 351512"/>
                          <a:gd name="connsiteY1" fmla="*/ 9413 h 834682"/>
                          <a:gd name="connsiteX2" fmla="*/ 351512 w 351512"/>
                          <a:gd name="connsiteY2" fmla="*/ 0 h 834682"/>
                          <a:gd name="connsiteX3" fmla="*/ 295504 w 351512"/>
                          <a:gd name="connsiteY3" fmla="*/ 834682 h 834682"/>
                          <a:gd name="connsiteX4" fmla="*/ 75619 w 351512"/>
                          <a:gd name="connsiteY4" fmla="*/ 828949 h 834682"/>
                          <a:gd name="connsiteX0" fmla="*/ 79861 w 355754"/>
                          <a:gd name="connsiteY0" fmla="*/ 828949 h 834682"/>
                          <a:gd name="connsiteX1" fmla="*/ 93888 w 355754"/>
                          <a:gd name="connsiteY1" fmla="*/ 9413 h 834682"/>
                          <a:gd name="connsiteX2" fmla="*/ 355754 w 355754"/>
                          <a:gd name="connsiteY2" fmla="*/ 0 h 834682"/>
                          <a:gd name="connsiteX3" fmla="*/ 299746 w 355754"/>
                          <a:gd name="connsiteY3" fmla="*/ 834682 h 834682"/>
                          <a:gd name="connsiteX4" fmla="*/ 79861 w 355754"/>
                          <a:gd name="connsiteY4" fmla="*/ 828949 h 834682"/>
                          <a:gd name="connsiteX0" fmla="*/ 66363 w 372233"/>
                          <a:gd name="connsiteY0" fmla="*/ 804729 h 834682"/>
                          <a:gd name="connsiteX1" fmla="*/ 110367 w 372233"/>
                          <a:gd name="connsiteY1" fmla="*/ 9413 h 834682"/>
                          <a:gd name="connsiteX2" fmla="*/ 372233 w 372233"/>
                          <a:gd name="connsiteY2" fmla="*/ 0 h 834682"/>
                          <a:gd name="connsiteX3" fmla="*/ 316225 w 372233"/>
                          <a:gd name="connsiteY3" fmla="*/ 834682 h 834682"/>
                          <a:gd name="connsiteX4" fmla="*/ 66363 w 372233"/>
                          <a:gd name="connsiteY4" fmla="*/ 804729 h 834682"/>
                          <a:gd name="connsiteX0" fmla="*/ 46359 w 352229"/>
                          <a:gd name="connsiteY0" fmla="*/ 804729 h 834682"/>
                          <a:gd name="connsiteX1" fmla="*/ 90363 w 352229"/>
                          <a:gd name="connsiteY1" fmla="*/ 9413 h 834682"/>
                          <a:gd name="connsiteX2" fmla="*/ 352229 w 352229"/>
                          <a:gd name="connsiteY2" fmla="*/ 0 h 834682"/>
                          <a:gd name="connsiteX3" fmla="*/ 296221 w 352229"/>
                          <a:gd name="connsiteY3" fmla="*/ 834682 h 834682"/>
                          <a:gd name="connsiteX4" fmla="*/ 46359 w 352229"/>
                          <a:gd name="connsiteY4" fmla="*/ 804729 h 834682"/>
                          <a:gd name="connsiteX0" fmla="*/ 43268 w 355817"/>
                          <a:gd name="connsiteY0" fmla="*/ 809013 h 834682"/>
                          <a:gd name="connsiteX1" fmla="*/ 93951 w 355817"/>
                          <a:gd name="connsiteY1" fmla="*/ 9413 h 834682"/>
                          <a:gd name="connsiteX2" fmla="*/ 355817 w 355817"/>
                          <a:gd name="connsiteY2" fmla="*/ 0 h 834682"/>
                          <a:gd name="connsiteX3" fmla="*/ 299809 w 355817"/>
                          <a:gd name="connsiteY3" fmla="*/ 834682 h 834682"/>
                          <a:gd name="connsiteX4" fmla="*/ 43268 w 355817"/>
                          <a:gd name="connsiteY4" fmla="*/ 809013 h 834682"/>
                          <a:gd name="connsiteX0" fmla="*/ 40887 w 353436"/>
                          <a:gd name="connsiteY0" fmla="*/ 809013 h 834682"/>
                          <a:gd name="connsiteX1" fmla="*/ 91570 w 353436"/>
                          <a:gd name="connsiteY1" fmla="*/ 9413 h 834682"/>
                          <a:gd name="connsiteX2" fmla="*/ 353436 w 353436"/>
                          <a:gd name="connsiteY2" fmla="*/ 0 h 834682"/>
                          <a:gd name="connsiteX3" fmla="*/ 297428 w 353436"/>
                          <a:gd name="connsiteY3" fmla="*/ 834682 h 834682"/>
                          <a:gd name="connsiteX4" fmla="*/ 40887 w 353436"/>
                          <a:gd name="connsiteY4" fmla="*/ 809013 h 834682"/>
                          <a:gd name="connsiteX0" fmla="*/ 40887 w 334198"/>
                          <a:gd name="connsiteY0" fmla="*/ 799600 h 825269"/>
                          <a:gd name="connsiteX1" fmla="*/ 91570 w 334198"/>
                          <a:gd name="connsiteY1" fmla="*/ 0 h 825269"/>
                          <a:gd name="connsiteX2" fmla="*/ 334198 w 334198"/>
                          <a:gd name="connsiteY2" fmla="*/ 11404 h 825269"/>
                          <a:gd name="connsiteX3" fmla="*/ 297428 w 334198"/>
                          <a:gd name="connsiteY3" fmla="*/ 825269 h 825269"/>
                          <a:gd name="connsiteX4" fmla="*/ 40887 w 334198"/>
                          <a:gd name="connsiteY4" fmla="*/ 799600 h 825269"/>
                          <a:gd name="connsiteX0" fmla="*/ 40887 w 334198"/>
                          <a:gd name="connsiteY0" fmla="*/ 799600 h 801993"/>
                          <a:gd name="connsiteX1" fmla="*/ 91570 w 334198"/>
                          <a:gd name="connsiteY1" fmla="*/ 0 h 801993"/>
                          <a:gd name="connsiteX2" fmla="*/ 334198 w 334198"/>
                          <a:gd name="connsiteY2" fmla="*/ 11404 h 801993"/>
                          <a:gd name="connsiteX3" fmla="*/ 303979 w 334198"/>
                          <a:gd name="connsiteY3" fmla="*/ 801993 h 801993"/>
                          <a:gd name="connsiteX4" fmla="*/ 40887 w 334198"/>
                          <a:gd name="connsiteY4" fmla="*/ 799600 h 801993"/>
                          <a:gd name="connsiteX0" fmla="*/ 40887 w 334198"/>
                          <a:gd name="connsiteY0" fmla="*/ 799600 h 801993"/>
                          <a:gd name="connsiteX1" fmla="*/ 91570 w 334198"/>
                          <a:gd name="connsiteY1" fmla="*/ 0 h 801993"/>
                          <a:gd name="connsiteX2" fmla="*/ 334198 w 334198"/>
                          <a:gd name="connsiteY2" fmla="*/ 11404 h 801993"/>
                          <a:gd name="connsiteX3" fmla="*/ 303979 w 334198"/>
                          <a:gd name="connsiteY3" fmla="*/ 801993 h 801993"/>
                          <a:gd name="connsiteX4" fmla="*/ 40887 w 334198"/>
                          <a:gd name="connsiteY4" fmla="*/ 799600 h 801993"/>
                          <a:gd name="connsiteX0" fmla="*/ 40887 w 334198"/>
                          <a:gd name="connsiteY0" fmla="*/ 799600 h 801993"/>
                          <a:gd name="connsiteX1" fmla="*/ 91570 w 334198"/>
                          <a:gd name="connsiteY1" fmla="*/ 0 h 801993"/>
                          <a:gd name="connsiteX2" fmla="*/ 334198 w 334198"/>
                          <a:gd name="connsiteY2" fmla="*/ 11404 h 801993"/>
                          <a:gd name="connsiteX3" fmla="*/ 303979 w 334198"/>
                          <a:gd name="connsiteY3" fmla="*/ 801993 h 801993"/>
                          <a:gd name="connsiteX4" fmla="*/ 40887 w 334198"/>
                          <a:gd name="connsiteY4" fmla="*/ 799600 h 801993"/>
                          <a:gd name="connsiteX0" fmla="*/ 39406 w 335987"/>
                          <a:gd name="connsiteY0" fmla="*/ 793573 h 801993"/>
                          <a:gd name="connsiteX1" fmla="*/ 93359 w 335987"/>
                          <a:gd name="connsiteY1" fmla="*/ 0 h 801993"/>
                          <a:gd name="connsiteX2" fmla="*/ 335987 w 335987"/>
                          <a:gd name="connsiteY2" fmla="*/ 11404 h 801993"/>
                          <a:gd name="connsiteX3" fmla="*/ 305768 w 335987"/>
                          <a:gd name="connsiteY3" fmla="*/ 801993 h 801993"/>
                          <a:gd name="connsiteX4" fmla="*/ 39406 w 335987"/>
                          <a:gd name="connsiteY4" fmla="*/ 793573 h 801993"/>
                          <a:gd name="connsiteX0" fmla="*/ 39406 w 335987"/>
                          <a:gd name="connsiteY0" fmla="*/ 793573 h 801993"/>
                          <a:gd name="connsiteX1" fmla="*/ 93359 w 335987"/>
                          <a:gd name="connsiteY1" fmla="*/ 0 h 801993"/>
                          <a:gd name="connsiteX2" fmla="*/ 335987 w 335987"/>
                          <a:gd name="connsiteY2" fmla="*/ 11404 h 801993"/>
                          <a:gd name="connsiteX3" fmla="*/ 305768 w 335987"/>
                          <a:gd name="connsiteY3" fmla="*/ 801993 h 801993"/>
                          <a:gd name="connsiteX4" fmla="*/ 39406 w 335987"/>
                          <a:gd name="connsiteY4" fmla="*/ 793573 h 801993"/>
                          <a:gd name="connsiteX0" fmla="*/ 65224 w 361805"/>
                          <a:gd name="connsiteY0" fmla="*/ 797045 h 805465"/>
                          <a:gd name="connsiteX1" fmla="*/ 71679 w 361805"/>
                          <a:gd name="connsiteY1" fmla="*/ 0 h 805465"/>
                          <a:gd name="connsiteX2" fmla="*/ 361805 w 361805"/>
                          <a:gd name="connsiteY2" fmla="*/ 14876 h 805465"/>
                          <a:gd name="connsiteX3" fmla="*/ 331586 w 361805"/>
                          <a:gd name="connsiteY3" fmla="*/ 805465 h 805465"/>
                          <a:gd name="connsiteX4" fmla="*/ 65224 w 361805"/>
                          <a:gd name="connsiteY4" fmla="*/ 797045 h 805465"/>
                          <a:gd name="connsiteX0" fmla="*/ 37761 w 334342"/>
                          <a:gd name="connsiteY0" fmla="*/ 797045 h 805465"/>
                          <a:gd name="connsiteX1" fmla="*/ 44216 w 334342"/>
                          <a:gd name="connsiteY1" fmla="*/ 0 h 805465"/>
                          <a:gd name="connsiteX2" fmla="*/ 334342 w 334342"/>
                          <a:gd name="connsiteY2" fmla="*/ 14876 h 805465"/>
                          <a:gd name="connsiteX3" fmla="*/ 304123 w 334342"/>
                          <a:gd name="connsiteY3" fmla="*/ 805465 h 805465"/>
                          <a:gd name="connsiteX4" fmla="*/ 37761 w 334342"/>
                          <a:gd name="connsiteY4" fmla="*/ 797045 h 805465"/>
                          <a:gd name="connsiteX0" fmla="*/ 38517 w 335098"/>
                          <a:gd name="connsiteY0" fmla="*/ 807513 h 815933"/>
                          <a:gd name="connsiteX1" fmla="*/ 43503 w 335098"/>
                          <a:gd name="connsiteY1" fmla="*/ 0 h 815933"/>
                          <a:gd name="connsiteX2" fmla="*/ 335098 w 335098"/>
                          <a:gd name="connsiteY2" fmla="*/ 25344 h 815933"/>
                          <a:gd name="connsiteX3" fmla="*/ 304879 w 335098"/>
                          <a:gd name="connsiteY3" fmla="*/ 815933 h 815933"/>
                          <a:gd name="connsiteX4" fmla="*/ 38517 w 335098"/>
                          <a:gd name="connsiteY4" fmla="*/ 807513 h 815933"/>
                          <a:gd name="connsiteX0" fmla="*/ 28606 w 347489"/>
                          <a:gd name="connsiteY0" fmla="*/ 805515 h 815933"/>
                          <a:gd name="connsiteX1" fmla="*/ 55894 w 347489"/>
                          <a:gd name="connsiteY1" fmla="*/ 0 h 815933"/>
                          <a:gd name="connsiteX2" fmla="*/ 347489 w 347489"/>
                          <a:gd name="connsiteY2" fmla="*/ 25344 h 815933"/>
                          <a:gd name="connsiteX3" fmla="*/ 317270 w 347489"/>
                          <a:gd name="connsiteY3" fmla="*/ 815933 h 815933"/>
                          <a:gd name="connsiteX4" fmla="*/ 28606 w 347489"/>
                          <a:gd name="connsiteY4" fmla="*/ 805515 h 815933"/>
                          <a:gd name="connsiteX0" fmla="*/ 17994 w 336877"/>
                          <a:gd name="connsiteY0" fmla="*/ 805515 h 815933"/>
                          <a:gd name="connsiteX1" fmla="*/ 45282 w 336877"/>
                          <a:gd name="connsiteY1" fmla="*/ 0 h 815933"/>
                          <a:gd name="connsiteX2" fmla="*/ 336877 w 336877"/>
                          <a:gd name="connsiteY2" fmla="*/ 25344 h 815933"/>
                          <a:gd name="connsiteX3" fmla="*/ 306658 w 336877"/>
                          <a:gd name="connsiteY3" fmla="*/ 815933 h 815933"/>
                          <a:gd name="connsiteX4" fmla="*/ 17994 w 336877"/>
                          <a:gd name="connsiteY4" fmla="*/ 805515 h 815933"/>
                          <a:gd name="connsiteX0" fmla="*/ 16211 w 335094"/>
                          <a:gd name="connsiteY0" fmla="*/ 805515 h 815933"/>
                          <a:gd name="connsiteX1" fmla="*/ 43499 w 335094"/>
                          <a:gd name="connsiteY1" fmla="*/ 0 h 815933"/>
                          <a:gd name="connsiteX2" fmla="*/ 335094 w 335094"/>
                          <a:gd name="connsiteY2" fmla="*/ 25344 h 815933"/>
                          <a:gd name="connsiteX3" fmla="*/ 304875 w 335094"/>
                          <a:gd name="connsiteY3" fmla="*/ 815933 h 815933"/>
                          <a:gd name="connsiteX4" fmla="*/ 16211 w 335094"/>
                          <a:gd name="connsiteY4" fmla="*/ 805515 h 815933"/>
                          <a:gd name="connsiteX0" fmla="*/ 16741 w 335624"/>
                          <a:gd name="connsiteY0" fmla="*/ 805515 h 815933"/>
                          <a:gd name="connsiteX1" fmla="*/ 44029 w 335624"/>
                          <a:gd name="connsiteY1" fmla="*/ 0 h 815933"/>
                          <a:gd name="connsiteX2" fmla="*/ 335624 w 335624"/>
                          <a:gd name="connsiteY2" fmla="*/ 25344 h 815933"/>
                          <a:gd name="connsiteX3" fmla="*/ 305405 w 335624"/>
                          <a:gd name="connsiteY3" fmla="*/ 815933 h 815933"/>
                          <a:gd name="connsiteX4" fmla="*/ 16741 w 335624"/>
                          <a:gd name="connsiteY4" fmla="*/ 805515 h 815933"/>
                          <a:gd name="connsiteX0" fmla="*/ 19685 w 338568"/>
                          <a:gd name="connsiteY0" fmla="*/ 790480 h 800898"/>
                          <a:gd name="connsiteX1" fmla="*/ 40859 w 338568"/>
                          <a:gd name="connsiteY1" fmla="*/ 0 h 800898"/>
                          <a:gd name="connsiteX2" fmla="*/ 338568 w 338568"/>
                          <a:gd name="connsiteY2" fmla="*/ 10309 h 800898"/>
                          <a:gd name="connsiteX3" fmla="*/ 308349 w 338568"/>
                          <a:gd name="connsiteY3" fmla="*/ 800898 h 800898"/>
                          <a:gd name="connsiteX4" fmla="*/ 19685 w 338568"/>
                          <a:gd name="connsiteY4" fmla="*/ 790480 h 800898"/>
                          <a:gd name="connsiteX0" fmla="*/ 16580 w 335463"/>
                          <a:gd name="connsiteY0" fmla="*/ 790480 h 800898"/>
                          <a:gd name="connsiteX1" fmla="*/ 37754 w 335463"/>
                          <a:gd name="connsiteY1" fmla="*/ 0 h 800898"/>
                          <a:gd name="connsiteX2" fmla="*/ 335463 w 335463"/>
                          <a:gd name="connsiteY2" fmla="*/ 10309 h 800898"/>
                          <a:gd name="connsiteX3" fmla="*/ 305244 w 335463"/>
                          <a:gd name="connsiteY3" fmla="*/ 800898 h 800898"/>
                          <a:gd name="connsiteX4" fmla="*/ 16580 w 335463"/>
                          <a:gd name="connsiteY4" fmla="*/ 790480 h 800898"/>
                          <a:gd name="connsiteX0" fmla="*/ 15684 w 334567"/>
                          <a:gd name="connsiteY0" fmla="*/ 790480 h 800898"/>
                          <a:gd name="connsiteX1" fmla="*/ 36858 w 334567"/>
                          <a:gd name="connsiteY1" fmla="*/ 0 h 800898"/>
                          <a:gd name="connsiteX2" fmla="*/ 334567 w 334567"/>
                          <a:gd name="connsiteY2" fmla="*/ 10309 h 800898"/>
                          <a:gd name="connsiteX3" fmla="*/ 304348 w 334567"/>
                          <a:gd name="connsiteY3" fmla="*/ 800898 h 800898"/>
                          <a:gd name="connsiteX4" fmla="*/ 15684 w 334567"/>
                          <a:gd name="connsiteY4" fmla="*/ 790480 h 800898"/>
                          <a:gd name="connsiteX0" fmla="*/ 16155 w 335038"/>
                          <a:gd name="connsiteY0" fmla="*/ 790480 h 800898"/>
                          <a:gd name="connsiteX1" fmla="*/ 37329 w 335038"/>
                          <a:gd name="connsiteY1" fmla="*/ 0 h 800898"/>
                          <a:gd name="connsiteX2" fmla="*/ 335038 w 335038"/>
                          <a:gd name="connsiteY2" fmla="*/ 10309 h 800898"/>
                          <a:gd name="connsiteX3" fmla="*/ 304819 w 335038"/>
                          <a:gd name="connsiteY3" fmla="*/ 800898 h 800898"/>
                          <a:gd name="connsiteX4" fmla="*/ 16155 w 335038"/>
                          <a:gd name="connsiteY4" fmla="*/ 790480 h 800898"/>
                          <a:gd name="connsiteX0" fmla="*/ 15356 w 336013"/>
                          <a:gd name="connsiteY0" fmla="*/ 790750 h 800898"/>
                          <a:gd name="connsiteX1" fmla="*/ 38304 w 336013"/>
                          <a:gd name="connsiteY1" fmla="*/ 0 h 800898"/>
                          <a:gd name="connsiteX2" fmla="*/ 336013 w 336013"/>
                          <a:gd name="connsiteY2" fmla="*/ 10309 h 800898"/>
                          <a:gd name="connsiteX3" fmla="*/ 305794 w 336013"/>
                          <a:gd name="connsiteY3" fmla="*/ 800898 h 800898"/>
                          <a:gd name="connsiteX4" fmla="*/ 15356 w 336013"/>
                          <a:gd name="connsiteY4" fmla="*/ 790750 h 800898"/>
                          <a:gd name="connsiteX0" fmla="*/ 28874 w 349531"/>
                          <a:gd name="connsiteY0" fmla="*/ 790750 h 800898"/>
                          <a:gd name="connsiteX1" fmla="*/ 12909 w 349531"/>
                          <a:gd name="connsiteY1" fmla="*/ 339328 h 800898"/>
                          <a:gd name="connsiteX2" fmla="*/ 51822 w 349531"/>
                          <a:gd name="connsiteY2" fmla="*/ 0 h 800898"/>
                          <a:gd name="connsiteX3" fmla="*/ 349531 w 349531"/>
                          <a:gd name="connsiteY3" fmla="*/ 10309 h 800898"/>
                          <a:gd name="connsiteX4" fmla="*/ 319312 w 349531"/>
                          <a:gd name="connsiteY4" fmla="*/ 800898 h 800898"/>
                          <a:gd name="connsiteX5" fmla="*/ 28874 w 349531"/>
                          <a:gd name="connsiteY5" fmla="*/ 790750 h 800898"/>
                          <a:gd name="connsiteX0" fmla="*/ 28361 w 349018"/>
                          <a:gd name="connsiteY0" fmla="*/ 790750 h 800898"/>
                          <a:gd name="connsiteX1" fmla="*/ 13678 w 349018"/>
                          <a:gd name="connsiteY1" fmla="*/ 341510 h 800898"/>
                          <a:gd name="connsiteX2" fmla="*/ 51309 w 349018"/>
                          <a:gd name="connsiteY2" fmla="*/ 0 h 800898"/>
                          <a:gd name="connsiteX3" fmla="*/ 349018 w 349018"/>
                          <a:gd name="connsiteY3" fmla="*/ 10309 h 800898"/>
                          <a:gd name="connsiteX4" fmla="*/ 318799 w 349018"/>
                          <a:gd name="connsiteY4" fmla="*/ 800898 h 800898"/>
                          <a:gd name="connsiteX5" fmla="*/ 28361 w 349018"/>
                          <a:gd name="connsiteY5" fmla="*/ 790750 h 800898"/>
                          <a:gd name="connsiteX0" fmla="*/ 15904 w 336561"/>
                          <a:gd name="connsiteY0" fmla="*/ 790750 h 800898"/>
                          <a:gd name="connsiteX1" fmla="*/ 1221 w 336561"/>
                          <a:gd name="connsiteY1" fmla="*/ 341510 h 800898"/>
                          <a:gd name="connsiteX2" fmla="*/ 38852 w 336561"/>
                          <a:gd name="connsiteY2" fmla="*/ 0 h 800898"/>
                          <a:gd name="connsiteX3" fmla="*/ 336561 w 336561"/>
                          <a:gd name="connsiteY3" fmla="*/ 10309 h 800898"/>
                          <a:gd name="connsiteX4" fmla="*/ 306342 w 336561"/>
                          <a:gd name="connsiteY4" fmla="*/ 800898 h 800898"/>
                          <a:gd name="connsiteX5" fmla="*/ 15904 w 336561"/>
                          <a:gd name="connsiteY5" fmla="*/ 790750 h 800898"/>
                          <a:gd name="connsiteX0" fmla="*/ 15904 w 336561"/>
                          <a:gd name="connsiteY0" fmla="*/ 790750 h 800898"/>
                          <a:gd name="connsiteX1" fmla="*/ 1221 w 336561"/>
                          <a:gd name="connsiteY1" fmla="*/ 341510 h 800898"/>
                          <a:gd name="connsiteX2" fmla="*/ 38852 w 336561"/>
                          <a:gd name="connsiteY2" fmla="*/ 0 h 800898"/>
                          <a:gd name="connsiteX3" fmla="*/ 336561 w 336561"/>
                          <a:gd name="connsiteY3" fmla="*/ 10309 h 800898"/>
                          <a:gd name="connsiteX4" fmla="*/ 306342 w 336561"/>
                          <a:gd name="connsiteY4" fmla="*/ 800898 h 800898"/>
                          <a:gd name="connsiteX5" fmla="*/ 15904 w 336561"/>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2028"/>
                          <a:gd name="connsiteX1" fmla="*/ 982 w 336189"/>
                          <a:gd name="connsiteY1" fmla="*/ 341510 h 802028"/>
                          <a:gd name="connsiteX2" fmla="*/ 38613 w 336189"/>
                          <a:gd name="connsiteY2" fmla="*/ 0 h 802028"/>
                          <a:gd name="connsiteX3" fmla="*/ 336189 w 336189"/>
                          <a:gd name="connsiteY3" fmla="*/ 21097 h 802028"/>
                          <a:gd name="connsiteX4" fmla="*/ 307908 w 336189"/>
                          <a:gd name="connsiteY4" fmla="*/ 802028 h 802028"/>
                          <a:gd name="connsiteX5" fmla="*/ 15665 w 336189"/>
                          <a:gd name="connsiteY5" fmla="*/ 790750 h 802028"/>
                          <a:gd name="connsiteX0" fmla="*/ 15665 w 336189"/>
                          <a:gd name="connsiteY0" fmla="*/ 790750 h 802028"/>
                          <a:gd name="connsiteX1" fmla="*/ 982 w 336189"/>
                          <a:gd name="connsiteY1" fmla="*/ 341510 h 802028"/>
                          <a:gd name="connsiteX2" fmla="*/ 38613 w 336189"/>
                          <a:gd name="connsiteY2" fmla="*/ 0 h 802028"/>
                          <a:gd name="connsiteX3" fmla="*/ 336189 w 336189"/>
                          <a:gd name="connsiteY3" fmla="*/ 21097 h 802028"/>
                          <a:gd name="connsiteX4" fmla="*/ 307908 w 336189"/>
                          <a:gd name="connsiteY4" fmla="*/ 802028 h 802028"/>
                          <a:gd name="connsiteX5" fmla="*/ 15665 w 336189"/>
                          <a:gd name="connsiteY5" fmla="*/ 790750 h 802028"/>
                          <a:gd name="connsiteX0" fmla="*/ 15665 w 336189"/>
                          <a:gd name="connsiteY0" fmla="*/ 790750 h 805572"/>
                          <a:gd name="connsiteX1" fmla="*/ 982 w 336189"/>
                          <a:gd name="connsiteY1" fmla="*/ 341510 h 805572"/>
                          <a:gd name="connsiteX2" fmla="*/ 38613 w 336189"/>
                          <a:gd name="connsiteY2" fmla="*/ 0 h 805572"/>
                          <a:gd name="connsiteX3" fmla="*/ 336189 w 336189"/>
                          <a:gd name="connsiteY3" fmla="*/ 21097 h 805572"/>
                          <a:gd name="connsiteX4" fmla="*/ 309229 w 336189"/>
                          <a:gd name="connsiteY4" fmla="*/ 805572 h 805572"/>
                          <a:gd name="connsiteX5" fmla="*/ 15665 w 336189"/>
                          <a:gd name="connsiteY5" fmla="*/ 790750 h 805572"/>
                          <a:gd name="connsiteX0" fmla="*/ 15827 w 336175"/>
                          <a:gd name="connsiteY0" fmla="*/ 794937 h 805572"/>
                          <a:gd name="connsiteX1" fmla="*/ 968 w 336175"/>
                          <a:gd name="connsiteY1" fmla="*/ 341510 h 805572"/>
                          <a:gd name="connsiteX2" fmla="*/ 38599 w 336175"/>
                          <a:gd name="connsiteY2" fmla="*/ 0 h 805572"/>
                          <a:gd name="connsiteX3" fmla="*/ 336175 w 336175"/>
                          <a:gd name="connsiteY3" fmla="*/ 21097 h 805572"/>
                          <a:gd name="connsiteX4" fmla="*/ 309215 w 336175"/>
                          <a:gd name="connsiteY4" fmla="*/ 805572 h 805572"/>
                          <a:gd name="connsiteX5" fmla="*/ 15827 w 336175"/>
                          <a:gd name="connsiteY5" fmla="*/ 794937 h 805572"/>
                          <a:gd name="connsiteX0" fmla="*/ 15827 w 336175"/>
                          <a:gd name="connsiteY0" fmla="*/ 794937 h 807523"/>
                          <a:gd name="connsiteX1" fmla="*/ 968 w 336175"/>
                          <a:gd name="connsiteY1" fmla="*/ 341510 h 807523"/>
                          <a:gd name="connsiteX2" fmla="*/ 38599 w 336175"/>
                          <a:gd name="connsiteY2" fmla="*/ 0 h 807523"/>
                          <a:gd name="connsiteX3" fmla="*/ 336175 w 336175"/>
                          <a:gd name="connsiteY3" fmla="*/ 21097 h 807523"/>
                          <a:gd name="connsiteX4" fmla="*/ 321016 w 336175"/>
                          <a:gd name="connsiteY4" fmla="*/ 807523 h 807523"/>
                          <a:gd name="connsiteX5" fmla="*/ 15827 w 336175"/>
                          <a:gd name="connsiteY5" fmla="*/ 794937 h 807523"/>
                          <a:gd name="connsiteX0" fmla="*/ 15827 w 336175"/>
                          <a:gd name="connsiteY0" fmla="*/ 794937 h 807523"/>
                          <a:gd name="connsiteX1" fmla="*/ 968 w 336175"/>
                          <a:gd name="connsiteY1" fmla="*/ 341510 h 807523"/>
                          <a:gd name="connsiteX2" fmla="*/ 38599 w 336175"/>
                          <a:gd name="connsiteY2" fmla="*/ 0 h 807523"/>
                          <a:gd name="connsiteX3" fmla="*/ 336175 w 336175"/>
                          <a:gd name="connsiteY3" fmla="*/ 21097 h 807523"/>
                          <a:gd name="connsiteX4" fmla="*/ 321016 w 336175"/>
                          <a:gd name="connsiteY4" fmla="*/ 807523 h 807523"/>
                          <a:gd name="connsiteX5" fmla="*/ 15827 w 336175"/>
                          <a:gd name="connsiteY5" fmla="*/ 794937 h 807523"/>
                          <a:gd name="connsiteX0" fmla="*/ 15827 w 336175"/>
                          <a:gd name="connsiteY0" fmla="*/ 794937 h 807523"/>
                          <a:gd name="connsiteX1" fmla="*/ 968 w 336175"/>
                          <a:gd name="connsiteY1" fmla="*/ 341510 h 807523"/>
                          <a:gd name="connsiteX2" fmla="*/ 38599 w 336175"/>
                          <a:gd name="connsiteY2" fmla="*/ 0 h 807523"/>
                          <a:gd name="connsiteX3" fmla="*/ 336175 w 336175"/>
                          <a:gd name="connsiteY3" fmla="*/ 21097 h 807523"/>
                          <a:gd name="connsiteX4" fmla="*/ 321016 w 336175"/>
                          <a:gd name="connsiteY4" fmla="*/ 807523 h 807523"/>
                          <a:gd name="connsiteX5" fmla="*/ 15827 w 336175"/>
                          <a:gd name="connsiteY5" fmla="*/ 794937 h 807523"/>
                          <a:gd name="connsiteX0" fmla="*/ 15827 w 336175"/>
                          <a:gd name="connsiteY0" fmla="*/ 794937 h 807523"/>
                          <a:gd name="connsiteX1" fmla="*/ 968 w 336175"/>
                          <a:gd name="connsiteY1" fmla="*/ 341510 h 807523"/>
                          <a:gd name="connsiteX2" fmla="*/ 38599 w 336175"/>
                          <a:gd name="connsiteY2" fmla="*/ 0 h 807523"/>
                          <a:gd name="connsiteX3" fmla="*/ 336175 w 336175"/>
                          <a:gd name="connsiteY3" fmla="*/ 21097 h 807523"/>
                          <a:gd name="connsiteX4" fmla="*/ 321016 w 336175"/>
                          <a:gd name="connsiteY4" fmla="*/ 807523 h 807523"/>
                          <a:gd name="connsiteX5" fmla="*/ 15827 w 336175"/>
                          <a:gd name="connsiteY5" fmla="*/ 794937 h 807523"/>
                          <a:gd name="connsiteX0" fmla="*/ 15827 w 336175"/>
                          <a:gd name="connsiteY0" fmla="*/ 794937 h 813815"/>
                          <a:gd name="connsiteX1" fmla="*/ 968 w 336175"/>
                          <a:gd name="connsiteY1" fmla="*/ 341510 h 813815"/>
                          <a:gd name="connsiteX2" fmla="*/ 38599 w 336175"/>
                          <a:gd name="connsiteY2" fmla="*/ 0 h 813815"/>
                          <a:gd name="connsiteX3" fmla="*/ 336175 w 336175"/>
                          <a:gd name="connsiteY3" fmla="*/ 21097 h 813815"/>
                          <a:gd name="connsiteX4" fmla="*/ 328898 w 336175"/>
                          <a:gd name="connsiteY4" fmla="*/ 813815 h 813815"/>
                          <a:gd name="connsiteX5" fmla="*/ 15827 w 336175"/>
                          <a:gd name="connsiteY5" fmla="*/ 794937 h 813815"/>
                          <a:gd name="connsiteX0" fmla="*/ 15827 w 336604"/>
                          <a:gd name="connsiteY0" fmla="*/ 794937 h 815921"/>
                          <a:gd name="connsiteX1" fmla="*/ 968 w 336604"/>
                          <a:gd name="connsiteY1" fmla="*/ 341510 h 815921"/>
                          <a:gd name="connsiteX2" fmla="*/ 38599 w 336604"/>
                          <a:gd name="connsiteY2" fmla="*/ 0 h 815921"/>
                          <a:gd name="connsiteX3" fmla="*/ 336175 w 336604"/>
                          <a:gd name="connsiteY3" fmla="*/ 21097 h 815921"/>
                          <a:gd name="connsiteX4" fmla="*/ 336604 w 336604"/>
                          <a:gd name="connsiteY4" fmla="*/ 815921 h 815921"/>
                          <a:gd name="connsiteX5" fmla="*/ 15827 w 336604"/>
                          <a:gd name="connsiteY5" fmla="*/ 794937 h 815921"/>
                          <a:gd name="connsiteX0" fmla="*/ 15827 w 336175"/>
                          <a:gd name="connsiteY0" fmla="*/ 794937 h 817847"/>
                          <a:gd name="connsiteX1" fmla="*/ 968 w 336175"/>
                          <a:gd name="connsiteY1" fmla="*/ 341510 h 817847"/>
                          <a:gd name="connsiteX2" fmla="*/ 38599 w 336175"/>
                          <a:gd name="connsiteY2" fmla="*/ 0 h 817847"/>
                          <a:gd name="connsiteX3" fmla="*/ 336175 w 336175"/>
                          <a:gd name="connsiteY3" fmla="*/ 21097 h 817847"/>
                          <a:gd name="connsiteX4" fmla="*/ 333169 w 336175"/>
                          <a:gd name="connsiteY4" fmla="*/ 817847 h 817847"/>
                          <a:gd name="connsiteX5" fmla="*/ 15827 w 336175"/>
                          <a:gd name="connsiteY5" fmla="*/ 794937 h 817847"/>
                          <a:gd name="connsiteX0" fmla="*/ 15827 w 336175"/>
                          <a:gd name="connsiteY0" fmla="*/ 794937 h 817847"/>
                          <a:gd name="connsiteX1" fmla="*/ 968 w 336175"/>
                          <a:gd name="connsiteY1" fmla="*/ 341510 h 817847"/>
                          <a:gd name="connsiteX2" fmla="*/ 38599 w 336175"/>
                          <a:gd name="connsiteY2" fmla="*/ 0 h 817847"/>
                          <a:gd name="connsiteX3" fmla="*/ 336175 w 336175"/>
                          <a:gd name="connsiteY3" fmla="*/ 21097 h 817847"/>
                          <a:gd name="connsiteX4" fmla="*/ 333169 w 336175"/>
                          <a:gd name="connsiteY4" fmla="*/ 817847 h 817847"/>
                          <a:gd name="connsiteX5" fmla="*/ 15827 w 336175"/>
                          <a:gd name="connsiteY5" fmla="*/ 794937 h 817847"/>
                          <a:gd name="connsiteX0" fmla="*/ 15827 w 336175"/>
                          <a:gd name="connsiteY0" fmla="*/ 794937 h 817847"/>
                          <a:gd name="connsiteX1" fmla="*/ 968 w 336175"/>
                          <a:gd name="connsiteY1" fmla="*/ 341510 h 817847"/>
                          <a:gd name="connsiteX2" fmla="*/ 38599 w 336175"/>
                          <a:gd name="connsiteY2" fmla="*/ 0 h 817847"/>
                          <a:gd name="connsiteX3" fmla="*/ 336175 w 336175"/>
                          <a:gd name="connsiteY3" fmla="*/ 21097 h 817847"/>
                          <a:gd name="connsiteX4" fmla="*/ 333169 w 336175"/>
                          <a:gd name="connsiteY4" fmla="*/ 817847 h 817847"/>
                          <a:gd name="connsiteX5" fmla="*/ 15827 w 336175"/>
                          <a:gd name="connsiteY5" fmla="*/ 794937 h 817847"/>
                          <a:gd name="connsiteX0" fmla="*/ 15827 w 356598"/>
                          <a:gd name="connsiteY0" fmla="*/ 794937 h 817847"/>
                          <a:gd name="connsiteX1" fmla="*/ 968 w 356598"/>
                          <a:gd name="connsiteY1" fmla="*/ 341510 h 817847"/>
                          <a:gd name="connsiteX2" fmla="*/ 38599 w 356598"/>
                          <a:gd name="connsiteY2" fmla="*/ 0 h 817847"/>
                          <a:gd name="connsiteX3" fmla="*/ 356598 w 356598"/>
                          <a:gd name="connsiteY3" fmla="*/ 17170 h 817847"/>
                          <a:gd name="connsiteX4" fmla="*/ 333169 w 356598"/>
                          <a:gd name="connsiteY4" fmla="*/ 817847 h 817847"/>
                          <a:gd name="connsiteX5" fmla="*/ 15827 w 356598"/>
                          <a:gd name="connsiteY5" fmla="*/ 794937 h 817847"/>
                          <a:gd name="connsiteX0" fmla="*/ 15827 w 356598"/>
                          <a:gd name="connsiteY0" fmla="*/ 794937 h 818433"/>
                          <a:gd name="connsiteX1" fmla="*/ 968 w 356598"/>
                          <a:gd name="connsiteY1" fmla="*/ 341510 h 818433"/>
                          <a:gd name="connsiteX2" fmla="*/ 38599 w 356598"/>
                          <a:gd name="connsiteY2" fmla="*/ 0 h 818433"/>
                          <a:gd name="connsiteX3" fmla="*/ 356598 w 356598"/>
                          <a:gd name="connsiteY3" fmla="*/ 17170 h 818433"/>
                          <a:gd name="connsiteX4" fmla="*/ 345546 w 356598"/>
                          <a:gd name="connsiteY4" fmla="*/ 818433 h 818433"/>
                          <a:gd name="connsiteX5" fmla="*/ 15827 w 356598"/>
                          <a:gd name="connsiteY5" fmla="*/ 794937 h 818433"/>
                          <a:gd name="connsiteX0" fmla="*/ 15827 w 356598"/>
                          <a:gd name="connsiteY0" fmla="*/ 794937 h 835985"/>
                          <a:gd name="connsiteX1" fmla="*/ 968 w 356598"/>
                          <a:gd name="connsiteY1" fmla="*/ 341510 h 835985"/>
                          <a:gd name="connsiteX2" fmla="*/ 38599 w 356598"/>
                          <a:gd name="connsiteY2" fmla="*/ 0 h 835985"/>
                          <a:gd name="connsiteX3" fmla="*/ 356598 w 356598"/>
                          <a:gd name="connsiteY3" fmla="*/ 17170 h 835985"/>
                          <a:gd name="connsiteX4" fmla="*/ 354517 w 356598"/>
                          <a:gd name="connsiteY4" fmla="*/ 835985 h 835985"/>
                          <a:gd name="connsiteX5" fmla="*/ 15827 w 356598"/>
                          <a:gd name="connsiteY5" fmla="*/ 794937 h 835985"/>
                          <a:gd name="connsiteX0" fmla="*/ 15827 w 356598"/>
                          <a:gd name="connsiteY0" fmla="*/ 794937 h 820418"/>
                          <a:gd name="connsiteX1" fmla="*/ 968 w 356598"/>
                          <a:gd name="connsiteY1" fmla="*/ 341510 h 820418"/>
                          <a:gd name="connsiteX2" fmla="*/ 38599 w 356598"/>
                          <a:gd name="connsiteY2" fmla="*/ 0 h 820418"/>
                          <a:gd name="connsiteX3" fmla="*/ 356598 w 356598"/>
                          <a:gd name="connsiteY3" fmla="*/ 17170 h 820418"/>
                          <a:gd name="connsiteX4" fmla="*/ 348717 w 356598"/>
                          <a:gd name="connsiteY4" fmla="*/ 820418 h 820418"/>
                          <a:gd name="connsiteX5" fmla="*/ 15827 w 356598"/>
                          <a:gd name="connsiteY5" fmla="*/ 794937 h 820418"/>
                          <a:gd name="connsiteX0" fmla="*/ 15827 w 354821"/>
                          <a:gd name="connsiteY0" fmla="*/ 795590 h 821071"/>
                          <a:gd name="connsiteX1" fmla="*/ 968 w 354821"/>
                          <a:gd name="connsiteY1" fmla="*/ 342163 h 821071"/>
                          <a:gd name="connsiteX2" fmla="*/ 38599 w 354821"/>
                          <a:gd name="connsiteY2" fmla="*/ 653 h 821071"/>
                          <a:gd name="connsiteX3" fmla="*/ 354821 w 354821"/>
                          <a:gd name="connsiteY3" fmla="*/ 0 h 821071"/>
                          <a:gd name="connsiteX4" fmla="*/ 348717 w 354821"/>
                          <a:gd name="connsiteY4" fmla="*/ 821071 h 821071"/>
                          <a:gd name="connsiteX5" fmla="*/ 15827 w 354821"/>
                          <a:gd name="connsiteY5" fmla="*/ 795590 h 821071"/>
                          <a:gd name="connsiteX0" fmla="*/ 15827 w 353427"/>
                          <a:gd name="connsiteY0" fmla="*/ 794937 h 820418"/>
                          <a:gd name="connsiteX1" fmla="*/ 968 w 353427"/>
                          <a:gd name="connsiteY1" fmla="*/ 341510 h 820418"/>
                          <a:gd name="connsiteX2" fmla="*/ 38599 w 353427"/>
                          <a:gd name="connsiteY2" fmla="*/ 0 h 820418"/>
                          <a:gd name="connsiteX3" fmla="*/ 353427 w 353427"/>
                          <a:gd name="connsiteY3" fmla="*/ 15185 h 820418"/>
                          <a:gd name="connsiteX4" fmla="*/ 348717 w 353427"/>
                          <a:gd name="connsiteY4" fmla="*/ 820418 h 820418"/>
                          <a:gd name="connsiteX5" fmla="*/ 15827 w 353427"/>
                          <a:gd name="connsiteY5" fmla="*/ 794937 h 820418"/>
                          <a:gd name="connsiteX0" fmla="*/ 15827 w 352884"/>
                          <a:gd name="connsiteY0" fmla="*/ 794937 h 820418"/>
                          <a:gd name="connsiteX1" fmla="*/ 968 w 352884"/>
                          <a:gd name="connsiteY1" fmla="*/ 341510 h 820418"/>
                          <a:gd name="connsiteX2" fmla="*/ 38599 w 352884"/>
                          <a:gd name="connsiteY2" fmla="*/ 0 h 820418"/>
                          <a:gd name="connsiteX3" fmla="*/ 352884 w 352884"/>
                          <a:gd name="connsiteY3" fmla="*/ 26782 h 820418"/>
                          <a:gd name="connsiteX4" fmla="*/ 348717 w 352884"/>
                          <a:gd name="connsiteY4" fmla="*/ 820418 h 820418"/>
                          <a:gd name="connsiteX5" fmla="*/ 15827 w 352884"/>
                          <a:gd name="connsiteY5" fmla="*/ 794937 h 820418"/>
                          <a:gd name="connsiteX0" fmla="*/ 15827 w 352884"/>
                          <a:gd name="connsiteY0" fmla="*/ 794937 h 820418"/>
                          <a:gd name="connsiteX1" fmla="*/ 968 w 352884"/>
                          <a:gd name="connsiteY1" fmla="*/ 341510 h 820418"/>
                          <a:gd name="connsiteX2" fmla="*/ 38599 w 352884"/>
                          <a:gd name="connsiteY2" fmla="*/ 0 h 820418"/>
                          <a:gd name="connsiteX3" fmla="*/ 352884 w 352884"/>
                          <a:gd name="connsiteY3" fmla="*/ 26782 h 820418"/>
                          <a:gd name="connsiteX4" fmla="*/ 348717 w 352884"/>
                          <a:gd name="connsiteY4" fmla="*/ 820418 h 820418"/>
                          <a:gd name="connsiteX5" fmla="*/ 15827 w 352884"/>
                          <a:gd name="connsiteY5" fmla="*/ 794937 h 820418"/>
                          <a:gd name="connsiteX0" fmla="*/ 15827 w 352884"/>
                          <a:gd name="connsiteY0" fmla="*/ 794937 h 820418"/>
                          <a:gd name="connsiteX1" fmla="*/ 968 w 352884"/>
                          <a:gd name="connsiteY1" fmla="*/ 341510 h 820418"/>
                          <a:gd name="connsiteX2" fmla="*/ 38599 w 352884"/>
                          <a:gd name="connsiteY2" fmla="*/ 0 h 820418"/>
                          <a:gd name="connsiteX3" fmla="*/ 352884 w 352884"/>
                          <a:gd name="connsiteY3" fmla="*/ 26782 h 820418"/>
                          <a:gd name="connsiteX4" fmla="*/ 348717 w 352884"/>
                          <a:gd name="connsiteY4" fmla="*/ 820418 h 820418"/>
                          <a:gd name="connsiteX5" fmla="*/ 15827 w 352884"/>
                          <a:gd name="connsiteY5" fmla="*/ 794937 h 820418"/>
                          <a:gd name="connsiteX0" fmla="*/ 15827 w 352884"/>
                          <a:gd name="connsiteY0" fmla="*/ 794937 h 820418"/>
                          <a:gd name="connsiteX1" fmla="*/ 968 w 352884"/>
                          <a:gd name="connsiteY1" fmla="*/ 341510 h 820418"/>
                          <a:gd name="connsiteX2" fmla="*/ 38599 w 352884"/>
                          <a:gd name="connsiteY2" fmla="*/ 0 h 820418"/>
                          <a:gd name="connsiteX3" fmla="*/ 352884 w 352884"/>
                          <a:gd name="connsiteY3" fmla="*/ 26782 h 820418"/>
                          <a:gd name="connsiteX4" fmla="*/ 348717 w 352884"/>
                          <a:gd name="connsiteY4" fmla="*/ 820418 h 820418"/>
                          <a:gd name="connsiteX5" fmla="*/ 15827 w 352884"/>
                          <a:gd name="connsiteY5" fmla="*/ 794937 h 820418"/>
                          <a:gd name="connsiteX0" fmla="*/ 15827 w 352884"/>
                          <a:gd name="connsiteY0" fmla="*/ 794937 h 820418"/>
                          <a:gd name="connsiteX1" fmla="*/ 968 w 352884"/>
                          <a:gd name="connsiteY1" fmla="*/ 341510 h 820418"/>
                          <a:gd name="connsiteX2" fmla="*/ 38599 w 352884"/>
                          <a:gd name="connsiteY2" fmla="*/ 0 h 820418"/>
                          <a:gd name="connsiteX3" fmla="*/ 352884 w 352884"/>
                          <a:gd name="connsiteY3" fmla="*/ 26782 h 820418"/>
                          <a:gd name="connsiteX4" fmla="*/ 348717 w 352884"/>
                          <a:gd name="connsiteY4" fmla="*/ 820418 h 820418"/>
                          <a:gd name="connsiteX5" fmla="*/ 15827 w 352884"/>
                          <a:gd name="connsiteY5" fmla="*/ 794937 h 820418"/>
                          <a:gd name="connsiteX0" fmla="*/ 15827 w 348717"/>
                          <a:gd name="connsiteY0" fmla="*/ 794937 h 820418"/>
                          <a:gd name="connsiteX1" fmla="*/ 968 w 348717"/>
                          <a:gd name="connsiteY1" fmla="*/ 341510 h 820418"/>
                          <a:gd name="connsiteX2" fmla="*/ 38599 w 348717"/>
                          <a:gd name="connsiteY2" fmla="*/ 0 h 820418"/>
                          <a:gd name="connsiteX3" fmla="*/ 329807 w 348717"/>
                          <a:gd name="connsiteY3" fmla="*/ 25218 h 820418"/>
                          <a:gd name="connsiteX4" fmla="*/ 348717 w 348717"/>
                          <a:gd name="connsiteY4" fmla="*/ 820418 h 820418"/>
                          <a:gd name="connsiteX5" fmla="*/ 15827 w 348717"/>
                          <a:gd name="connsiteY5" fmla="*/ 794937 h 820418"/>
                          <a:gd name="connsiteX0" fmla="*/ 15827 w 333212"/>
                          <a:gd name="connsiteY0" fmla="*/ 794937 h 829115"/>
                          <a:gd name="connsiteX1" fmla="*/ 968 w 333212"/>
                          <a:gd name="connsiteY1" fmla="*/ 341510 h 829115"/>
                          <a:gd name="connsiteX2" fmla="*/ 38599 w 333212"/>
                          <a:gd name="connsiteY2" fmla="*/ 0 h 829115"/>
                          <a:gd name="connsiteX3" fmla="*/ 329807 w 333212"/>
                          <a:gd name="connsiteY3" fmla="*/ 25218 h 829115"/>
                          <a:gd name="connsiteX4" fmla="*/ 333212 w 333212"/>
                          <a:gd name="connsiteY4" fmla="*/ 829115 h 829115"/>
                          <a:gd name="connsiteX5" fmla="*/ 15827 w 333212"/>
                          <a:gd name="connsiteY5" fmla="*/ 794937 h 829115"/>
                          <a:gd name="connsiteX0" fmla="*/ 15827 w 335599"/>
                          <a:gd name="connsiteY0" fmla="*/ 794937 h 810368"/>
                          <a:gd name="connsiteX1" fmla="*/ 968 w 335599"/>
                          <a:gd name="connsiteY1" fmla="*/ 341510 h 810368"/>
                          <a:gd name="connsiteX2" fmla="*/ 38599 w 335599"/>
                          <a:gd name="connsiteY2" fmla="*/ 0 h 810368"/>
                          <a:gd name="connsiteX3" fmla="*/ 329807 w 335599"/>
                          <a:gd name="connsiteY3" fmla="*/ 25218 h 810368"/>
                          <a:gd name="connsiteX4" fmla="*/ 335599 w 335599"/>
                          <a:gd name="connsiteY4" fmla="*/ 810368 h 810368"/>
                          <a:gd name="connsiteX5" fmla="*/ 15827 w 335599"/>
                          <a:gd name="connsiteY5" fmla="*/ 794937 h 810368"/>
                          <a:gd name="connsiteX0" fmla="*/ 15827 w 334286"/>
                          <a:gd name="connsiteY0" fmla="*/ 794937 h 816907"/>
                          <a:gd name="connsiteX1" fmla="*/ 968 w 334286"/>
                          <a:gd name="connsiteY1" fmla="*/ 341510 h 816907"/>
                          <a:gd name="connsiteX2" fmla="*/ 38599 w 334286"/>
                          <a:gd name="connsiteY2" fmla="*/ 0 h 816907"/>
                          <a:gd name="connsiteX3" fmla="*/ 329807 w 334286"/>
                          <a:gd name="connsiteY3" fmla="*/ 25218 h 816907"/>
                          <a:gd name="connsiteX4" fmla="*/ 334286 w 334286"/>
                          <a:gd name="connsiteY4" fmla="*/ 816907 h 816907"/>
                          <a:gd name="connsiteX5" fmla="*/ 15827 w 334286"/>
                          <a:gd name="connsiteY5" fmla="*/ 794937 h 816907"/>
                          <a:gd name="connsiteX0" fmla="*/ 15827 w 330291"/>
                          <a:gd name="connsiteY0" fmla="*/ 794937 h 816246"/>
                          <a:gd name="connsiteX1" fmla="*/ 968 w 330291"/>
                          <a:gd name="connsiteY1" fmla="*/ 341510 h 816246"/>
                          <a:gd name="connsiteX2" fmla="*/ 38599 w 330291"/>
                          <a:gd name="connsiteY2" fmla="*/ 0 h 816246"/>
                          <a:gd name="connsiteX3" fmla="*/ 329807 w 330291"/>
                          <a:gd name="connsiteY3" fmla="*/ 25218 h 816246"/>
                          <a:gd name="connsiteX4" fmla="*/ 330291 w 330291"/>
                          <a:gd name="connsiteY4" fmla="*/ 816246 h 816246"/>
                          <a:gd name="connsiteX5" fmla="*/ 15827 w 330291"/>
                          <a:gd name="connsiteY5" fmla="*/ 794937 h 816246"/>
                          <a:gd name="connsiteX0" fmla="*/ 15827 w 334286"/>
                          <a:gd name="connsiteY0" fmla="*/ 794937 h 816906"/>
                          <a:gd name="connsiteX1" fmla="*/ 968 w 334286"/>
                          <a:gd name="connsiteY1" fmla="*/ 341510 h 816906"/>
                          <a:gd name="connsiteX2" fmla="*/ 38599 w 334286"/>
                          <a:gd name="connsiteY2" fmla="*/ 0 h 816906"/>
                          <a:gd name="connsiteX3" fmla="*/ 329807 w 334286"/>
                          <a:gd name="connsiteY3" fmla="*/ 25218 h 816906"/>
                          <a:gd name="connsiteX4" fmla="*/ 334286 w 334286"/>
                          <a:gd name="connsiteY4" fmla="*/ 816906 h 816906"/>
                          <a:gd name="connsiteX5" fmla="*/ 15827 w 334286"/>
                          <a:gd name="connsiteY5" fmla="*/ 794937 h 816906"/>
                          <a:gd name="connsiteX0" fmla="*/ 15827 w 334286"/>
                          <a:gd name="connsiteY0" fmla="*/ 794937 h 816906"/>
                          <a:gd name="connsiteX1" fmla="*/ 968 w 334286"/>
                          <a:gd name="connsiteY1" fmla="*/ 341510 h 816906"/>
                          <a:gd name="connsiteX2" fmla="*/ 38599 w 334286"/>
                          <a:gd name="connsiteY2" fmla="*/ 0 h 816906"/>
                          <a:gd name="connsiteX3" fmla="*/ 329807 w 334286"/>
                          <a:gd name="connsiteY3" fmla="*/ 25218 h 816906"/>
                          <a:gd name="connsiteX4" fmla="*/ 334286 w 334286"/>
                          <a:gd name="connsiteY4" fmla="*/ 816906 h 816906"/>
                          <a:gd name="connsiteX5" fmla="*/ 15827 w 334286"/>
                          <a:gd name="connsiteY5" fmla="*/ 794937 h 816906"/>
                          <a:gd name="connsiteX0" fmla="*/ 15827 w 334286"/>
                          <a:gd name="connsiteY0" fmla="*/ 794937 h 816906"/>
                          <a:gd name="connsiteX1" fmla="*/ 968 w 334286"/>
                          <a:gd name="connsiteY1" fmla="*/ 341510 h 816906"/>
                          <a:gd name="connsiteX2" fmla="*/ 38599 w 334286"/>
                          <a:gd name="connsiteY2" fmla="*/ 0 h 816906"/>
                          <a:gd name="connsiteX3" fmla="*/ 329807 w 334286"/>
                          <a:gd name="connsiteY3" fmla="*/ 25218 h 816906"/>
                          <a:gd name="connsiteX4" fmla="*/ 334286 w 334286"/>
                          <a:gd name="connsiteY4" fmla="*/ 816906 h 816906"/>
                          <a:gd name="connsiteX5" fmla="*/ 15827 w 334286"/>
                          <a:gd name="connsiteY5" fmla="*/ 794937 h 816906"/>
                          <a:gd name="connsiteX0" fmla="*/ 15827 w 329807"/>
                          <a:gd name="connsiteY0" fmla="*/ 794937 h 814715"/>
                          <a:gd name="connsiteX1" fmla="*/ 968 w 329807"/>
                          <a:gd name="connsiteY1" fmla="*/ 341510 h 814715"/>
                          <a:gd name="connsiteX2" fmla="*/ 38599 w 329807"/>
                          <a:gd name="connsiteY2" fmla="*/ 0 h 814715"/>
                          <a:gd name="connsiteX3" fmla="*/ 329807 w 329807"/>
                          <a:gd name="connsiteY3" fmla="*/ 25218 h 814715"/>
                          <a:gd name="connsiteX4" fmla="*/ 327846 w 329807"/>
                          <a:gd name="connsiteY4" fmla="*/ 814715 h 814715"/>
                          <a:gd name="connsiteX5" fmla="*/ 15827 w 329807"/>
                          <a:gd name="connsiteY5" fmla="*/ 794937 h 814715"/>
                          <a:gd name="connsiteX0" fmla="*/ 15827 w 332735"/>
                          <a:gd name="connsiteY0" fmla="*/ 794937 h 817776"/>
                          <a:gd name="connsiteX1" fmla="*/ 968 w 332735"/>
                          <a:gd name="connsiteY1" fmla="*/ 341510 h 817776"/>
                          <a:gd name="connsiteX2" fmla="*/ 38599 w 332735"/>
                          <a:gd name="connsiteY2" fmla="*/ 0 h 817776"/>
                          <a:gd name="connsiteX3" fmla="*/ 329807 w 332735"/>
                          <a:gd name="connsiteY3" fmla="*/ 25218 h 817776"/>
                          <a:gd name="connsiteX4" fmla="*/ 332735 w 332735"/>
                          <a:gd name="connsiteY4" fmla="*/ 817776 h 817776"/>
                          <a:gd name="connsiteX5" fmla="*/ 15827 w 332735"/>
                          <a:gd name="connsiteY5" fmla="*/ 794937 h 817776"/>
                          <a:gd name="connsiteX0" fmla="*/ 15827 w 329807"/>
                          <a:gd name="connsiteY0" fmla="*/ 794937 h 813846"/>
                          <a:gd name="connsiteX1" fmla="*/ 968 w 329807"/>
                          <a:gd name="connsiteY1" fmla="*/ 341510 h 813846"/>
                          <a:gd name="connsiteX2" fmla="*/ 38599 w 329807"/>
                          <a:gd name="connsiteY2" fmla="*/ 0 h 813846"/>
                          <a:gd name="connsiteX3" fmla="*/ 329807 w 329807"/>
                          <a:gd name="connsiteY3" fmla="*/ 25218 h 813846"/>
                          <a:gd name="connsiteX4" fmla="*/ 329396 w 329807"/>
                          <a:gd name="connsiteY4" fmla="*/ 813846 h 813846"/>
                          <a:gd name="connsiteX5" fmla="*/ 15827 w 329807"/>
                          <a:gd name="connsiteY5" fmla="*/ 794937 h 813846"/>
                          <a:gd name="connsiteX0" fmla="*/ 15827 w 330290"/>
                          <a:gd name="connsiteY0" fmla="*/ 794937 h 816246"/>
                          <a:gd name="connsiteX1" fmla="*/ 968 w 330290"/>
                          <a:gd name="connsiteY1" fmla="*/ 341510 h 816246"/>
                          <a:gd name="connsiteX2" fmla="*/ 38599 w 330290"/>
                          <a:gd name="connsiteY2" fmla="*/ 0 h 816246"/>
                          <a:gd name="connsiteX3" fmla="*/ 329807 w 330290"/>
                          <a:gd name="connsiteY3" fmla="*/ 25218 h 816246"/>
                          <a:gd name="connsiteX4" fmla="*/ 330290 w 330290"/>
                          <a:gd name="connsiteY4" fmla="*/ 816246 h 816246"/>
                          <a:gd name="connsiteX5" fmla="*/ 15827 w 330290"/>
                          <a:gd name="connsiteY5" fmla="*/ 794937 h 816246"/>
                          <a:gd name="connsiteX0" fmla="*/ 15827 w 330290"/>
                          <a:gd name="connsiteY0" fmla="*/ 794937 h 816246"/>
                          <a:gd name="connsiteX1" fmla="*/ 968 w 330290"/>
                          <a:gd name="connsiteY1" fmla="*/ 341510 h 816246"/>
                          <a:gd name="connsiteX2" fmla="*/ 38599 w 330290"/>
                          <a:gd name="connsiteY2" fmla="*/ 0 h 816246"/>
                          <a:gd name="connsiteX3" fmla="*/ 329807 w 330290"/>
                          <a:gd name="connsiteY3" fmla="*/ 25218 h 816246"/>
                          <a:gd name="connsiteX4" fmla="*/ 330290 w 330290"/>
                          <a:gd name="connsiteY4" fmla="*/ 816246 h 816246"/>
                          <a:gd name="connsiteX5" fmla="*/ 15827 w 330290"/>
                          <a:gd name="connsiteY5" fmla="*/ 794937 h 816246"/>
                          <a:gd name="connsiteX0" fmla="*/ 15827 w 330290"/>
                          <a:gd name="connsiteY0" fmla="*/ 794937 h 816246"/>
                          <a:gd name="connsiteX1" fmla="*/ 968 w 330290"/>
                          <a:gd name="connsiteY1" fmla="*/ 341510 h 816246"/>
                          <a:gd name="connsiteX2" fmla="*/ 38599 w 330290"/>
                          <a:gd name="connsiteY2" fmla="*/ 0 h 816246"/>
                          <a:gd name="connsiteX3" fmla="*/ 329807 w 330290"/>
                          <a:gd name="connsiteY3" fmla="*/ 25218 h 816246"/>
                          <a:gd name="connsiteX4" fmla="*/ 330290 w 330290"/>
                          <a:gd name="connsiteY4" fmla="*/ 816246 h 816246"/>
                          <a:gd name="connsiteX5" fmla="*/ 15827 w 330290"/>
                          <a:gd name="connsiteY5" fmla="*/ 794937 h 816246"/>
                          <a:gd name="connsiteX0" fmla="*/ 15827 w 330290"/>
                          <a:gd name="connsiteY0" fmla="*/ 794937 h 816246"/>
                          <a:gd name="connsiteX1" fmla="*/ 968 w 330290"/>
                          <a:gd name="connsiteY1" fmla="*/ 341510 h 816246"/>
                          <a:gd name="connsiteX2" fmla="*/ 38599 w 330290"/>
                          <a:gd name="connsiteY2" fmla="*/ 0 h 816246"/>
                          <a:gd name="connsiteX3" fmla="*/ 329807 w 330290"/>
                          <a:gd name="connsiteY3" fmla="*/ 25218 h 816246"/>
                          <a:gd name="connsiteX4" fmla="*/ 330290 w 330290"/>
                          <a:gd name="connsiteY4" fmla="*/ 816246 h 816246"/>
                          <a:gd name="connsiteX5" fmla="*/ 15827 w 330290"/>
                          <a:gd name="connsiteY5" fmla="*/ 794937 h 816246"/>
                          <a:gd name="connsiteX0" fmla="*/ 15827 w 330290"/>
                          <a:gd name="connsiteY0" fmla="*/ 794937 h 816246"/>
                          <a:gd name="connsiteX1" fmla="*/ 968 w 330290"/>
                          <a:gd name="connsiteY1" fmla="*/ 341510 h 816246"/>
                          <a:gd name="connsiteX2" fmla="*/ 38599 w 330290"/>
                          <a:gd name="connsiteY2" fmla="*/ 0 h 816246"/>
                          <a:gd name="connsiteX3" fmla="*/ 329807 w 330290"/>
                          <a:gd name="connsiteY3" fmla="*/ 25218 h 816246"/>
                          <a:gd name="connsiteX4" fmla="*/ 330290 w 330290"/>
                          <a:gd name="connsiteY4" fmla="*/ 816246 h 816246"/>
                          <a:gd name="connsiteX5" fmla="*/ 15827 w 330290"/>
                          <a:gd name="connsiteY5" fmla="*/ 794937 h 816246"/>
                          <a:gd name="connsiteX0" fmla="*/ 28056 w 342519"/>
                          <a:gd name="connsiteY0" fmla="*/ 794937 h 816246"/>
                          <a:gd name="connsiteX1" fmla="*/ 50828 w 342519"/>
                          <a:gd name="connsiteY1" fmla="*/ 0 h 816246"/>
                          <a:gd name="connsiteX2" fmla="*/ 342036 w 342519"/>
                          <a:gd name="connsiteY2" fmla="*/ 25218 h 816246"/>
                          <a:gd name="connsiteX3" fmla="*/ 342519 w 342519"/>
                          <a:gd name="connsiteY3" fmla="*/ 816246 h 816246"/>
                          <a:gd name="connsiteX4" fmla="*/ 28056 w 342519"/>
                          <a:gd name="connsiteY4" fmla="*/ 794937 h 816246"/>
                          <a:gd name="connsiteX0" fmla="*/ 32367 w 346830"/>
                          <a:gd name="connsiteY0" fmla="*/ 836740 h 858049"/>
                          <a:gd name="connsiteX1" fmla="*/ 44055 w 346830"/>
                          <a:gd name="connsiteY1" fmla="*/ 0 h 858049"/>
                          <a:gd name="connsiteX2" fmla="*/ 346347 w 346830"/>
                          <a:gd name="connsiteY2" fmla="*/ 67021 h 858049"/>
                          <a:gd name="connsiteX3" fmla="*/ 346830 w 346830"/>
                          <a:gd name="connsiteY3" fmla="*/ 858049 h 858049"/>
                          <a:gd name="connsiteX4" fmla="*/ 32367 w 346830"/>
                          <a:gd name="connsiteY4" fmla="*/ 836740 h 858049"/>
                          <a:gd name="connsiteX0" fmla="*/ 36259 w 350722"/>
                          <a:gd name="connsiteY0" fmla="*/ 836740 h 858049"/>
                          <a:gd name="connsiteX1" fmla="*/ 47947 w 350722"/>
                          <a:gd name="connsiteY1" fmla="*/ 0 h 858049"/>
                          <a:gd name="connsiteX2" fmla="*/ 350239 w 350722"/>
                          <a:gd name="connsiteY2" fmla="*/ 67021 h 858049"/>
                          <a:gd name="connsiteX3" fmla="*/ 350722 w 350722"/>
                          <a:gd name="connsiteY3" fmla="*/ 858049 h 858049"/>
                          <a:gd name="connsiteX4" fmla="*/ 36259 w 350722"/>
                          <a:gd name="connsiteY4" fmla="*/ 836740 h 858049"/>
                          <a:gd name="connsiteX0" fmla="*/ 36259 w 395272"/>
                          <a:gd name="connsiteY0" fmla="*/ 836740 h 858049"/>
                          <a:gd name="connsiteX1" fmla="*/ 47947 w 395272"/>
                          <a:gd name="connsiteY1" fmla="*/ 0 h 858049"/>
                          <a:gd name="connsiteX2" fmla="*/ 395272 w 395272"/>
                          <a:gd name="connsiteY2" fmla="*/ 7434 h 858049"/>
                          <a:gd name="connsiteX3" fmla="*/ 350722 w 395272"/>
                          <a:gd name="connsiteY3" fmla="*/ 858049 h 858049"/>
                          <a:gd name="connsiteX4" fmla="*/ 36259 w 395272"/>
                          <a:gd name="connsiteY4" fmla="*/ 836740 h 858049"/>
                          <a:gd name="connsiteX0" fmla="*/ 36259 w 395628"/>
                          <a:gd name="connsiteY0" fmla="*/ 836740 h 840119"/>
                          <a:gd name="connsiteX1" fmla="*/ 47947 w 395628"/>
                          <a:gd name="connsiteY1" fmla="*/ 0 h 840119"/>
                          <a:gd name="connsiteX2" fmla="*/ 395272 w 395628"/>
                          <a:gd name="connsiteY2" fmla="*/ 7434 h 840119"/>
                          <a:gd name="connsiteX3" fmla="*/ 395628 w 395628"/>
                          <a:gd name="connsiteY3" fmla="*/ 840119 h 840119"/>
                          <a:gd name="connsiteX4" fmla="*/ 36259 w 395628"/>
                          <a:gd name="connsiteY4" fmla="*/ 836740 h 840119"/>
                          <a:gd name="connsiteX0" fmla="*/ 36259 w 395617"/>
                          <a:gd name="connsiteY0" fmla="*/ 836740 h 843590"/>
                          <a:gd name="connsiteX1" fmla="*/ 47947 w 395617"/>
                          <a:gd name="connsiteY1" fmla="*/ 0 h 843590"/>
                          <a:gd name="connsiteX2" fmla="*/ 395272 w 395617"/>
                          <a:gd name="connsiteY2" fmla="*/ 7434 h 843590"/>
                          <a:gd name="connsiteX3" fmla="*/ 395617 w 395617"/>
                          <a:gd name="connsiteY3" fmla="*/ 843590 h 843590"/>
                          <a:gd name="connsiteX4" fmla="*/ 36259 w 395617"/>
                          <a:gd name="connsiteY4" fmla="*/ 836740 h 843590"/>
                          <a:gd name="connsiteX0" fmla="*/ 58036 w 380394"/>
                          <a:gd name="connsiteY0" fmla="*/ 837221 h 843590"/>
                          <a:gd name="connsiteX1" fmla="*/ 32724 w 380394"/>
                          <a:gd name="connsiteY1" fmla="*/ 0 h 843590"/>
                          <a:gd name="connsiteX2" fmla="*/ 380049 w 380394"/>
                          <a:gd name="connsiteY2" fmla="*/ 7434 h 843590"/>
                          <a:gd name="connsiteX3" fmla="*/ 380394 w 380394"/>
                          <a:gd name="connsiteY3" fmla="*/ 843590 h 843590"/>
                          <a:gd name="connsiteX4" fmla="*/ 58036 w 380394"/>
                          <a:gd name="connsiteY4" fmla="*/ 837221 h 843590"/>
                          <a:gd name="connsiteX0" fmla="*/ 34707 w 357065"/>
                          <a:gd name="connsiteY0" fmla="*/ 840166 h 846535"/>
                          <a:gd name="connsiteX1" fmla="*/ 49770 w 357065"/>
                          <a:gd name="connsiteY1" fmla="*/ 0 h 846535"/>
                          <a:gd name="connsiteX2" fmla="*/ 356720 w 357065"/>
                          <a:gd name="connsiteY2" fmla="*/ 10379 h 846535"/>
                          <a:gd name="connsiteX3" fmla="*/ 357065 w 357065"/>
                          <a:gd name="connsiteY3" fmla="*/ 846535 h 846535"/>
                          <a:gd name="connsiteX4" fmla="*/ 34707 w 357065"/>
                          <a:gd name="connsiteY4" fmla="*/ 840166 h 846535"/>
                          <a:gd name="connsiteX0" fmla="*/ 34707 w 357065"/>
                          <a:gd name="connsiteY0" fmla="*/ 840166 h 846535"/>
                          <a:gd name="connsiteX1" fmla="*/ 49770 w 357065"/>
                          <a:gd name="connsiteY1" fmla="*/ 0 h 846535"/>
                          <a:gd name="connsiteX2" fmla="*/ 349993 w 357065"/>
                          <a:gd name="connsiteY2" fmla="*/ 10292 h 846535"/>
                          <a:gd name="connsiteX3" fmla="*/ 357065 w 357065"/>
                          <a:gd name="connsiteY3" fmla="*/ 846535 h 846535"/>
                          <a:gd name="connsiteX4" fmla="*/ 34707 w 357065"/>
                          <a:gd name="connsiteY4" fmla="*/ 840166 h 846535"/>
                          <a:gd name="connsiteX0" fmla="*/ 34707 w 357065"/>
                          <a:gd name="connsiteY0" fmla="*/ 840166 h 846535"/>
                          <a:gd name="connsiteX1" fmla="*/ 49770 w 357065"/>
                          <a:gd name="connsiteY1" fmla="*/ 0 h 846535"/>
                          <a:gd name="connsiteX2" fmla="*/ 350014 w 357065"/>
                          <a:gd name="connsiteY2" fmla="*/ 3349 h 846535"/>
                          <a:gd name="connsiteX3" fmla="*/ 357065 w 357065"/>
                          <a:gd name="connsiteY3" fmla="*/ 846535 h 846535"/>
                          <a:gd name="connsiteX4" fmla="*/ 34707 w 357065"/>
                          <a:gd name="connsiteY4" fmla="*/ 840166 h 846535"/>
                          <a:gd name="connsiteX0" fmla="*/ 34707 w 350014"/>
                          <a:gd name="connsiteY0" fmla="*/ 840166 h 846402"/>
                          <a:gd name="connsiteX1" fmla="*/ 49770 w 350014"/>
                          <a:gd name="connsiteY1" fmla="*/ 0 h 846402"/>
                          <a:gd name="connsiteX2" fmla="*/ 350014 w 350014"/>
                          <a:gd name="connsiteY2" fmla="*/ 3349 h 846402"/>
                          <a:gd name="connsiteX3" fmla="*/ 346974 w 350014"/>
                          <a:gd name="connsiteY3" fmla="*/ 846403 h 846402"/>
                          <a:gd name="connsiteX4" fmla="*/ 34707 w 350014"/>
                          <a:gd name="connsiteY4" fmla="*/ 840166 h 846402"/>
                          <a:gd name="connsiteX0" fmla="*/ 34707 w 350014"/>
                          <a:gd name="connsiteY0" fmla="*/ 840166 h 846403"/>
                          <a:gd name="connsiteX1" fmla="*/ 49770 w 350014"/>
                          <a:gd name="connsiteY1" fmla="*/ 0 h 846403"/>
                          <a:gd name="connsiteX2" fmla="*/ 350014 w 350014"/>
                          <a:gd name="connsiteY2" fmla="*/ 3349 h 846403"/>
                          <a:gd name="connsiteX3" fmla="*/ 346974 w 350014"/>
                          <a:gd name="connsiteY3" fmla="*/ 846403 h 846403"/>
                          <a:gd name="connsiteX4" fmla="*/ 34707 w 350014"/>
                          <a:gd name="connsiteY4" fmla="*/ 840166 h 846403"/>
                          <a:gd name="connsiteX0" fmla="*/ 34707 w 350014"/>
                          <a:gd name="connsiteY0" fmla="*/ 840166 h 846403"/>
                          <a:gd name="connsiteX1" fmla="*/ 49770 w 350014"/>
                          <a:gd name="connsiteY1" fmla="*/ 0 h 846403"/>
                          <a:gd name="connsiteX2" fmla="*/ 350014 w 350014"/>
                          <a:gd name="connsiteY2" fmla="*/ 3349 h 846403"/>
                          <a:gd name="connsiteX3" fmla="*/ 346974 w 350014"/>
                          <a:gd name="connsiteY3" fmla="*/ 846403 h 846403"/>
                          <a:gd name="connsiteX4" fmla="*/ 34707 w 350014"/>
                          <a:gd name="connsiteY4" fmla="*/ 840166 h 846403"/>
                          <a:gd name="connsiteX0" fmla="*/ 34697 w 350024"/>
                          <a:gd name="connsiteY0" fmla="*/ 846751 h 847313"/>
                          <a:gd name="connsiteX1" fmla="*/ 49780 w 350024"/>
                          <a:gd name="connsiteY1" fmla="*/ 0 h 847313"/>
                          <a:gd name="connsiteX2" fmla="*/ 350024 w 350024"/>
                          <a:gd name="connsiteY2" fmla="*/ 3349 h 847313"/>
                          <a:gd name="connsiteX3" fmla="*/ 346984 w 350024"/>
                          <a:gd name="connsiteY3" fmla="*/ 846403 h 847313"/>
                          <a:gd name="connsiteX4" fmla="*/ 34697 w 350024"/>
                          <a:gd name="connsiteY4" fmla="*/ 846751 h 847313"/>
                          <a:gd name="connsiteX0" fmla="*/ 34697 w 350024"/>
                          <a:gd name="connsiteY0" fmla="*/ 846751 h 849695"/>
                          <a:gd name="connsiteX1" fmla="*/ 49780 w 350024"/>
                          <a:gd name="connsiteY1" fmla="*/ 0 h 849695"/>
                          <a:gd name="connsiteX2" fmla="*/ 350024 w 350024"/>
                          <a:gd name="connsiteY2" fmla="*/ 3349 h 849695"/>
                          <a:gd name="connsiteX3" fmla="*/ 346973 w 350024"/>
                          <a:gd name="connsiteY3" fmla="*/ 849696 h 849695"/>
                          <a:gd name="connsiteX4" fmla="*/ 34697 w 350024"/>
                          <a:gd name="connsiteY4" fmla="*/ 846751 h 849695"/>
                          <a:gd name="connsiteX0" fmla="*/ 34697 w 350024"/>
                          <a:gd name="connsiteY0" fmla="*/ 846751 h 849696"/>
                          <a:gd name="connsiteX1" fmla="*/ 49780 w 350024"/>
                          <a:gd name="connsiteY1" fmla="*/ 0 h 849696"/>
                          <a:gd name="connsiteX2" fmla="*/ 350024 w 350024"/>
                          <a:gd name="connsiteY2" fmla="*/ 3349 h 849696"/>
                          <a:gd name="connsiteX3" fmla="*/ 346973 w 350024"/>
                          <a:gd name="connsiteY3" fmla="*/ 849696 h 849696"/>
                          <a:gd name="connsiteX4" fmla="*/ 34697 w 350024"/>
                          <a:gd name="connsiteY4" fmla="*/ 846751 h 849696"/>
                          <a:gd name="connsiteX0" fmla="*/ 34697 w 350024"/>
                          <a:gd name="connsiteY0" fmla="*/ 846751 h 849696"/>
                          <a:gd name="connsiteX1" fmla="*/ 49780 w 350024"/>
                          <a:gd name="connsiteY1" fmla="*/ 0 h 849696"/>
                          <a:gd name="connsiteX2" fmla="*/ 350024 w 350024"/>
                          <a:gd name="connsiteY2" fmla="*/ 3349 h 849696"/>
                          <a:gd name="connsiteX3" fmla="*/ 346973 w 350024"/>
                          <a:gd name="connsiteY3" fmla="*/ 849696 h 849696"/>
                          <a:gd name="connsiteX4" fmla="*/ 34697 w 350024"/>
                          <a:gd name="connsiteY4" fmla="*/ 846751 h 849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24" h="849696">
                            <a:moveTo>
                              <a:pt x="34697" y="846751"/>
                            </a:moveTo>
                            <a:cubicBezTo>
                              <a:pt x="-13918" y="710710"/>
                              <a:pt x="-13720" y="114255"/>
                              <a:pt x="49780" y="0"/>
                            </a:cubicBezTo>
                            <a:lnTo>
                              <a:pt x="350024" y="3349"/>
                            </a:lnTo>
                            <a:cubicBezTo>
                              <a:pt x="313500" y="48686"/>
                              <a:pt x="317020" y="775899"/>
                              <a:pt x="346973" y="849696"/>
                            </a:cubicBezTo>
                            <a:cubicBezTo>
                              <a:pt x="242884" y="847617"/>
                              <a:pt x="138786" y="848830"/>
                              <a:pt x="34697" y="846751"/>
                            </a:cubicBezTo>
                            <a:close/>
                          </a:path>
                        </a:pathLst>
                      </a:custGeom>
                      <a:gradFill>
                        <a:gsLst>
                          <a:gs pos="97000">
                            <a:schemeClr val="bg2">
                              <a:lumMod val="75000"/>
                            </a:schemeClr>
                          </a:gs>
                          <a:gs pos="52000">
                            <a:schemeClr val="bg2"/>
                          </a:gs>
                          <a:gs pos="0">
                            <a:schemeClr val="bg2">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Rectangle 7"/>
                      <p:cNvSpPr/>
                      <p:nvPr/>
                    </p:nvSpPr>
                    <p:spPr>
                      <a:xfrm rot="16178323">
                        <a:off x="7204345" y="5861664"/>
                        <a:ext cx="205142" cy="577362"/>
                      </a:xfrm>
                      <a:custGeom>
                        <a:avLst/>
                        <a:gdLst>
                          <a:gd name="connsiteX0" fmla="*/ 0 w 381356"/>
                          <a:gd name="connsiteY0" fmla="*/ 0 h 830047"/>
                          <a:gd name="connsiteX1" fmla="*/ 381356 w 381356"/>
                          <a:gd name="connsiteY1" fmla="*/ 0 h 830047"/>
                          <a:gd name="connsiteX2" fmla="*/ 381356 w 381356"/>
                          <a:gd name="connsiteY2" fmla="*/ 830047 h 830047"/>
                          <a:gd name="connsiteX3" fmla="*/ 0 w 381356"/>
                          <a:gd name="connsiteY3" fmla="*/ 830047 h 830047"/>
                          <a:gd name="connsiteX4" fmla="*/ 0 w 381356"/>
                          <a:gd name="connsiteY4" fmla="*/ 0 h 830047"/>
                          <a:gd name="connsiteX0" fmla="*/ 0 w 381356"/>
                          <a:gd name="connsiteY0" fmla="*/ 0 h 830047"/>
                          <a:gd name="connsiteX1" fmla="*/ 115479 w 381356"/>
                          <a:gd name="connsiteY1" fmla="*/ 387 h 830047"/>
                          <a:gd name="connsiteX2" fmla="*/ 381356 w 381356"/>
                          <a:gd name="connsiteY2" fmla="*/ 0 h 830047"/>
                          <a:gd name="connsiteX3" fmla="*/ 381356 w 381356"/>
                          <a:gd name="connsiteY3" fmla="*/ 830047 h 830047"/>
                          <a:gd name="connsiteX4" fmla="*/ 0 w 381356"/>
                          <a:gd name="connsiteY4" fmla="*/ 830047 h 830047"/>
                          <a:gd name="connsiteX5" fmla="*/ 0 w 381356"/>
                          <a:gd name="connsiteY5" fmla="*/ 0 h 830047"/>
                          <a:gd name="connsiteX0" fmla="*/ 0 w 381356"/>
                          <a:gd name="connsiteY0" fmla="*/ 830047 h 830047"/>
                          <a:gd name="connsiteX1" fmla="*/ 115479 w 381356"/>
                          <a:gd name="connsiteY1" fmla="*/ 387 h 830047"/>
                          <a:gd name="connsiteX2" fmla="*/ 381356 w 381356"/>
                          <a:gd name="connsiteY2" fmla="*/ 0 h 830047"/>
                          <a:gd name="connsiteX3" fmla="*/ 381356 w 381356"/>
                          <a:gd name="connsiteY3" fmla="*/ 830047 h 830047"/>
                          <a:gd name="connsiteX4" fmla="*/ 0 w 381356"/>
                          <a:gd name="connsiteY4" fmla="*/ 830047 h 830047"/>
                          <a:gd name="connsiteX0" fmla="*/ 0 w 381356"/>
                          <a:gd name="connsiteY0" fmla="*/ 830047 h 830047"/>
                          <a:gd name="connsiteX1" fmla="*/ 115479 w 381356"/>
                          <a:gd name="connsiteY1" fmla="*/ 387 h 830047"/>
                          <a:gd name="connsiteX2" fmla="*/ 381356 w 381356"/>
                          <a:gd name="connsiteY2" fmla="*/ 0 h 830047"/>
                          <a:gd name="connsiteX3" fmla="*/ 381356 w 381356"/>
                          <a:gd name="connsiteY3" fmla="*/ 830047 h 830047"/>
                          <a:gd name="connsiteX4" fmla="*/ 105057 w 381356"/>
                          <a:gd name="connsiteY4" fmla="*/ 824953 h 830047"/>
                          <a:gd name="connsiteX5" fmla="*/ 0 w 381356"/>
                          <a:gd name="connsiteY5" fmla="*/ 830047 h 830047"/>
                          <a:gd name="connsiteX0" fmla="*/ 0 w 276299"/>
                          <a:gd name="connsiteY0" fmla="*/ 824953 h 830047"/>
                          <a:gd name="connsiteX1" fmla="*/ 10422 w 276299"/>
                          <a:gd name="connsiteY1" fmla="*/ 387 h 830047"/>
                          <a:gd name="connsiteX2" fmla="*/ 276299 w 276299"/>
                          <a:gd name="connsiteY2" fmla="*/ 0 h 830047"/>
                          <a:gd name="connsiteX3" fmla="*/ 276299 w 276299"/>
                          <a:gd name="connsiteY3" fmla="*/ 830047 h 830047"/>
                          <a:gd name="connsiteX4" fmla="*/ 0 w 276299"/>
                          <a:gd name="connsiteY4" fmla="*/ 824953 h 830047"/>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87793 w 364092"/>
                          <a:gd name="connsiteY0" fmla="*/ 824953 h 834683"/>
                          <a:gd name="connsiteX1" fmla="*/ 98215 w 364092"/>
                          <a:gd name="connsiteY1" fmla="*/ 387 h 834683"/>
                          <a:gd name="connsiteX2" fmla="*/ 364092 w 364092"/>
                          <a:gd name="connsiteY2" fmla="*/ 0 h 834683"/>
                          <a:gd name="connsiteX3" fmla="*/ 308084 w 364092"/>
                          <a:gd name="connsiteY3" fmla="*/ 834683 h 834683"/>
                          <a:gd name="connsiteX4" fmla="*/ 87793 w 364092"/>
                          <a:gd name="connsiteY4" fmla="*/ 824953 h 834683"/>
                          <a:gd name="connsiteX0" fmla="*/ 118253 w 394552"/>
                          <a:gd name="connsiteY0" fmla="*/ 824953 h 834683"/>
                          <a:gd name="connsiteX1" fmla="*/ 128675 w 394552"/>
                          <a:gd name="connsiteY1" fmla="*/ 387 h 834683"/>
                          <a:gd name="connsiteX2" fmla="*/ 394552 w 394552"/>
                          <a:gd name="connsiteY2" fmla="*/ 0 h 834683"/>
                          <a:gd name="connsiteX3" fmla="*/ 338544 w 394552"/>
                          <a:gd name="connsiteY3" fmla="*/ 834683 h 834683"/>
                          <a:gd name="connsiteX4" fmla="*/ 118253 w 394552"/>
                          <a:gd name="connsiteY4" fmla="*/ 824953 h 834683"/>
                          <a:gd name="connsiteX0" fmla="*/ 106335 w 382634"/>
                          <a:gd name="connsiteY0" fmla="*/ 824953 h 834683"/>
                          <a:gd name="connsiteX1" fmla="*/ 116757 w 382634"/>
                          <a:gd name="connsiteY1" fmla="*/ 387 h 834683"/>
                          <a:gd name="connsiteX2" fmla="*/ 382634 w 382634"/>
                          <a:gd name="connsiteY2" fmla="*/ 0 h 834683"/>
                          <a:gd name="connsiteX3" fmla="*/ 326626 w 382634"/>
                          <a:gd name="connsiteY3" fmla="*/ 834683 h 834683"/>
                          <a:gd name="connsiteX4" fmla="*/ 106335 w 382634"/>
                          <a:gd name="connsiteY4" fmla="*/ 824953 h 834683"/>
                          <a:gd name="connsiteX0" fmla="*/ 111470 w 387769"/>
                          <a:gd name="connsiteY0" fmla="*/ 824953 h 834683"/>
                          <a:gd name="connsiteX1" fmla="*/ 121892 w 387769"/>
                          <a:gd name="connsiteY1" fmla="*/ 387 h 834683"/>
                          <a:gd name="connsiteX2" fmla="*/ 387769 w 387769"/>
                          <a:gd name="connsiteY2" fmla="*/ 0 h 834683"/>
                          <a:gd name="connsiteX3" fmla="*/ 331761 w 387769"/>
                          <a:gd name="connsiteY3" fmla="*/ 834683 h 834683"/>
                          <a:gd name="connsiteX4" fmla="*/ 111470 w 387769"/>
                          <a:gd name="connsiteY4" fmla="*/ 824953 h 834683"/>
                          <a:gd name="connsiteX0" fmla="*/ 104817 w 392761"/>
                          <a:gd name="connsiteY0" fmla="*/ 822475 h 834683"/>
                          <a:gd name="connsiteX1" fmla="*/ 126884 w 392761"/>
                          <a:gd name="connsiteY1" fmla="*/ 387 h 834683"/>
                          <a:gd name="connsiteX2" fmla="*/ 392761 w 392761"/>
                          <a:gd name="connsiteY2" fmla="*/ 0 h 834683"/>
                          <a:gd name="connsiteX3" fmla="*/ 336753 w 392761"/>
                          <a:gd name="connsiteY3" fmla="*/ 834683 h 834683"/>
                          <a:gd name="connsiteX4" fmla="*/ 104817 w 392761"/>
                          <a:gd name="connsiteY4" fmla="*/ 822475 h 834683"/>
                          <a:gd name="connsiteX0" fmla="*/ 113581 w 386291"/>
                          <a:gd name="connsiteY0" fmla="*/ 821822 h 834683"/>
                          <a:gd name="connsiteX1" fmla="*/ 120414 w 386291"/>
                          <a:gd name="connsiteY1" fmla="*/ 387 h 834683"/>
                          <a:gd name="connsiteX2" fmla="*/ 386291 w 386291"/>
                          <a:gd name="connsiteY2" fmla="*/ 0 h 834683"/>
                          <a:gd name="connsiteX3" fmla="*/ 330283 w 386291"/>
                          <a:gd name="connsiteY3" fmla="*/ 834683 h 834683"/>
                          <a:gd name="connsiteX4" fmla="*/ 113581 w 386291"/>
                          <a:gd name="connsiteY4" fmla="*/ 821822 h 834683"/>
                          <a:gd name="connsiteX0" fmla="*/ 113581 w 385614"/>
                          <a:gd name="connsiteY0" fmla="*/ 821435 h 834296"/>
                          <a:gd name="connsiteX1" fmla="*/ 120414 w 385614"/>
                          <a:gd name="connsiteY1" fmla="*/ 0 h 834296"/>
                          <a:gd name="connsiteX2" fmla="*/ 385614 w 385614"/>
                          <a:gd name="connsiteY2" fmla="*/ 6109 h 834296"/>
                          <a:gd name="connsiteX3" fmla="*/ 330283 w 385614"/>
                          <a:gd name="connsiteY3" fmla="*/ 834296 h 834296"/>
                          <a:gd name="connsiteX4" fmla="*/ 113581 w 385614"/>
                          <a:gd name="connsiteY4" fmla="*/ 821435 h 834296"/>
                          <a:gd name="connsiteX0" fmla="*/ 113581 w 385614"/>
                          <a:gd name="connsiteY0" fmla="*/ 821435 h 840791"/>
                          <a:gd name="connsiteX1" fmla="*/ 120414 w 385614"/>
                          <a:gd name="connsiteY1" fmla="*/ 0 h 840791"/>
                          <a:gd name="connsiteX2" fmla="*/ 385614 w 385614"/>
                          <a:gd name="connsiteY2" fmla="*/ 6109 h 840791"/>
                          <a:gd name="connsiteX3" fmla="*/ 329606 w 385614"/>
                          <a:gd name="connsiteY3" fmla="*/ 840791 h 840791"/>
                          <a:gd name="connsiteX4" fmla="*/ 113581 w 385614"/>
                          <a:gd name="connsiteY4" fmla="*/ 821435 h 840791"/>
                          <a:gd name="connsiteX0" fmla="*/ 111311 w 387204"/>
                          <a:gd name="connsiteY0" fmla="*/ 835058 h 840791"/>
                          <a:gd name="connsiteX1" fmla="*/ 122004 w 387204"/>
                          <a:gd name="connsiteY1" fmla="*/ 0 h 840791"/>
                          <a:gd name="connsiteX2" fmla="*/ 387204 w 387204"/>
                          <a:gd name="connsiteY2" fmla="*/ 6109 h 840791"/>
                          <a:gd name="connsiteX3" fmla="*/ 331196 w 387204"/>
                          <a:gd name="connsiteY3" fmla="*/ 840791 h 840791"/>
                          <a:gd name="connsiteX4" fmla="*/ 111311 w 387204"/>
                          <a:gd name="connsiteY4" fmla="*/ 835058 h 840791"/>
                          <a:gd name="connsiteX0" fmla="*/ 94806 w 370699"/>
                          <a:gd name="connsiteY0" fmla="*/ 835058 h 840791"/>
                          <a:gd name="connsiteX1" fmla="*/ 105499 w 370699"/>
                          <a:gd name="connsiteY1" fmla="*/ 0 h 840791"/>
                          <a:gd name="connsiteX2" fmla="*/ 370699 w 370699"/>
                          <a:gd name="connsiteY2" fmla="*/ 6109 h 840791"/>
                          <a:gd name="connsiteX3" fmla="*/ 314691 w 370699"/>
                          <a:gd name="connsiteY3" fmla="*/ 840791 h 840791"/>
                          <a:gd name="connsiteX4" fmla="*/ 94806 w 370699"/>
                          <a:gd name="connsiteY4" fmla="*/ 835058 h 840791"/>
                          <a:gd name="connsiteX0" fmla="*/ 62700 w 338593"/>
                          <a:gd name="connsiteY0" fmla="*/ 835058 h 840791"/>
                          <a:gd name="connsiteX1" fmla="*/ 73393 w 338593"/>
                          <a:gd name="connsiteY1" fmla="*/ 0 h 840791"/>
                          <a:gd name="connsiteX2" fmla="*/ 338593 w 338593"/>
                          <a:gd name="connsiteY2" fmla="*/ 6109 h 840791"/>
                          <a:gd name="connsiteX3" fmla="*/ 282585 w 338593"/>
                          <a:gd name="connsiteY3" fmla="*/ 840791 h 840791"/>
                          <a:gd name="connsiteX4" fmla="*/ 62700 w 338593"/>
                          <a:gd name="connsiteY4" fmla="*/ 835058 h 840791"/>
                          <a:gd name="connsiteX0" fmla="*/ 63901 w 339794"/>
                          <a:gd name="connsiteY0" fmla="*/ 835058 h 840791"/>
                          <a:gd name="connsiteX1" fmla="*/ 74594 w 339794"/>
                          <a:gd name="connsiteY1" fmla="*/ 0 h 840791"/>
                          <a:gd name="connsiteX2" fmla="*/ 339794 w 339794"/>
                          <a:gd name="connsiteY2" fmla="*/ 6109 h 840791"/>
                          <a:gd name="connsiteX3" fmla="*/ 283786 w 339794"/>
                          <a:gd name="connsiteY3" fmla="*/ 840791 h 840791"/>
                          <a:gd name="connsiteX4" fmla="*/ 63901 w 339794"/>
                          <a:gd name="connsiteY4" fmla="*/ 835058 h 840791"/>
                          <a:gd name="connsiteX0" fmla="*/ 74695 w 350588"/>
                          <a:gd name="connsiteY0" fmla="*/ 835058 h 840791"/>
                          <a:gd name="connsiteX1" fmla="*/ 85388 w 350588"/>
                          <a:gd name="connsiteY1" fmla="*/ 0 h 840791"/>
                          <a:gd name="connsiteX2" fmla="*/ 350588 w 350588"/>
                          <a:gd name="connsiteY2" fmla="*/ 6109 h 840791"/>
                          <a:gd name="connsiteX3" fmla="*/ 294580 w 350588"/>
                          <a:gd name="connsiteY3" fmla="*/ 840791 h 840791"/>
                          <a:gd name="connsiteX4" fmla="*/ 74695 w 350588"/>
                          <a:gd name="connsiteY4" fmla="*/ 835058 h 840791"/>
                          <a:gd name="connsiteX0" fmla="*/ 80963 w 356856"/>
                          <a:gd name="connsiteY0" fmla="*/ 835058 h 840791"/>
                          <a:gd name="connsiteX1" fmla="*/ 91656 w 356856"/>
                          <a:gd name="connsiteY1" fmla="*/ 0 h 840791"/>
                          <a:gd name="connsiteX2" fmla="*/ 356856 w 356856"/>
                          <a:gd name="connsiteY2" fmla="*/ 6109 h 840791"/>
                          <a:gd name="connsiteX3" fmla="*/ 300848 w 356856"/>
                          <a:gd name="connsiteY3" fmla="*/ 840791 h 840791"/>
                          <a:gd name="connsiteX4" fmla="*/ 80963 w 356856"/>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77236 w 353129"/>
                          <a:gd name="connsiteY0" fmla="*/ 835058 h 840791"/>
                          <a:gd name="connsiteX1" fmla="*/ 87929 w 353129"/>
                          <a:gd name="connsiteY1" fmla="*/ 0 h 840791"/>
                          <a:gd name="connsiteX2" fmla="*/ 353129 w 353129"/>
                          <a:gd name="connsiteY2" fmla="*/ 6109 h 840791"/>
                          <a:gd name="connsiteX3" fmla="*/ 297121 w 353129"/>
                          <a:gd name="connsiteY3" fmla="*/ 840791 h 840791"/>
                          <a:gd name="connsiteX4" fmla="*/ 77236 w 353129"/>
                          <a:gd name="connsiteY4" fmla="*/ 835058 h 840791"/>
                          <a:gd name="connsiteX0" fmla="*/ 93796 w 369689"/>
                          <a:gd name="connsiteY0" fmla="*/ 835058 h 840791"/>
                          <a:gd name="connsiteX1" fmla="*/ 104489 w 369689"/>
                          <a:gd name="connsiteY1" fmla="*/ 0 h 840791"/>
                          <a:gd name="connsiteX2" fmla="*/ 369689 w 369689"/>
                          <a:gd name="connsiteY2" fmla="*/ 6109 h 840791"/>
                          <a:gd name="connsiteX3" fmla="*/ 313681 w 369689"/>
                          <a:gd name="connsiteY3" fmla="*/ 840791 h 840791"/>
                          <a:gd name="connsiteX4" fmla="*/ 93796 w 369689"/>
                          <a:gd name="connsiteY4" fmla="*/ 835058 h 840791"/>
                          <a:gd name="connsiteX0" fmla="*/ 109274 w 385167"/>
                          <a:gd name="connsiteY0" fmla="*/ 835058 h 840791"/>
                          <a:gd name="connsiteX1" fmla="*/ 119967 w 385167"/>
                          <a:gd name="connsiteY1" fmla="*/ 0 h 840791"/>
                          <a:gd name="connsiteX2" fmla="*/ 385167 w 385167"/>
                          <a:gd name="connsiteY2" fmla="*/ 6109 h 840791"/>
                          <a:gd name="connsiteX3" fmla="*/ 329159 w 385167"/>
                          <a:gd name="connsiteY3" fmla="*/ 840791 h 840791"/>
                          <a:gd name="connsiteX4" fmla="*/ 109274 w 385167"/>
                          <a:gd name="connsiteY4" fmla="*/ 835058 h 840791"/>
                          <a:gd name="connsiteX0" fmla="*/ 111147 w 387040"/>
                          <a:gd name="connsiteY0" fmla="*/ 835058 h 840791"/>
                          <a:gd name="connsiteX1" fmla="*/ 121840 w 387040"/>
                          <a:gd name="connsiteY1" fmla="*/ 0 h 840791"/>
                          <a:gd name="connsiteX2" fmla="*/ 387040 w 387040"/>
                          <a:gd name="connsiteY2" fmla="*/ 6109 h 840791"/>
                          <a:gd name="connsiteX3" fmla="*/ 331032 w 387040"/>
                          <a:gd name="connsiteY3" fmla="*/ 840791 h 840791"/>
                          <a:gd name="connsiteX4" fmla="*/ 111147 w 387040"/>
                          <a:gd name="connsiteY4" fmla="*/ 835058 h 840791"/>
                          <a:gd name="connsiteX0" fmla="*/ 113874 w 389767"/>
                          <a:gd name="connsiteY0" fmla="*/ 831623 h 837356"/>
                          <a:gd name="connsiteX1" fmla="*/ 119179 w 389767"/>
                          <a:gd name="connsiteY1" fmla="*/ 0 h 837356"/>
                          <a:gd name="connsiteX2" fmla="*/ 389767 w 389767"/>
                          <a:gd name="connsiteY2" fmla="*/ 2674 h 837356"/>
                          <a:gd name="connsiteX3" fmla="*/ 333759 w 389767"/>
                          <a:gd name="connsiteY3" fmla="*/ 837356 h 837356"/>
                          <a:gd name="connsiteX4" fmla="*/ 113874 w 389767"/>
                          <a:gd name="connsiteY4" fmla="*/ 831623 h 837356"/>
                          <a:gd name="connsiteX0" fmla="*/ 113858 w 389785"/>
                          <a:gd name="connsiteY0" fmla="*/ 835080 h 837356"/>
                          <a:gd name="connsiteX1" fmla="*/ 119197 w 389785"/>
                          <a:gd name="connsiteY1" fmla="*/ 0 h 837356"/>
                          <a:gd name="connsiteX2" fmla="*/ 389785 w 389785"/>
                          <a:gd name="connsiteY2" fmla="*/ 2674 h 837356"/>
                          <a:gd name="connsiteX3" fmla="*/ 333777 w 389785"/>
                          <a:gd name="connsiteY3" fmla="*/ 837356 h 837356"/>
                          <a:gd name="connsiteX4" fmla="*/ 113858 w 389785"/>
                          <a:gd name="connsiteY4" fmla="*/ 835080 h 837356"/>
                          <a:gd name="connsiteX0" fmla="*/ 116670 w 392597"/>
                          <a:gd name="connsiteY0" fmla="*/ 832406 h 834682"/>
                          <a:gd name="connsiteX1" fmla="*/ 116589 w 392597"/>
                          <a:gd name="connsiteY1" fmla="*/ 4219 h 834682"/>
                          <a:gd name="connsiteX2" fmla="*/ 392597 w 392597"/>
                          <a:gd name="connsiteY2" fmla="*/ 0 h 834682"/>
                          <a:gd name="connsiteX3" fmla="*/ 336589 w 392597"/>
                          <a:gd name="connsiteY3" fmla="*/ 834682 h 834682"/>
                          <a:gd name="connsiteX4" fmla="*/ 116670 w 392597"/>
                          <a:gd name="connsiteY4" fmla="*/ 832406 h 834682"/>
                          <a:gd name="connsiteX0" fmla="*/ 116652 w 392579"/>
                          <a:gd name="connsiteY0" fmla="*/ 832406 h 834682"/>
                          <a:gd name="connsiteX1" fmla="*/ 116606 w 392579"/>
                          <a:gd name="connsiteY1" fmla="*/ 761 h 834682"/>
                          <a:gd name="connsiteX2" fmla="*/ 392579 w 392579"/>
                          <a:gd name="connsiteY2" fmla="*/ 0 h 834682"/>
                          <a:gd name="connsiteX3" fmla="*/ 336571 w 392579"/>
                          <a:gd name="connsiteY3" fmla="*/ 834682 h 834682"/>
                          <a:gd name="connsiteX4" fmla="*/ 116652 w 392579"/>
                          <a:gd name="connsiteY4" fmla="*/ 832406 h 834682"/>
                          <a:gd name="connsiteX0" fmla="*/ 116652 w 376523"/>
                          <a:gd name="connsiteY0" fmla="*/ 832471 h 834747"/>
                          <a:gd name="connsiteX1" fmla="*/ 116606 w 376523"/>
                          <a:gd name="connsiteY1" fmla="*/ 826 h 834747"/>
                          <a:gd name="connsiteX2" fmla="*/ 376523 w 376523"/>
                          <a:gd name="connsiteY2" fmla="*/ 0 h 834747"/>
                          <a:gd name="connsiteX3" fmla="*/ 336571 w 376523"/>
                          <a:gd name="connsiteY3" fmla="*/ 834747 h 834747"/>
                          <a:gd name="connsiteX4" fmla="*/ 116652 w 376523"/>
                          <a:gd name="connsiteY4" fmla="*/ 832471 h 834747"/>
                          <a:gd name="connsiteX0" fmla="*/ 116652 w 365849"/>
                          <a:gd name="connsiteY0" fmla="*/ 835971 h 838247"/>
                          <a:gd name="connsiteX1" fmla="*/ 116606 w 365849"/>
                          <a:gd name="connsiteY1" fmla="*/ 4326 h 838247"/>
                          <a:gd name="connsiteX2" fmla="*/ 365850 w 365849"/>
                          <a:gd name="connsiteY2" fmla="*/ 0 h 838247"/>
                          <a:gd name="connsiteX3" fmla="*/ 336571 w 365849"/>
                          <a:gd name="connsiteY3" fmla="*/ 838247 h 838247"/>
                          <a:gd name="connsiteX4" fmla="*/ 116652 w 365849"/>
                          <a:gd name="connsiteY4" fmla="*/ 835971 h 838247"/>
                          <a:gd name="connsiteX0" fmla="*/ 116652 w 365849"/>
                          <a:gd name="connsiteY0" fmla="*/ 835971 h 838247"/>
                          <a:gd name="connsiteX1" fmla="*/ 116606 w 365849"/>
                          <a:gd name="connsiteY1" fmla="*/ 4326 h 838247"/>
                          <a:gd name="connsiteX2" fmla="*/ 365850 w 365849"/>
                          <a:gd name="connsiteY2" fmla="*/ 0 h 838247"/>
                          <a:gd name="connsiteX3" fmla="*/ 336571 w 365849"/>
                          <a:gd name="connsiteY3" fmla="*/ 838247 h 838247"/>
                          <a:gd name="connsiteX4" fmla="*/ 116652 w 365849"/>
                          <a:gd name="connsiteY4" fmla="*/ 835971 h 838247"/>
                          <a:gd name="connsiteX0" fmla="*/ 116652 w 365849"/>
                          <a:gd name="connsiteY0" fmla="*/ 835971 h 838247"/>
                          <a:gd name="connsiteX1" fmla="*/ 116606 w 365849"/>
                          <a:gd name="connsiteY1" fmla="*/ 4326 h 838247"/>
                          <a:gd name="connsiteX2" fmla="*/ 365850 w 365849"/>
                          <a:gd name="connsiteY2" fmla="*/ 0 h 838247"/>
                          <a:gd name="connsiteX3" fmla="*/ 336571 w 365849"/>
                          <a:gd name="connsiteY3" fmla="*/ 838247 h 838247"/>
                          <a:gd name="connsiteX4" fmla="*/ 116652 w 365849"/>
                          <a:gd name="connsiteY4" fmla="*/ 835971 h 838247"/>
                          <a:gd name="connsiteX0" fmla="*/ 116652 w 365849"/>
                          <a:gd name="connsiteY0" fmla="*/ 835971 h 838247"/>
                          <a:gd name="connsiteX1" fmla="*/ 116606 w 365849"/>
                          <a:gd name="connsiteY1" fmla="*/ 4326 h 838247"/>
                          <a:gd name="connsiteX2" fmla="*/ 365850 w 365849"/>
                          <a:gd name="connsiteY2" fmla="*/ 0 h 838247"/>
                          <a:gd name="connsiteX3" fmla="*/ 336571 w 365849"/>
                          <a:gd name="connsiteY3" fmla="*/ 838247 h 838247"/>
                          <a:gd name="connsiteX4" fmla="*/ 116652 w 365849"/>
                          <a:gd name="connsiteY4" fmla="*/ 835971 h 838247"/>
                          <a:gd name="connsiteX0" fmla="*/ 116652 w 365849"/>
                          <a:gd name="connsiteY0" fmla="*/ 835971 h 838247"/>
                          <a:gd name="connsiteX1" fmla="*/ 116606 w 365849"/>
                          <a:gd name="connsiteY1" fmla="*/ 4326 h 838247"/>
                          <a:gd name="connsiteX2" fmla="*/ 365850 w 365849"/>
                          <a:gd name="connsiteY2" fmla="*/ 0 h 838247"/>
                          <a:gd name="connsiteX3" fmla="*/ 336571 w 365849"/>
                          <a:gd name="connsiteY3" fmla="*/ 838247 h 838247"/>
                          <a:gd name="connsiteX4" fmla="*/ 116652 w 365849"/>
                          <a:gd name="connsiteY4" fmla="*/ 835971 h 838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49" h="838247">
                            <a:moveTo>
                              <a:pt x="116652" y="835971"/>
                            </a:moveTo>
                            <a:cubicBezTo>
                              <a:pt x="-28090" y="730553"/>
                              <a:pt x="-49301" y="114060"/>
                              <a:pt x="116606" y="4326"/>
                            </a:cubicBezTo>
                            <a:lnTo>
                              <a:pt x="365850" y="0"/>
                            </a:lnTo>
                            <a:cubicBezTo>
                              <a:pt x="228119" y="146378"/>
                              <a:pt x="249022" y="677078"/>
                              <a:pt x="336571" y="838247"/>
                            </a:cubicBezTo>
                            <a:lnTo>
                              <a:pt x="116652" y="835971"/>
                            </a:lnTo>
                            <a:close/>
                          </a:path>
                        </a:pathLst>
                      </a:custGeom>
                      <a:gradFill flip="none" rotWithShape="1">
                        <a:gsLst>
                          <a:gs pos="22000">
                            <a:schemeClr val="bg2">
                              <a:lumMod val="75000"/>
                            </a:schemeClr>
                          </a:gs>
                          <a:gs pos="94000">
                            <a:schemeClr val="bg2">
                              <a:lumMod val="95000"/>
                            </a:schemeClr>
                          </a:gs>
                          <a:gs pos="44000">
                            <a:schemeClr val="bg2">
                              <a:lumMod val="75000"/>
                            </a:schemeClr>
                          </a:gs>
                          <a:gs pos="73000">
                            <a:schemeClr val="bg2">
                              <a:lumMod val="75000"/>
                            </a:schemeClr>
                          </a:gs>
                          <a:gs pos="0">
                            <a:schemeClr val="bg2">
                              <a:lumMod val="9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Rectangle 7"/>
                      <p:cNvSpPr/>
                      <p:nvPr/>
                    </p:nvSpPr>
                    <p:spPr>
                      <a:xfrm rot="16178323">
                        <a:off x="7179064" y="5533775"/>
                        <a:ext cx="253769" cy="578146"/>
                      </a:xfrm>
                      <a:custGeom>
                        <a:avLst/>
                        <a:gdLst>
                          <a:gd name="connsiteX0" fmla="*/ 0 w 381356"/>
                          <a:gd name="connsiteY0" fmla="*/ 0 h 830047"/>
                          <a:gd name="connsiteX1" fmla="*/ 381356 w 381356"/>
                          <a:gd name="connsiteY1" fmla="*/ 0 h 830047"/>
                          <a:gd name="connsiteX2" fmla="*/ 381356 w 381356"/>
                          <a:gd name="connsiteY2" fmla="*/ 830047 h 830047"/>
                          <a:gd name="connsiteX3" fmla="*/ 0 w 381356"/>
                          <a:gd name="connsiteY3" fmla="*/ 830047 h 830047"/>
                          <a:gd name="connsiteX4" fmla="*/ 0 w 381356"/>
                          <a:gd name="connsiteY4" fmla="*/ 0 h 830047"/>
                          <a:gd name="connsiteX0" fmla="*/ 0 w 381356"/>
                          <a:gd name="connsiteY0" fmla="*/ 0 h 830047"/>
                          <a:gd name="connsiteX1" fmla="*/ 115479 w 381356"/>
                          <a:gd name="connsiteY1" fmla="*/ 387 h 830047"/>
                          <a:gd name="connsiteX2" fmla="*/ 381356 w 381356"/>
                          <a:gd name="connsiteY2" fmla="*/ 0 h 830047"/>
                          <a:gd name="connsiteX3" fmla="*/ 381356 w 381356"/>
                          <a:gd name="connsiteY3" fmla="*/ 830047 h 830047"/>
                          <a:gd name="connsiteX4" fmla="*/ 0 w 381356"/>
                          <a:gd name="connsiteY4" fmla="*/ 830047 h 830047"/>
                          <a:gd name="connsiteX5" fmla="*/ 0 w 381356"/>
                          <a:gd name="connsiteY5" fmla="*/ 0 h 830047"/>
                          <a:gd name="connsiteX0" fmla="*/ 0 w 381356"/>
                          <a:gd name="connsiteY0" fmla="*/ 830047 h 830047"/>
                          <a:gd name="connsiteX1" fmla="*/ 115479 w 381356"/>
                          <a:gd name="connsiteY1" fmla="*/ 387 h 830047"/>
                          <a:gd name="connsiteX2" fmla="*/ 381356 w 381356"/>
                          <a:gd name="connsiteY2" fmla="*/ 0 h 830047"/>
                          <a:gd name="connsiteX3" fmla="*/ 381356 w 381356"/>
                          <a:gd name="connsiteY3" fmla="*/ 830047 h 830047"/>
                          <a:gd name="connsiteX4" fmla="*/ 0 w 381356"/>
                          <a:gd name="connsiteY4" fmla="*/ 830047 h 830047"/>
                          <a:gd name="connsiteX0" fmla="*/ 0 w 381356"/>
                          <a:gd name="connsiteY0" fmla="*/ 830047 h 830047"/>
                          <a:gd name="connsiteX1" fmla="*/ 115479 w 381356"/>
                          <a:gd name="connsiteY1" fmla="*/ 387 h 830047"/>
                          <a:gd name="connsiteX2" fmla="*/ 381356 w 381356"/>
                          <a:gd name="connsiteY2" fmla="*/ 0 h 830047"/>
                          <a:gd name="connsiteX3" fmla="*/ 381356 w 381356"/>
                          <a:gd name="connsiteY3" fmla="*/ 830047 h 830047"/>
                          <a:gd name="connsiteX4" fmla="*/ 105057 w 381356"/>
                          <a:gd name="connsiteY4" fmla="*/ 824953 h 830047"/>
                          <a:gd name="connsiteX5" fmla="*/ 0 w 381356"/>
                          <a:gd name="connsiteY5" fmla="*/ 830047 h 830047"/>
                          <a:gd name="connsiteX0" fmla="*/ 0 w 276299"/>
                          <a:gd name="connsiteY0" fmla="*/ 824953 h 830047"/>
                          <a:gd name="connsiteX1" fmla="*/ 10422 w 276299"/>
                          <a:gd name="connsiteY1" fmla="*/ 387 h 830047"/>
                          <a:gd name="connsiteX2" fmla="*/ 276299 w 276299"/>
                          <a:gd name="connsiteY2" fmla="*/ 0 h 830047"/>
                          <a:gd name="connsiteX3" fmla="*/ 276299 w 276299"/>
                          <a:gd name="connsiteY3" fmla="*/ 830047 h 830047"/>
                          <a:gd name="connsiteX4" fmla="*/ 0 w 276299"/>
                          <a:gd name="connsiteY4" fmla="*/ 824953 h 830047"/>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0 w 276299"/>
                          <a:gd name="connsiteY0" fmla="*/ 824953 h 834683"/>
                          <a:gd name="connsiteX1" fmla="*/ 10422 w 276299"/>
                          <a:gd name="connsiteY1" fmla="*/ 387 h 834683"/>
                          <a:gd name="connsiteX2" fmla="*/ 276299 w 276299"/>
                          <a:gd name="connsiteY2" fmla="*/ 0 h 834683"/>
                          <a:gd name="connsiteX3" fmla="*/ 220291 w 276299"/>
                          <a:gd name="connsiteY3" fmla="*/ 834683 h 834683"/>
                          <a:gd name="connsiteX4" fmla="*/ 0 w 276299"/>
                          <a:gd name="connsiteY4" fmla="*/ 824953 h 834683"/>
                          <a:gd name="connsiteX0" fmla="*/ 87793 w 364092"/>
                          <a:gd name="connsiteY0" fmla="*/ 824953 h 834683"/>
                          <a:gd name="connsiteX1" fmla="*/ 98215 w 364092"/>
                          <a:gd name="connsiteY1" fmla="*/ 387 h 834683"/>
                          <a:gd name="connsiteX2" fmla="*/ 364092 w 364092"/>
                          <a:gd name="connsiteY2" fmla="*/ 0 h 834683"/>
                          <a:gd name="connsiteX3" fmla="*/ 308084 w 364092"/>
                          <a:gd name="connsiteY3" fmla="*/ 834683 h 834683"/>
                          <a:gd name="connsiteX4" fmla="*/ 87793 w 364092"/>
                          <a:gd name="connsiteY4" fmla="*/ 824953 h 834683"/>
                          <a:gd name="connsiteX0" fmla="*/ 118253 w 394552"/>
                          <a:gd name="connsiteY0" fmla="*/ 824953 h 834683"/>
                          <a:gd name="connsiteX1" fmla="*/ 128675 w 394552"/>
                          <a:gd name="connsiteY1" fmla="*/ 387 h 834683"/>
                          <a:gd name="connsiteX2" fmla="*/ 394552 w 394552"/>
                          <a:gd name="connsiteY2" fmla="*/ 0 h 834683"/>
                          <a:gd name="connsiteX3" fmla="*/ 338544 w 394552"/>
                          <a:gd name="connsiteY3" fmla="*/ 834683 h 834683"/>
                          <a:gd name="connsiteX4" fmla="*/ 118253 w 394552"/>
                          <a:gd name="connsiteY4" fmla="*/ 824953 h 834683"/>
                          <a:gd name="connsiteX0" fmla="*/ 106335 w 382634"/>
                          <a:gd name="connsiteY0" fmla="*/ 824953 h 834683"/>
                          <a:gd name="connsiteX1" fmla="*/ 116757 w 382634"/>
                          <a:gd name="connsiteY1" fmla="*/ 387 h 834683"/>
                          <a:gd name="connsiteX2" fmla="*/ 382634 w 382634"/>
                          <a:gd name="connsiteY2" fmla="*/ 0 h 834683"/>
                          <a:gd name="connsiteX3" fmla="*/ 326626 w 382634"/>
                          <a:gd name="connsiteY3" fmla="*/ 834683 h 834683"/>
                          <a:gd name="connsiteX4" fmla="*/ 106335 w 382634"/>
                          <a:gd name="connsiteY4" fmla="*/ 824953 h 834683"/>
                          <a:gd name="connsiteX0" fmla="*/ 111470 w 387769"/>
                          <a:gd name="connsiteY0" fmla="*/ 824953 h 834683"/>
                          <a:gd name="connsiteX1" fmla="*/ 121892 w 387769"/>
                          <a:gd name="connsiteY1" fmla="*/ 387 h 834683"/>
                          <a:gd name="connsiteX2" fmla="*/ 387769 w 387769"/>
                          <a:gd name="connsiteY2" fmla="*/ 0 h 834683"/>
                          <a:gd name="connsiteX3" fmla="*/ 331761 w 387769"/>
                          <a:gd name="connsiteY3" fmla="*/ 834683 h 834683"/>
                          <a:gd name="connsiteX4" fmla="*/ 111470 w 387769"/>
                          <a:gd name="connsiteY4" fmla="*/ 824953 h 834683"/>
                          <a:gd name="connsiteX0" fmla="*/ 104817 w 392761"/>
                          <a:gd name="connsiteY0" fmla="*/ 822475 h 834683"/>
                          <a:gd name="connsiteX1" fmla="*/ 126884 w 392761"/>
                          <a:gd name="connsiteY1" fmla="*/ 387 h 834683"/>
                          <a:gd name="connsiteX2" fmla="*/ 392761 w 392761"/>
                          <a:gd name="connsiteY2" fmla="*/ 0 h 834683"/>
                          <a:gd name="connsiteX3" fmla="*/ 336753 w 392761"/>
                          <a:gd name="connsiteY3" fmla="*/ 834683 h 834683"/>
                          <a:gd name="connsiteX4" fmla="*/ 104817 w 392761"/>
                          <a:gd name="connsiteY4" fmla="*/ 822475 h 834683"/>
                          <a:gd name="connsiteX0" fmla="*/ 113581 w 386291"/>
                          <a:gd name="connsiteY0" fmla="*/ 821822 h 834683"/>
                          <a:gd name="connsiteX1" fmla="*/ 120414 w 386291"/>
                          <a:gd name="connsiteY1" fmla="*/ 387 h 834683"/>
                          <a:gd name="connsiteX2" fmla="*/ 386291 w 386291"/>
                          <a:gd name="connsiteY2" fmla="*/ 0 h 834683"/>
                          <a:gd name="connsiteX3" fmla="*/ 330283 w 386291"/>
                          <a:gd name="connsiteY3" fmla="*/ 834683 h 834683"/>
                          <a:gd name="connsiteX4" fmla="*/ 113581 w 386291"/>
                          <a:gd name="connsiteY4" fmla="*/ 821822 h 834683"/>
                          <a:gd name="connsiteX0" fmla="*/ 113581 w 385614"/>
                          <a:gd name="connsiteY0" fmla="*/ 821435 h 834296"/>
                          <a:gd name="connsiteX1" fmla="*/ 120414 w 385614"/>
                          <a:gd name="connsiteY1" fmla="*/ 0 h 834296"/>
                          <a:gd name="connsiteX2" fmla="*/ 385614 w 385614"/>
                          <a:gd name="connsiteY2" fmla="*/ 6109 h 834296"/>
                          <a:gd name="connsiteX3" fmla="*/ 330283 w 385614"/>
                          <a:gd name="connsiteY3" fmla="*/ 834296 h 834296"/>
                          <a:gd name="connsiteX4" fmla="*/ 113581 w 385614"/>
                          <a:gd name="connsiteY4" fmla="*/ 821435 h 834296"/>
                          <a:gd name="connsiteX0" fmla="*/ 113581 w 385614"/>
                          <a:gd name="connsiteY0" fmla="*/ 821435 h 840791"/>
                          <a:gd name="connsiteX1" fmla="*/ 120414 w 385614"/>
                          <a:gd name="connsiteY1" fmla="*/ 0 h 840791"/>
                          <a:gd name="connsiteX2" fmla="*/ 385614 w 385614"/>
                          <a:gd name="connsiteY2" fmla="*/ 6109 h 840791"/>
                          <a:gd name="connsiteX3" fmla="*/ 329606 w 385614"/>
                          <a:gd name="connsiteY3" fmla="*/ 840791 h 840791"/>
                          <a:gd name="connsiteX4" fmla="*/ 113581 w 385614"/>
                          <a:gd name="connsiteY4" fmla="*/ 821435 h 840791"/>
                          <a:gd name="connsiteX0" fmla="*/ 111311 w 387204"/>
                          <a:gd name="connsiteY0" fmla="*/ 835058 h 840791"/>
                          <a:gd name="connsiteX1" fmla="*/ 122004 w 387204"/>
                          <a:gd name="connsiteY1" fmla="*/ 0 h 840791"/>
                          <a:gd name="connsiteX2" fmla="*/ 387204 w 387204"/>
                          <a:gd name="connsiteY2" fmla="*/ 6109 h 840791"/>
                          <a:gd name="connsiteX3" fmla="*/ 331196 w 387204"/>
                          <a:gd name="connsiteY3" fmla="*/ 840791 h 840791"/>
                          <a:gd name="connsiteX4" fmla="*/ 111311 w 387204"/>
                          <a:gd name="connsiteY4" fmla="*/ 835058 h 840791"/>
                          <a:gd name="connsiteX0" fmla="*/ 94806 w 370699"/>
                          <a:gd name="connsiteY0" fmla="*/ 835058 h 840791"/>
                          <a:gd name="connsiteX1" fmla="*/ 105499 w 370699"/>
                          <a:gd name="connsiteY1" fmla="*/ 0 h 840791"/>
                          <a:gd name="connsiteX2" fmla="*/ 370699 w 370699"/>
                          <a:gd name="connsiteY2" fmla="*/ 6109 h 840791"/>
                          <a:gd name="connsiteX3" fmla="*/ 314691 w 370699"/>
                          <a:gd name="connsiteY3" fmla="*/ 840791 h 840791"/>
                          <a:gd name="connsiteX4" fmla="*/ 94806 w 370699"/>
                          <a:gd name="connsiteY4" fmla="*/ 835058 h 840791"/>
                          <a:gd name="connsiteX0" fmla="*/ 62700 w 338593"/>
                          <a:gd name="connsiteY0" fmla="*/ 835058 h 840791"/>
                          <a:gd name="connsiteX1" fmla="*/ 73393 w 338593"/>
                          <a:gd name="connsiteY1" fmla="*/ 0 h 840791"/>
                          <a:gd name="connsiteX2" fmla="*/ 338593 w 338593"/>
                          <a:gd name="connsiteY2" fmla="*/ 6109 h 840791"/>
                          <a:gd name="connsiteX3" fmla="*/ 282585 w 338593"/>
                          <a:gd name="connsiteY3" fmla="*/ 840791 h 840791"/>
                          <a:gd name="connsiteX4" fmla="*/ 62700 w 338593"/>
                          <a:gd name="connsiteY4" fmla="*/ 835058 h 840791"/>
                          <a:gd name="connsiteX0" fmla="*/ 63901 w 339794"/>
                          <a:gd name="connsiteY0" fmla="*/ 835058 h 840791"/>
                          <a:gd name="connsiteX1" fmla="*/ 74594 w 339794"/>
                          <a:gd name="connsiteY1" fmla="*/ 0 h 840791"/>
                          <a:gd name="connsiteX2" fmla="*/ 339794 w 339794"/>
                          <a:gd name="connsiteY2" fmla="*/ 6109 h 840791"/>
                          <a:gd name="connsiteX3" fmla="*/ 283786 w 339794"/>
                          <a:gd name="connsiteY3" fmla="*/ 840791 h 840791"/>
                          <a:gd name="connsiteX4" fmla="*/ 63901 w 339794"/>
                          <a:gd name="connsiteY4" fmla="*/ 835058 h 840791"/>
                          <a:gd name="connsiteX0" fmla="*/ 74695 w 350588"/>
                          <a:gd name="connsiteY0" fmla="*/ 835058 h 840791"/>
                          <a:gd name="connsiteX1" fmla="*/ 85388 w 350588"/>
                          <a:gd name="connsiteY1" fmla="*/ 0 h 840791"/>
                          <a:gd name="connsiteX2" fmla="*/ 350588 w 350588"/>
                          <a:gd name="connsiteY2" fmla="*/ 6109 h 840791"/>
                          <a:gd name="connsiteX3" fmla="*/ 294580 w 350588"/>
                          <a:gd name="connsiteY3" fmla="*/ 840791 h 840791"/>
                          <a:gd name="connsiteX4" fmla="*/ 74695 w 350588"/>
                          <a:gd name="connsiteY4" fmla="*/ 835058 h 840791"/>
                          <a:gd name="connsiteX0" fmla="*/ 80963 w 356856"/>
                          <a:gd name="connsiteY0" fmla="*/ 835058 h 840791"/>
                          <a:gd name="connsiteX1" fmla="*/ 91656 w 356856"/>
                          <a:gd name="connsiteY1" fmla="*/ 0 h 840791"/>
                          <a:gd name="connsiteX2" fmla="*/ 356856 w 356856"/>
                          <a:gd name="connsiteY2" fmla="*/ 6109 h 840791"/>
                          <a:gd name="connsiteX3" fmla="*/ 300848 w 356856"/>
                          <a:gd name="connsiteY3" fmla="*/ 840791 h 840791"/>
                          <a:gd name="connsiteX4" fmla="*/ 80963 w 356856"/>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80557 w 356450"/>
                          <a:gd name="connsiteY0" fmla="*/ 835058 h 840791"/>
                          <a:gd name="connsiteX1" fmla="*/ 91250 w 356450"/>
                          <a:gd name="connsiteY1" fmla="*/ 0 h 840791"/>
                          <a:gd name="connsiteX2" fmla="*/ 356450 w 356450"/>
                          <a:gd name="connsiteY2" fmla="*/ 6109 h 840791"/>
                          <a:gd name="connsiteX3" fmla="*/ 300442 w 356450"/>
                          <a:gd name="connsiteY3" fmla="*/ 840791 h 840791"/>
                          <a:gd name="connsiteX4" fmla="*/ 80557 w 356450"/>
                          <a:gd name="connsiteY4" fmla="*/ 835058 h 840791"/>
                          <a:gd name="connsiteX0" fmla="*/ 77236 w 353129"/>
                          <a:gd name="connsiteY0" fmla="*/ 835058 h 840791"/>
                          <a:gd name="connsiteX1" fmla="*/ 87929 w 353129"/>
                          <a:gd name="connsiteY1" fmla="*/ 0 h 840791"/>
                          <a:gd name="connsiteX2" fmla="*/ 353129 w 353129"/>
                          <a:gd name="connsiteY2" fmla="*/ 6109 h 840791"/>
                          <a:gd name="connsiteX3" fmla="*/ 297121 w 353129"/>
                          <a:gd name="connsiteY3" fmla="*/ 840791 h 840791"/>
                          <a:gd name="connsiteX4" fmla="*/ 77236 w 353129"/>
                          <a:gd name="connsiteY4" fmla="*/ 835058 h 840791"/>
                          <a:gd name="connsiteX0" fmla="*/ 75619 w 351512"/>
                          <a:gd name="connsiteY0" fmla="*/ 828949 h 834682"/>
                          <a:gd name="connsiteX1" fmla="*/ 89646 w 351512"/>
                          <a:gd name="connsiteY1" fmla="*/ 9413 h 834682"/>
                          <a:gd name="connsiteX2" fmla="*/ 351512 w 351512"/>
                          <a:gd name="connsiteY2" fmla="*/ 0 h 834682"/>
                          <a:gd name="connsiteX3" fmla="*/ 295504 w 351512"/>
                          <a:gd name="connsiteY3" fmla="*/ 834682 h 834682"/>
                          <a:gd name="connsiteX4" fmla="*/ 75619 w 351512"/>
                          <a:gd name="connsiteY4" fmla="*/ 828949 h 834682"/>
                          <a:gd name="connsiteX0" fmla="*/ 79861 w 355754"/>
                          <a:gd name="connsiteY0" fmla="*/ 828949 h 834682"/>
                          <a:gd name="connsiteX1" fmla="*/ 93888 w 355754"/>
                          <a:gd name="connsiteY1" fmla="*/ 9413 h 834682"/>
                          <a:gd name="connsiteX2" fmla="*/ 355754 w 355754"/>
                          <a:gd name="connsiteY2" fmla="*/ 0 h 834682"/>
                          <a:gd name="connsiteX3" fmla="*/ 299746 w 355754"/>
                          <a:gd name="connsiteY3" fmla="*/ 834682 h 834682"/>
                          <a:gd name="connsiteX4" fmla="*/ 79861 w 355754"/>
                          <a:gd name="connsiteY4" fmla="*/ 828949 h 834682"/>
                          <a:gd name="connsiteX0" fmla="*/ 66363 w 372233"/>
                          <a:gd name="connsiteY0" fmla="*/ 804729 h 834682"/>
                          <a:gd name="connsiteX1" fmla="*/ 110367 w 372233"/>
                          <a:gd name="connsiteY1" fmla="*/ 9413 h 834682"/>
                          <a:gd name="connsiteX2" fmla="*/ 372233 w 372233"/>
                          <a:gd name="connsiteY2" fmla="*/ 0 h 834682"/>
                          <a:gd name="connsiteX3" fmla="*/ 316225 w 372233"/>
                          <a:gd name="connsiteY3" fmla="*/ 834682 h 834682"/>
                          <a:gd name="connsiteX4" fmla="*/ 66363 w 372233"/>
                          <a:gd name="connsiteY4" fmla="*/ 804729 h 834682"/>
                          <a:gd name="connsiteX0" fmla="*/ 46359 w 352229"/>
                          <a:gd name="connsiteY0" fmla="*/ 804729 h 834682"/>
                          <a:gd name="connsiteX1" fmla="*/ 90363 w 352229"/>
                          <a:gd name="connsiteY1" fmla="*/ 9413 h 834682"/>
                          <a:gd name="connsiteX2" fmla="*/ 352229 w 352229"/>
                          <a:gd name="connsiteY2" fmla="*/ 0 h 834682"/>
                          <a:gd name="connsiteX3" fmla="*/ 296221 w 352229"/>
                          <a:gd name="connsiteY3" fmla="*/ 834682 h 834682"/>
                          <a:gd name="connsiteX4" fmla="*/ 46359 w 352229"/>
                          <a:gd name="connsiteY4" fmla="*/ 804729 h 834682"/>
                          <a:gd name="connsiteX0" fmla="*/ 43268 w 355817"/>
                          <a:gd name="connsiteY0" fmla="*/ 809013 h 834682"/>
                          <a:gd name="connsiteX1" fmla="*/ 93951 w 355817"/>
                          <a:gd name="connsiteY1" fmla="*/ 9413 h 834682"/>
                          <a:gd name="connsiteX2" fmla="*/ 355817 w 355817"/>
                          <a:gd name="connsiteY2" fmla="*/ 0 h 834682"/>
                          <a:gd name="connsiteX3" fmla="*/ 299809 w 355817"/>
                          <a:gd name="connsiteY3" fmla="*/ 834682 h 834682"/>
                          <a:gd name="connsiteX4" fmla="*/ 43268 w 355817"/>
                          <a:gd name="connsiteY4" fmla="*/ 809013 h 834682"/>
                          <a:gd name="connsiteX0" fmla="*/ 40887 w 353436"/>
                          <a:gd name="connsiteY0" fmla="*/ 809013 h 834682"/>
                          <a:gd name="connsiteX1" fmla="*/ 91570 w 353436"/>
                          <a:gd name="connsiteY1" fmla="*/ 9413 h 834682"/>
                          <a:gd name="connsiteX2" fmla="*/ 353436 w 353436"/>
                          <a:gd name="connsiteY2" fmla="*/ 0 h 834682"/>
                          <a:gd name="connsiteX3" fmla="*/ 297428 w 353436"/>
                          <a:gd name="connsiteY3" fmla="*/ 834682 h 834682"/>
                          <a:gd name="connsiteX4" fmla="*/ 40887 w 353436"/>
                          <a:gd name="connsiteY4" fmla="*/ 809013 h 834682"/>
                          <a:gd name="connsiteX0" fmla="*/ 40887 w 334198"/>
                          <a:gd name="connsiteY0" fmla="*/ 799600 h 825269"/>
                          <a:gd name="connsiteX1" fmla="*/ 91570 w 334198"/>
                          <a:gd name="connsiteY1" fmla="*/ 0 h 825269"/>
                          <a:gd name="connsiteX2" fmla="*/ 334198 w 334198"/>
                          <a:gd name="connsiteY2" fmla="*/ 11404 h 825269"/>
                          <a:gd name="connsiteX3" fmla="*/ 297428 w 334198"/>
                          <a:gd name="connsiteY3" fmla="*/ 825269 h 825269"/>
                          <a:gd name="connsiteX4" fmla="*/ 40887 w 334198"/>
                          <a:gd name="connsiteY4" fmla="*/ 799600 h 825269"/>
                          <a:gd name="connsiteX0" fmla="*/ 40887 w 334198"/>
                          <a:gd name="connsiteY0" fmla="*/ 799600 h 801993"/>
                          <a:gd name="connsiteX1" fmla="*/ 91570 w 334198"/>
                          <a:gd name="connsiteY1" fmla="*/ 0 h 801993"/>
                          <a:gd name="connsiteX2" fmla="*/ 334198 w 334198"/>
                          <a:gd name="connsiteY2" fmla="*/ 11404 h 801993"/>
                          <a:gd name="connsiteX3" fmla="*/ 303979 w 334198"/>
                          <a:gd name="connsiteY3" fmla="*/ 801993 h 801993"/>
                          <a:gd name="connsiteX4" fmla="*/ 40887 w 334198"/>
                          <a:gd name="connsiteY4" fmla="*/ 799600 h 801993"/>
                          <a:gd name="connsiteX0" fmla="*/ 40887 w 334198"/>
                          <a:gd name="connsiteY0" fmla="*/ 799600 h 801993"/>
                          <a:gd name="connsiteX1" fmla="*/ 91570 w 334198"/>
                          <a:gd name="connsiteY1" fmla="*/ 0 h 801993"/>
                          <a:gd name="connsiteX2" fmla="*/ 334198 w 334198"/>
                          <a:gd name="connsiteY2" fmla="*/ 11404 h 801993"/>
                          <a:gd name="connsiteX3" fmla="*/ 303979 w 334198"/>
                          <a:gd name="connsiteY3" fmla="*/ 801993 h 801993"/>
                          <a:gd name="connsiteX4" fmla="*/ 40887 w 334198"/>
                          <a:gd name="connsiteY4" fmla="*/ 799600 h 801993"/>
                          <a:gd name="connsiteX0" fmla="*/ 40887 w 334198"/>
                          <a:gd name="connsiteY0" fmla="*/ 799600 h 801993"/>
                          <a:gd name="connsiteX1" fmla="*/ 91570 w 334198"/>
                          <a:gd name="connsiteY1" fmla="*/ 0 h 801993"/>
                          <a:gd name="connsiteX2" fmla="*/ 334198 w 334198"/>
                          <a:gd name="connsiteY2" fmla="*/ 11404 h 801993"/>
                          <a:gd name="connsiteX3" fmla="*/ 303979 w 334198"/>
                          <a:gd name="connsiteY3" fmla="*/ 801993 h 801993"/>
                          <a:gd name="connsiteX4" fmla="*/ 40887 w 334198"/>
                          <a:gd name="connsiteY4" fmla="*/ 799600 h 801993"/>
                          <a:gd name="connsiteX0" fmla="*/ 39406 w 335987"/>
                          <a:gd name="connsiteY0" fmla="*/ 793573 h 801993"/>
                          <a:gd name="connsiteX1" fmla="*/ 93359 w 335987"/>
                          <a:gd name="connsiteY1" fmla="*/ 0 h 801993"/>
                          <a:gd name="connsiteX2" fmla="*/ 335987 w 335987"/>
                          <a:gd name="connsiteY2" fmla="*/ 11404 h 801993"/>
                          <a:gd name="connsiteX3" fmla="*/ 305768 w 335987"/>
                          <a:gd name="connsiteY3" fmla="*/ 801993 h 801993"/>
                          <a:gd name="connsiteX4" fmla="*/ 39406 w 335987"/>
                          <a:gd name="connsiteY4" fmla="*/ 793573 h 801993"/>
                          <a:gd name="connsiteX0" fmla="*/ 39406 w 335987"/>
                          <a:gd name="connsiteY0" fmla="*/ 793573 h 801993"/>
                          <a:gd name="connsiteX1" fmla="*/ 93359 w 335987"/>
                          <a:gd name="connsiteY1" fmla="*/ 0 h 801993"/>
                          <a:gd name="connsiteX2" fmla="*/ 335987 w 335987"/>
                          <a:gd name="connsiteY2" fmla="*/ 11404 h 801993"/>
                          <a:gd name="connsiteX3" fmla="*/ 305768 w 335987"/>
                          <a:gd name="connsiteY3" fmla="*/ 801993 h 801993"/>
                          <a:gd name="connsiteX4" fmla="*/ 39406 w 335987"/>
                          <a:gd name="connsiteY4" fmla="*/ 793573 h 801993"/>
                          <a:gd name="connsiteX0" fmla="*/ 65224 w 361805"/>
                          <a:gd name="connsiteY0" fmla="*/ 797045 h 805465"/>
                          <a:gd name="connsiteX1" fmla="*/ 71679 w 361805"/>
                          <a:gd name="connsiteY1" fmla="*/ 0 h 805465"/>
                          <a:gd name="connsiteX2" fmla="*/ 361805 w 361805"/>
                          <a:gd name="connsiteY2" fmla="*/ 14876 h 805465"/>
                          <a:gd name="connsiteX3" fmla="*/ 331586 w 361805"/>
                          <a:gd name="connsiteY3" fmla="*/ 805465 h 805465"/>
                          <a:gd name="connsiteX4" fmla="*/ 65224 w 361805"/>
                          <a:gd name="connsiteY4" fmla="*/ 797045 h 805465"/>
                          <a:gd name="connsiteX0" fmla="*/ 37761 w 334342"/>
                          <a:gd name="connsiteY0" fmla="*/ 797045 h 805465"/>
                          <a:gd name="connsiteX1" fmla="*/ 44216 w 334342"/>
                          <a:gd name="connsiteY1" fmla="*/ 0 h 805465"/>
                          <a:gd name="connsiteX2" fmla="*/ 334342 w 334342"/>
                          <a:gd name="connsiteY2" fmla="*/ 14876 h 805465"/>
                          <a:gd name="connsiteX3" fmla="*/ 304123 w 334342"/>
                          <a:gd name="connsiteY3" fmla="*/ 805465 h 805465"/>
                          <a:gd name="connsiteX4" fmla="*/ 37761 w 334342"/>
                          <a:gd name="connsiteY4" fmla="*/ 797045 h 805465"/>
                          <a:gd name="connsiteX0" fmla="*/ 38517 w 335098"/>
                          <a:gd name="connsiteY0" fmla="*/ 807513 h 815933"/>
                          <a:gd name="connsiteX1" fmla="*/ 43503 w 335098"/>
                          <a:gd name="connsiteY1" fmla="*/ 0 h 815933"/>
                          <a:gd name="connsiteX2" fmla="*/ 335098 w 335098"/>
                          <a:gd name="connsiteY2" fmla="*/ 25344 h 815933"/>
                          <a:gd name="connsiteX3" fmla="*/ 304879 w 335098"/>
                          <a:gd name="connsiteY3" fmla="*/ 815933 h 815933"/>
                          <a:gd name="connsiteX4" fmla="*/ 38517 w 335098"/>
                          <a:gd name="connsiteY4" fmla="*/ 807513 h 815933"/>
                          <a:gd name="connsiteX0" fmla="*/ 28606 w 347489"/>
                          <a:gd name="connsiteY0" fmla="*/ 805515 h 815933"/>
                          <a:gd name="connsiteX1" fmla="*/ 55894 w 347489"/>
                          <a:gd name="connsiteY1" fmla="*/ 0 h 815933"/>
                          <a:gd name="connsiteX2" fmla="*/ 347489 w 347489"/>
                          <a:gd name="connsiteY2" fmla="*/ 25344 h 815933"/>
                          <a:gd name="connsiteX3" fmla="*/ 317270 w 347489"/>
                          <a:gd name="connsiteY3" fmla="*/ 815933 h 815933"/>
                          <a:gd name="connsiteX4" fmla="*/ 28606 w 347489"/>
                          <a:gd name="connsiteY4" fmla="*/ 805515 h 815933"/>
                          <a:gd name="connsiteX0" fmla="*/ 17994 w 336877"/>
                          <a:gd name="connsiteY0" fmla="*/ 805515 h 815933"/>
                          <a:gd name="connsiteX1" fmla="*/ 45282 w 336877"/>
                          <a:gd name="connsiteY1" fmla="*/ 0 h 815933"/>
                          <a:gd name="connsiteX2" fmla="*/ 336877 w 336877"/>
                          <a:gd name="connsiteY2" fmla="*/ 25344 h 815933"/>
                          <a:gd name="connsiteX3" fmla="*/ 306658 w 336877"/>
                          <a:gd name="connsiteY3" fmla="*/ 815933 h 815933"/>
                          <a:gd name="connsiteX4" fmla="*/ 17994 w 336877"/>
                          <a:gd name="connsiteY4" fmla="*/ 805515 h 815933"/>
                          <a:gd name="connsiteX0" fmla="*/ 16211 w 335094"/>
                          <a:gd name="connsiteY0" fmla="*/ 805515 h 815933"/>
                          <a:gd name="connsiteX1" fmla="*/ 43499 w 335094"/>
                          <a:gd name="connsiteY1" fmla="*/ 0 h 815933"/>
                          <a:gd name="connsiteX2" fmla="*/ 335094 w 335094"/>
                          <a:gd name="connsiteY2" fmla="*/ 25344 h 815933"/>
                          <a:gd name="connsiteX3" fmla="*/ 304875 w 335094"/>
                          <a:gd name="connsiteY3" fmla="*/ 815933 h 815933"/>
                          <a:gd name="connsiteX4" fmla="*/ 16211 w 335094"/>
                          <a:gd name="connsiteY4" fmla="*/ 805515 h 815933"/>
                          <a:gd name="connsiteX0" fmla="*/ 16741 w 335624"/>
                          <a:gd name="connsiteY0" fmla="*/ 805515 h 815933"/>
                          <a:gd name="connsiteX1" fmla="*/ 44029 w 335624"/>
                          <a:gd name="connsiteY1" fmla="*/ 0 h 815933"/>
                          <a:gd name="connsiteX2" fmla="*/ 335624 w 335624"/>
                          <a:gd name="connsiteY2" fmla="*/ 25344 h 815933"/>
                          <a:gd name="connsiteX3" fmla="*/ 305405 w 335624"/>
                          <a:gd name="connsiteY3" fmla="*/ 815933 h 815933"/>
                          <a:gd name="connsiteX4" fmla="*/ 16741 w 335624"/>
                          <a:gd name="connsiteY4" fmla="*/ 805515 h 815933"/>
                          <a:gd name="connsiteX0" fmla="*/ 19685 w 338568"/>
                          <a:gd name="connsiteY0" fmla="*/ 790480 h 800898"/>
                          <a:gd name="connsiteX1" fmla="*/ 40859 w 338568"/>
                          <a:gd name="connsiteY1" fmla="*/ 0 h 800898"/>
                          <a:gd name="connsiteX2" fmla="*/ 338568 w 338568"/>
                          <a:gd name="connsiteY2" fmla="*/ 10309 h 800898"/>
                          <a:gd name="connsiteX3" fmla="*/ 308349 w 338568"/>
                          <a:gd name="connsiteY3" fmla="*/ 800898 h 800898"/>
                          <a:gd name="connsiteX4" fmla="*/ 19685 w 338568"/>
                          <a:gd name="connsiteY4" fmla="*/ 790480 h 800898"/>
                          <a:gd name="connsiteX0" fmla="*/ 16580 w 335463"/>
                          <a:gd name="connsiteY0" fmla="*/ 790480 h 800898"/>
                          <a:gd name="connsiteX1" fmla="*/ 37754 w 335463"/>
                          <a:gd name="connsiteY1" fmla="*/ 0 h 800898"/>
                          <a:gd name="connsiteX2" fmla="*/ 335463 w 335463"/>
                          <a:gd name="connsiteY2" fmla="*/ 10309 h 800898"/>
                          <a:gd name="connsiteX3" fmla="*/ 305244 w 335463"/>
                          <a:gd name="connsiteY3" fmla="*/ 800898 h 800898"/>
                          <a:gd name="connsiteX4" fmla="*/ 16580 w 335463"/>
                          <a:gd name="connsiteY4" fmla="*/ 790480 h 800898"/>
                          <a:gd name="connsiteX0" fmla="*/ 15684 w 334567"/>
                          <a:gd name="connsiteY0" fmla="*/ 790480 h 800898"/>
                          <a:gd name="connsiteX1" fmla="*/ 36858 w 334567"/>
                          <a:gd name="connsiteY1" fmla="*/ 0 h 800898"/>
                          <a:gd name="connsiteX2" fmla="*/ 334567 w 334567"/>
                          <a:gd name="connsiteY2" fmla="*/ 10309 h 800898"/>
                          <a:gd name="connsiteX3" fmla="*/ 304348 w 334567"/>
                          <a:gd name="connsiteY3" fmla="*/ 800898 h 800898"/>
                          <a:gd name="connsiteX4" fmla="*/ 15684 w 334567"/>
                          <a:gd name="connsiteY4" fmla="*/ 790480 h 800898"/>
                          <a:gd name="connsiteX0" fmla="*/ 16155 w 335038"/>
                          <a:gd name="connsiteY0" fmla="*/ 790480 h 800898"/>
                          <a:gd name="connsiteX1" fmla="*/ 37329 w 335038"/>
                          <a:gd name="connsiteY1" fmla="*/ 0 h 800898"/>
                          <a:gd name="connsiteX2" fmla="*/ 335038 w 335038"/>
                          <a:gd name="connsiteY2" fmla="*/ 10309 h 800898"/>
                          <a:gd name="connsiteX3" fmla="*/ 304819 w 335038"/>
                          <a:gd name="connsiteY3" fmla="*/ 800898 h 800898"/>
                          <a:gd name="connsiteX4" fmla="*/ 16155 w 335038"/>
                          <a:gd name="connsiteY4" fmla="*/ 790480 h 800898"/>
                          <a:gd name="connsiteX0" fmla="*/ 15356 w 336013"/>
                          <a:gd name="connsiteY0" fmla="*/ 790750 h 800898"/>
                          <a:gd name="connsiteX1" fmla="*/ 38304 w 336013"/>
                          <a:gd name="connsiteY1" fmla="*/ 0 h 800898"/>
                          <a:gd name="connsiteX2" fmla="*/ 336013 w 336013"/>
                          <a:gd name="connsiteY2" fmla="*/ 10309 h 800898"/>
                          <a:gd name="connsiteX3" fmla="*/ 305794 w 336013"/>
                          <a:gd name="connsiteY3" fmla="*/ 800898 h 800898"/>
                          <a:gd name="connsiteX4" fmla="*/ 15356 w 336013"/>
                          <a:gd name="connsiteY4" fmla="*/ 790750 h 800898"/>
                          <a:gd name="connsiteX0" fmla="*/ 28874 w 349531"/>
                          <a:gd name="connsiteY0" fmla="*/ 790750 h 800898"/>
                          <a:gd name="connsiteX1" fmla="*/ 12909 w 349531"/>
                          <a:gd name="connsiteY1" fmla="*/ 339328 h 800898"/>
                          <a:gd name="connsiteX2" fmla="*/ 51822 w 349531"/>
                          <a:gd name="connsiteY2" fmla="*/ 0 h 800898"/>
                          <a:gd name="connsiteX3" fmla="*/ 349531 w 349531"/>
                          <a:gd name="connsiteY3" fmla="*/ 10309 h 800898"/>
                          <a:gd name="connsiteX4" fmla="*/ 319312 w 349531"/>
                          <a:gd name="connsiteY4" fmla="*/ 800898 h 800898"/>
                          <a:gd name="connsiteX5" fmla="*/ 28874 w 349531"/>
                          <a:gd name="connsiteY5" fmla="*/ 790750 h 800898"/>
                          <a:gd name="connsiteX0" fmla="*/ 28361 w 349018"/>
                          <a:gd name="connsiteY0" fmla="*/ 790750 h 800898"/>
                          <a:gd name="connsiteX1" fmla="*/ 13678 w 349018"/>
                          <a:gd name="connsiteY1" fmla="*/ 341510 h 800898"/>
                          <a:gd name="connsiteX2" fmla="*/ 51309 w 349018"/>
                          <a:gd name="connsiteY2" fmla="*/ 0 h 800898"/>
                          <a:gd name="connsiteX3" fmla="*/ 349018 w 349018"/>
                          <a:gd name="connsiteY3" fmla="*/ 10309 h 800898"/>
                          <a:gd name="connsiteX4" fmla="*/ 318799 w 349018"/>
                          <a:gd name="connsiteY4" fmla="*/ 800898 h 800898"/>
                          <a:gd name="connsiteX5" fmla="*/ 28361 w 349018"/>
                          <a:gd name="connsiteY5" fmla="*/ 790750 h 800898"/>
                          <a:gd name="connsiteX0" fmla="*/ 15904 w 336561"/>
                          <a:gd name="connsiteY0" fmla="*/ 790750 h 800898"/>
                          <a:gd name="connsiteX1" fmla="*/ 1221 w 336561"/>
                          <a:gd name="connsiteY1" fmla="*/ 341510 h 800898"/>
                          <a:gd name="connsiteX2" fmla="*/ 38852 w 336561"/>
                          <a:gd name="connsiteY2" fmla="*/ 0 h 800898"/>
                          <a:gd name="connsiteX3" fmla="*/ 336561 w 336561"/>
                          <a:gd name="connsiteY3" fmla="*/ 10309 h 800898"/>
                          <a:gd name="connsiteX4" fmla="*/ 306342 w 336561"/>
                          <a:gd name="connsiteY4" fmla="*/ 800898 h 800898"/>
                          <a:gd name="connsiteX5" fmla="*/ 15904 w 336561"/>
                          <a:gd name="connsiteY5" fmla="*/ 790750 h 800898"/>
                          <a:gd name="connsiteX0" fmla="*/ 15904 w 336561"/>
                          <a:gd name="connsiteY0" fmla="*/ 790750 h 800898"/>
                          <a:gd name="connsiteX1" fmla="*/ 1221 w 336561"/>
                          <a:gd name="connsiteY1" fmla="*/ 341510 h 800898"/>
                          <a:gd name="connsiteX2" fmla="*/ 38852 w 336561"/>
                          <a:gd name="connsiteY2" fmla="*/ 0 h 800898"/>
                          <a:gd name="connsiteX3" fmla="*/ 336561 w 336561"/>
                          <a:gd name="connsiteY3" fmla="*/ 10309 h 800898"/>
                          <a:gd name="connsiteX4" fmla="*/ 306342 w 336561"/>
                          <a:gd name="connsiteY4" fmla="*/ 800898 h 800898"/>
                          <a:gd name="connsiteX5" fmla="*/ 15904 w 336561"/>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322"/>
                          <a:gd name="connsiteY0" fmla="*/ 790750 h 800898"/>
                          <a:gd name="connsiteX1" fmla="*/ 982 w 336322"/>
                          <a:gd name="connsiteY1" fmla="*/ 341510 h 800898"/>
                          <a:gd name="connsiteX2" fmla="*/ 38613 w 336322"/>
                          <a:gd name="connsiteY2" fmla="*/ 0 h 800898"/>
                          <a:gd name="connsiteX3" fmla="*/ 336322 w 336322"/>
                          <a:gd name="connsiteY3" fmla="*/ 10309 h 800898"/>
                          <a:gd name="connsiteX4" fmla="*/ 306103 w 336322"/>
                          <a:gd name="connsiteY4" fmla="*/ 800898 h 800898"/>
                          <a:gd name="connsiteX5" fmla="*/ 15665 w 336322"/>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0898"/>
                          <a:gd name="connsiteX1" fmla="*/ 982 w 336189"/>
                          <a:gd name="connsiteY1" fmla="*/ 341510 h 800898"/>
                          <a:gd name="connsiteX2" fmla="*/ 38613 w 336189"/>
                          <a:gd name="connsiteY2" fmla="*/ 0 h 800898"/>
                          <a:gd name="connsiteX3" fmla="*/ 336189 w 336189"/>
                          <a:gd name="connsiteY3" fmla="*/ 21097 h 800898"/>
                          <a:gd name="connsiteX4" fmla="*/ 306103 w 336189"/>
                          <a:gd name="connsiteY4" fmla="*/ 800898 h 800898"/>
                          <a:gd name="connsiteX5" fmla="*/ 15665 w 336189"/>
                          <a:gd name="connsiteY5" fmla="*/ 790750 h 800898"/>
                          <a:gd name="connsiteX0" fmla="*/ 15665 w 336189"/>
                          <a:gd name="connsiteY0" fmla="*/ 790750 h 802028"/>
                          <a:gd name="connsiteX1" fmla="*/ 982 w 336189"/>
                          <a:gd name="connsiteY1" fmla="*/ 341510 h 802028"/>
                          <a:gd name="connsiteX2" fmla="*/ 38613 w 336189"/>
                          <a:gd name="connsiteY2" fmla="*/ 0 h 802028"/>
                          <a:gd name="connsiteX3" fmla="*/ 336189 w 336189"/>
                          <a:gd name="connsiteY3" fmla="*/ 21097 h 802028"/>
                          <a:gd name="connsiteX4" fmla="*/ 307908 w 336189"/>
                          <a:gd name="connsiteY4" fmla="*/ 802028 h 802028"/>
                          <a:gd name="connsiteX5" fmla="*/ 15665 w 336189"/>
                          <a:gd name="connsiteY5" fmla="*/ 790750 h 802028"/>
                          <a:gd name="connsiteX0" fmla="*/ 15665 w 336189"/>
                          <a:gd name="connsiteY0" fmla="*/ 790750 h 802028"/>
                          <a:gd name="connsiteX1" fmla="*/ 982 w 336189"/>
                          <a:gd name="connsiteY1" fmla="*/ 341510 h 802028"/>
                          <a:gd name="connsiteX2" fmla="*/ 38613 w 336189"/>
                          <a:gd name="connsiteY2" fmla="*/ 0 h 802028"/>
                          <a:gd name="connsiteX3" fmla="*/ 336189 w 336189"/>
                          <a:gd name="connsiteY3" fmla="*/ 21097 h 802028"/>
                          <a:gd name="connsiteX4" fmla="*/ 307908 w 336189"/>
                          <a:gd name="connsiteY4" fmla="*/ 802028 h 802028"/>
                          <a:gd name="connsiteX5" fmla="*/ 15665 w 336189"/>
                          <a:gd name="connsiteY5" fmla="*/ 790750 h 802028"/>
                          <a:gd name="connsiteX0" fmla="*/ 15665 w 336189"/>
                          <a:gd name="connsiteY0" fmla="*/ 790750 h 805572"/>
                          <a:gd name="connsiteX1" fmla="*/ 982 w 336189"/>
                          <a:gd name="connsiteY1" fmla="*/ 341510 h 805572"/>
                          <a:gd name="connsiteX2" fmla="*/ 38613 w 336189"/>
                          <a:gd name="connsiteY2" fmla="*/ 0 h 805572"/>
                          <a:gd name="connsiteX3" fmla="*/ 336189 w 336189"/>
                          <a:gd name="connsiteY3" fmla="*/ 21097 h 805572"/>
                          <a:gd name="connsiteX4" fmla="*/ 309229 w 336189"/>
                          <a:gd name="connsiteY4" fmla="*/ 805572 h 805572"/>
                          <a:gd name="connsiteX5" fmla="*/ 15665 w 336189"/>
                          <a:gd name="connsiteY5" fmla="*/ 790750 h 805572"/>
                          <a:gd name="connsiteX0" fmla="*/ 15827 w 336175"/>
                          <a:gd name="connsiteY0" fmla="*/ 794937 h 805572"/>
                          <a:gd name="connsiteX1" fmla="*/ 968 w 336175"/>
                          <a:gd name="connsiteY1" fmla="*/ 341510 h 805572"/>
                          <a:gd name="connsiteX2" fmla="*/ 38599 w 336175"/>
                          <a:gd name="connsiteY2" fmla="*/ 0 h 805572"/>
                          <a:gd name="connsiteX3" fmla="*/ 336175 w 336175"/>
                          <a:gd name="connsiteY3" fmla="*/ 21097 h 805572"/>
                          <a:gd name="connsiteX4" fmla="*/ 309215 w 336175"/>
                          <a:gd name="connsiteY4" fmla="*/ 805572 h 805572"/>
                          <a:gd name="connsiteX5" fmla="*/ 15827 w 336175"/>
                          <a:gd name="connsiteY5" fmla="*/ 794937 h 805572"/>
                          <a:gd name="connsiteX0" fmla="*/ 15827 w 336175"/>
                          <a:gd name="connsiteY0" fmla="*/ 794937 h 807523"/>
                          <a:gd name="connsiteX1" fmla="*/ 968 w 336175"/>
                          <a:gd name="connsiteY1" fmla="*/ 341510 h 807523"/>
                          <a:gd name="connsiteX2" fmla="*/ 38599 w 336175"/>
                          <a:gd name="connsiteY2" fmla="*/ 0 h 807523"/>
                          <a:gd name="connsiteX3" fmla="*/ 336175 w 336175"/>
                          <a:gd name="connsiteY3" fmla="*/ 21097 h 807523"/>
                          <a:gd name="connsiteX4" fmla="*/ 321016 w 336175"/>
                          <a:gd name="connsiteY4" fmla="*/ 807523 h 807523"/>
                          <a:gd name="connsiteX5" fmla="*/ 15827 w 336175"/>
                          <a:gd name="connsiteY5" fmla="*/ 794937 h 807523"/>
                          <a:gd name="connsiteX0" fmla="*/ 15827 w 336175"/>
                          <a:gd name="connsiteY0" fmla="*/ 794937 h 807523"/>
                          <a:gd name="connsiteX1" fmla="*/ 968 w 336175"/>
                          <a:gd name="connsiteY1" fmla="*/ 341510 h 807523"/>
                          <a:gd name="connsiteX2" fmla="*/ 38599 w 336175"/>
                          <a:gd name="connsiteY2" fmla="*/ 0 h 807523"/>
                          <a:gd name="connsiteX3" fmla="*/ 336175 w 336175"/>
                          <a:gd name="connsiteY3" fmla="*/ 21097 h 807523"/>
                          <a:gd name="connsiteX4" fmla="*/ 321016 w 336175"/>
                          <a:gd name="connsiteY4" fmla="*/ 807523 h 807523"/>
                          <a:gd name="connsiteX5" fmla="*/ 15827 w 336175"/>
                          <a:gd name="connsiteY5" fmla="*/ 794937 h 807523"/>
                          <a:gd name="connsiteX0" fmla="*/ 15827 w 336175"/>
                          <a:gd name="connsiteY0" fmla="*/ 794937 h 807523"/>
                          <a:gd name="connsiteX1" fmla="*/ 968 w 336175"/>
                          <a:gd name="connsiteY1" fmla="*/ 341510 h 807523"/>
                          <a:gd name="connsiteX2" fmla="*/ 38599 w 336175"/>
                          <a:gd name="connsiteY2" fmla="*/ 0 h 807523"/>
                          <a:gd name="connsiteX3" fmla="*/ 336175 w 336175"/>
                          <a:gd name="connsiteY3" fmla="*/ 21097 h 807523"/>
                          <a:gd name="connsiteX4" fmla="*/ 321016 w 336175"/>
                          <a:gd name="connsiteY4" fmla="*/ 807523 h 807523"/>
                          <a:gd name="connsiteX5" fmla="*/ 15827 w 336175"/>
                          <a:gd name="connsiteY5" fmla="*/ 794937 h 807523"/>
                          <a:gd name="connsiteX0" fmla="*/ 15827 w 336175"/>
                          <a:gd name="connsiteY0" fmla="*/ 794937 h 807523"/>
                          <a:gd name="connsiteX1" fmla="*/ 968 w 336175"/>
                          <a:gd name="connsiteY1" fmla="*/ 341510 h 807523"/>
                          <a:gd name="connsiteX2" fmla="*/ 38599 w 336175"/>
                          <a:gd name="connsiteY2" fmla="*/ 0 h 807523"/>
                          <a:gd name="connsiteX3" fmla="*/ 336175 w 336175"/>
                          <a:gd name="connsiteY3" fmla="*/ 21097 h 807523"/>
                          <a:gd name="connsiteX4" fmla="*/ 321016 w 336175"/>
                          <a:gd name="connsiteY4" fmla="*/ 807523 h 807523"/>
                          <a:gd name="connsiteX5" fmla="*/ 15827 w 336175"/>
                          <a:gd name="connsiteY5" fmla="*/ 794937 h 807523"/>
                          <a:gd name="connsiteX0" fmla="*/ 15827 w 336175"/>
                          <a:gd name="connsiteY0" fmla="*/ 794937 h 813815"/>
                          <a:gd name="connsiteX1" fmla="*/ 968 w 336175"/>
                          <a:gd name="connsiteY1" fmla="*/ 341510 h 813815"/>
                          <a:gd name="connsiteX2" fmla="*/ 38599 w 336175"/>
                          <a:gd name="connsiteY2" fmla="*/ 0 h 813815"/>
                          <a:gd name="connsiteX3" fmla="*/ 336175 w 336175"/>
                          <a:gd name="connsiteY3" fmla="*/ 21097 h 813815"/>
                          <a:gd name="connsiteX4" fmla="*/ 328898 w 336175"/>
                          <a:gd name="connsiteY4" fmla="*/ 813815 h 813815"/>
                          <a:gd name="connsiteX5" fmla="*/ 15827 w 336175"/>
                          <a:gd name="connsiteY5" fmla="*/ 794937 h 813815"/>
                          <a:gd name="connsiteX0" fmla="*/ 15827 w 336604"/>
                          <a:gd name="connsiteY0" fmla="*/ 794937 h 815921"/>
                          <a:gd name="connsiteX1" fmla="*/ 968 w 336604"/>
                          <a:gd name="connsiteY1" fmla="*/ 341510 h 815921"/>
                          <a:gd name="connsiteX2" fmla="*/ 38599 w 336604"/>
                          <a:gd name="connsiteY2" fmla="*/ 0 h 815921"/>
                          <a:gd name="connsiteX3" fmla="*/ 336175 w 336604"/>
                          <a:gd name="connsiteY3" fmla="*/ 21097 h 815921"/>
                          <a:gd name="connsiteX4" fmla="*/ 336604 w 336604"/>
                          <a:gd name="connsiteY4" fmla="*/ 815921 h 815921"/>
                          <a:gd name="connsiteX5" fmla="*/ 15827 w 336604"/>
                          <a:gd name="connsiteY5" fmla="*/ 794937 h 815921"/>
                          <a:gd name="connsiteX0" fmla="*/ 15827 w 336175"/>
                          <a:gd name="connsiteY0" fmla="*/ 794937 h 817847"/>
                          <a:gd name="connsiteX1" fmla="*/ 968 w 336175"/>
                          <a:gd name="connsiteY1" fmla="*/ 341510 h 817847"/>
                          <a:gd name="connsiteX2" fmla="*/ 38599 w 336175"/>
                          <a:gd name="connsiteY2" fmla="*/ 0 h 817847"/>
                          <a:gd name="connsiteX3" fmla="*/ 336175 w 336175"/>
                          <a:gd name="connsiteY3" fmla="*/ 21097 h 817847"/>
                          <a:gd name="connsiteX4" fmla="*/ 333169 w 336175"/>
                          <a:gd name="connsiteY4" fmla="*/ 817847 h 817847"/>
                          <a:gd name="connsiteX5" fmla="*/ 15827 w 336175"/>
                          <a:gd name="connsiteY5" fmla="*/ 794937 h 817847"/>
                          <a:gd name="connsiteX0" fmla="*/ 15827 w 336175"/>
                          <a:gd name="connsiteY0" fmla="*/ 794937 h 817847"/>
                          <a:gd name="connsiteX1" fmla="*/ 968 w 336175"/>
                          <a:gd name="connsiteY1" fmla="*/ 341510 h 817847"/>
                          <a:gd name="connsiteX2" fmla="*/ 38599 w 336175"/>
                          <a:gd name="connsiteY2" fmla="*/ 0 h 817847"/>
                          <a:gd name="connsiteX3" fmla="*/ 336175 w 336175"/>
                          <a:gd name="connsiteY3" fmla="*/ 21097 h 817847"/>
                          <a:gd name="connsiteX4" fmla="*/ 333169 w 336175"/>
                          <a:gd name="connsiteY4" fmla="*/ 817847 h 817847"/>
                          <a:gd name="connsiteX5" fmla="*/ 15827 w 336175"/>
                          <a:gd name="connsiteY5" fmla="*/ 794937 h 817847"/>
                          <a:gd name="connsiteX0" fmla="*/ 15827 w 336175"/>
                          <a:gd name="connsiteY0" fmla="*/ 794937 h 817847"/>
                          <a:gd name="connsiteX1" fmla="*/ 968 w 336175"/>
                          <a:gd name="connsiteY1" fmla="*/ 341510 h 817847"/>
                          <a:gd name="connsiteX2" fmla="*/ 38599 w 336175"/>
                          <a:gd name="connsiteY2" fmla="*/ 0 h 817847"/>
                          <a:gd name="connsiteX3" fmla="*/ 336175 w 336175"/>
                          <a:gd name="connsiteY3" fmla="*/ 21097 h 817847"/>
                          <a:gd name="connsiteX4" fmla="*/ 333169 w 336175"/>
                          <a:gd name="connsiteY4" fmla="*/ 817847 h 817847"/>
                          <a:gd name="connsiteX5" fmla="*/ 15827 w 336175"/>
                          <a:gd name="connsiteY5" fmla="*/ 794937 h 817847"/>
                          <a:gd name="connsiteX0" fmla="*/ 15827 w 333169"/>
                          <a:gd name="connsiteY0" fmla="*/ 794937 h 817847"/>
                          <a:gd name="connsiteX1" fmla="*/ 968 w 333169"/>
                          <a:gd name="connsiteY1" fmla="*/ 341510 h 817847"/>
                          <a:gd name="connsiteX2" fmla="*/ 38599 w 333169"/>
                          <a:gd name="connsiteY2" fmla="*/ 0 h 817847"/>
                          <a:gd name="connsiteX3" fmla="*/ 312204 w 333169"/>
                          <a:gd name="connsiteY3" fmla="*/ 17133 h 817847"/>
                          <a:gd name="connsiteX4" fmla="*/ 333169 w 333169"/>
                          <a:gd name="connsiteY4" fmla="*/ 817847 h 817847"/>
                          <a:gd name="connsiteX5" fmla="*/ 15827 w 333169"/>
                          <a:gd name="connsiteY5" fmla="*/ 794937 h 817847"/>
                          <a:gd name="connsiteX0" fmla="*/ 15827 w 312299"/>
                          <a:gd name="connsiteY0" fmla="*/ 794937 h 812144"/>
                          <a:gd name="connsiteX1" fmla="*/ 968 w 312299"/>
                          <a:gd name="connsiteY1" fmla="*/ 341510 h 812144"/>
                          <a:gd name="connsiteX2" fmla="*/ 38599 w 312299"/>
                          <a:gd name="connsiteY2" fmla="*/ 0 h 812144"/>
                          <a:gd name="connsiteX3" fmla="*/ 312204 w 312299"/>
                          <a:gd name="connsiteY3" fmla="*/ 17133 h 812144"/>
                          <a:gd name="connsiteX4" fmla="*/ 312299 w 312299"/>
                          <a:gd name="connsiteY4" fmla="*/ 812144 h 812144"/>
                          <a:gd name="connsiteX5" fmla="*/ 15827 w 312299"/>
                          <a:gd name="connsiteY5" fmla="*/ 794937 h 812144"/>
                          <a:gd name="connsiteX0" fmla="*/ 15827 w 312299"/>
                          <a:gd name="connsiteY0" fmla="*/ 794937 h 812144"/>
                          <a:gd name="connsiteX1" fmla="*/ 968 w 312299"/>
                          <a:gd name="connsiteY1" fmla="*/ 341510 h 812144"/>
                          <a:gd name="connsiteX2" fmla="*/ 38599 w 312299"/>
                          <a:gd name="connsiteY2" fmla="*/ 0 h 812144"/>
                          <a:gd name="connsiteX3" fmla="*/ 312204 w 312299"/>
                          <a:gd name="connsiteY3" fmla="*/ 17133 h 812144"/>
                          <a:gd name="connsiteX4" fmla="*/ 312299 w 312299"/>
                          <a:gd name="connsiteY4" fmla="*/ 812144 h 812144"/>
                          <a:gd name="connsiteX5" fmla="*/ 15827 w 312299"/>
                          <a:gd name="connsiteY5" fmla="*/ 794937 h 812144"/>
                          <a:gd name="connsiteX0" fmla="*/ 15827 w 312299"/>
                          <a:gd name="connsiteY0" fmla="*/ 794937 h 812144"/>
                          <a:gd name="connsiteX1" fmla="*/ 968 w 312299"/>
                          <a:gd name="connsiteY1" fmla="*/ 341510 h 812144"/>
                          <a:gd name="connsiteX2" fmla="*/ 38599 w 312299"/>
                          <a:gd name="connsiteY2" fmla="*/ 0 h 812144"/>
                          <a:gd name="connsiteX3" fmla="*/ 312204 w 312299"/>
                          <a:gd name="connsiteY3" fmla="*/ 17133 h 812144"/>
                          <a:gd name="connsiteX4" fmla="*/ 312299 w 312299"/>
                          <a:gd name="connsiteY4" fmla="*/ 812144 h 812144"/>
                          <a:gd name="connsiteX5" fmla="*/ 15827 w 312299"/>
                          <a:gd name="connsiteY5" fmla="*/ 794937 h 812144"/>
                          <a:gd name="connsiteX0" fmla="*/ 15827 w 312299"/>
                          <a:gd name="connsiteY0" fmla="*/ 794937 h 812144"/>
                          <a:gd name="connsiteX1" fmla="*/ 968 w 312299"/>
                          <a:gd name="connsiteY1" fmla="*/ 341510 h 812144"/>
                          <a:gd name="connsiteX2" fmla="*/ 38599 w 312299"/>
                          <a:gd name="connsiteY2" fmla="*/ 0 h 812144"/>
                          <a:gd name="connsiteX3" fmla="*/ 312204 w 312299"/>
                          <a:gd name="connsiteY3" fmla="*/ 17133 h 812144"/>
                          <a:gd name="connsiteX4" fmla="*/ 312299 w 312299"/>
                          <a:gd name="connsiteY4" fmla="*/ 812144 h 812144"/>
                          <a:gd name="connsiteX5" fmla="*/ 15827 w 312299"/>
                          <a:gd name="connsiteY5" fmla="*/ 794937 h 812144"/>
                          <a:gd name="connsiteX0" fmla="*/ 15827 w 312299"/>
                          <a:gd name="connsiteY0" fmla="*/ 791757 h 808964"/>
                          <a:gd name="connsiteX1" fmla="*/ 968 w 312299"/>
                          <a:gd name="connsiteY1" fmla="*/ 338330 h 808964"/>
                          <a:gd name="connsiteX2" fmla="*/ 25154 w 312299"/>
                          <a:gd name="connsiteY2" fmla="*/ 0 h 808964"/>
                          <a:gd name="connsiteX3" fmla="*/ 312204 w 312299"/>
                          <a:gd name="connsiteY3" fmla="*/ 13953 h 808964"/>
                          <a:gd name="connsiteX4" fmla="*/ 312299 w 312299"/>
                          <a:gd name="connsiteY4" fmla="*/ 808964 h 808964"/>
                          <a:gd name="connsiteX5" fmla="*/ 15827 w 312299"/>
                          <a:gd name="connsiteY5" fmla="*/ 791757 h 808964"/>
                          <a:gd name="connsiteX0" fmla="*/ 32087 w 328559"/>
                          <a:gd name="connsiteY0" fmla="*/ 791757 h 808964"/>
                          <a:gd name="connsiteX1" fmla="*/ 41414 w 328559"/>
                          <a:gd name="connsiteY1" fmla="*/ 0 h 808964"/>
                          <a:gd name="connsiteX2" fmla="*/ 328464 w 328559"/>
                          <a:gd name="connsiteY2" fmla="*/ 13953 h 808964"/>
                          <a:gd name="connsiteX3" fmla="*/ 328559 w 328559"/>
                          <a:gd name="connsiteY3" fmla="*/ 808964 h 808964"/>
                          <a:gd name="connsiteX4" fmla="*/ 32087 w 328559"/>
                          <a:gd name="connsiteY4" fmla="*/ 791757 h 808964"/>
                          <a:gd name="connsiteX0" fmla="*/ 38613 w 335085"/>
                          <a:gd name="connsiteY0" fmla="*/ 791882 h 809089"/>
                          <a:gd name="connsiteX1" fmla="*/ 34509 w 335085"/>
                          <a:gd name="connsiteY1" fmla="*/ 0 h 809089"/>
                          <a:gd name="connsiteX2" fmla="*/ 334990 w 335085"/>
                          <a:gd name="connsiteY2" fmla="*/ 14078 h 809089"/>
                          <a:gd name="connsiteX3" fmla="*/ 335085 w 335085"/>
                          <a:gd name="connsiteY3" fmla="*/ 809089 h 809089"/>
                          <a:gd name="connsiteX4" fmla="*/ 38613 w 335085"/>
                          <a:gd name="connsiteY4" fmla="*/ 791882 h 809089"/>
                          <a:gd name="connsiteX0" fmla="*/ 39851 w 336323"/>
                          <a:gd name="connsiteY0" fmla="*/ 785293 h 802500"/>
                          <a:gd name="connsiteX1" fmla="*/ 33479 w 336323"/>
                          <a:gd name="connsiteY1" fmla="*/ 0 h 802500"/>
                          <a:gd name="connsiteX2" fmla="*/ 336228 w 336323"/>
                          <a:gd name="connsiteY2" fmla="*/ 7489 h 802500"/>
                          <a:gd name="connsiteX3" fmla="*/ 336323 w 336323"/>
                          <a:gd name="connsiteY3" fmla="*/ 802500 h 802500"/>
                          <a:gd name="connsiteX4" fmla="*/ 39851 w 336323"/>
                          <a:gd name="connsiteY4" fmla="*/ 785293 h 802500"/>
                          <a:gd name="connsiteX0" fmla="*/ 38613 w 337352"/>
                          <a:gd name="connsiteY0" fmla="*/ 791882 h 802500"/>
                          <a:gd name="connsiteX1" fmla="*/ 34508 w 337352"/>
                          <a:gd name="connsiteY1" fmla="*/ 0 h 802500"/>
                          <a:gd name="connsiteX2" fmla="*/ 337257 w 337352"/>
                          <a:gd name="connsiteY2" fmla="*/ 7489 h 802500"/>
                          <a:gd name="connsiteX3" fmla="*/ 337352 w 337352"/>
                          <a:gd name="connsiteY3" fmla="*/ 802500 h 802500"/>
                          <a:gd name="connsiteX4" fmla="*/ 38613 w 337352"/>
                          <a:gd name="connsiteY4" fmla="*/ 791882 h 802500"/>
                          <a:gd name="connsiteX0" fmla="*/ 38606 w 337359"/>
                          <a:gd name="connsiteY0" fmla="*/ 795186 h 802500"/>
                          <a:gd name="connsiteX1" fmla="*/ 34515 w 337359"/>
                          <a:gd name="connsiteY1" fmla="*/ 0 h 802500"/>
                          <a:gd name="connsiteX2" fmla="*/ 337264 w 337359"/>
                          <a:gd name="connsiteY2" fmla="*/ 7489 h 802500"/>
                          <a:gd name="connsiteX3" fmla="*/ 337359 w 337359"/>
                          <a:gd name="connsiteY3" fmla="*/ 802500 h 802500"/>
                          <a:gd name="connsiteX4" fmla="*/ 38606 w 337359"/>
                          <a:gd name="connsiteY4" fmla="*/ 795186 h 802500"/>
                          <a:gd name="connsiteX0" fmla="*/ 33060 w 343034"/>
                          <a:gd name="connsiteY0" fmla="*/ 801692 h 802500"/>
                          <a:gd name="connsiteX1" fmla="*/ 40190 w 343034"/>
                          <a:gd name="connsiteY1" fmla="*/ 0 h 802500"/>
                          <a:gd name="connsiteX2" fmla="*/ 342939 w 343034"/>
                          <a:gd name="connsiteY2" fmla="*/ 7489 h 802500"/>
                          <a:gd name="connsiteX3" fmla="*/ 343034 w 343034"/>
                          <a:gd name="connsiteY3" fmla="*/ 802500 h 802500"/>
                          <a:gd name="connsiteX4" fmla="*/ 33060 w 343034"/>
                          <a:gd name="connsiteY4" fmla="*/ 801692 h 802500"/>
                          <a:gd name="connsiteX0" fmla="*/ 33060 w 343034"/>
                          <a:gd name="connsiteY0" fmla="*/ 801692 h 802500"/>
                          <a:gd name="connsiteX1" fmla="*/ 40190 w 343034"/>
                          <a:gd name="connsiteY1" fmla="*/ 0 h 802500"/>
                          <a:gd name="connsiteX2" fmla="*/ 342939 w 343034"/>
                          <a:gd name="connsiteY2" fmla="*/ 7489 h 802500"/>
                          <a:gd name="connsiteX3" fmla="*/ 343034 w 343034"/>
                          <a:gd name="connsiteY3" fmla="*/ 802500 h 802500"/>
                          <a:gd name="connsiteX4" fmla="*/ 33060 w 343034"/>
                          <a:gd name="connsiteY4" fmla="*/ 801692 h 802500"/>
                          <a:gd name="connsiteX0" fmla="*/ 35754 w 345728"/>
                          <a:gd name="connsiteY0" fmla="*/ 801692 h 802500"/>
                          <a:gd name="connsiteX1" fmla="*/ 42884 w 345728"/>
                          <a:gd name="connsiteY1" fmla="*/ 0 h 802500"/>
                          <a:gd name="connsiteX2" fmla="*/ 345633 w 345728"/>
                          <a:gd name="connsiteY2" fmla="*/ 7489 h 802500"/>
                          <a:gd name="connsiteX3" fmla="*/ 345728 w 345728"/>
                          <a:gd name="connsiteY3" fmla="*/ 802500 h 802500"/>
                          <a:gd name="connsiteX4" fmla="*/ 35754 w 345728"/>
                          <a:gd name="connsiteY4" fmla="*/ 801692 h 802500"/>
                          <a:gd name="connsiteX0" fmla="*/ 40483 w 350457"/>
                          <a:gd name="connsiteY0" fmla="*/ 801692 h 802500"/>
                          <a:gd name="connsiteX1" fmla="*/ 47613 w 350457"/>
                          <a:gd name="connsiteY1" fmla="*/ 0 h 802500"/>
                          <a:gd name="connsiteX2" fmla="*/ 350362 w 350457"/>
                          <a:gd name="connsiteY2" fmla="*/ 7489 h 802500"/>
                          <a:gd name="connsiteX3" fmla="*/ 350457 w 350457"/>
                          <a:gd name="connsiteY3" fmla="*/ 802500 h 802500"/>
                          <a:gd name="connsiteX4" fmla="*/ 40483 w 350457"/>
                          <a:gd name="connsiteY4" fmla="*/ 801692 h 80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57" h="802500">
                            <a:moveTo>
                              <a:pt x="40483" y="801692"/>
                            </a:moveTo>
                            <a:cubicBezTo>
                              <a:pt x="-14075" y="663497"/>
                              <a:pt x="-15215" y="129509"/>
                              <a:pt x="47613" y="0"/>
                            </a:cubicBezTo>
                            <a:cubicBezTo>
                              <a:pt x="138815" y="5711"/>
                              <a:pt x="259160" y="1778"/>
                              <a:pt x="350362" y="7489"/>
                            </a:cubicBezTo>
                            <a:cubicBezTo>
                              <a:pt x="324467" y="72590"/>
                              <a:pt x="321561" y="622756"/>
                              <a:pt x="350457" y="802500"/>
                            </a:cubicBezTo>
                            <a:lnTo>
                              <a:pt x="40483" y="801692"/>
                            </a:lnTo>
                            <a:close/>
                          </a:path>
                        </a:pathLst>
                      </a:custGeom>
                      <a:gradFill>
                        <a:gsLst>
                          <a:gs pos="4000">
                            <a:schemeClr val="bg2">
                              <a:lumMod val="65000"/>
                            </a:schemeClr>
                          </a:gs>
                          <a:gs pos="100000">
                            <a:schemeClr val="bg2">
                              <a:lumMod val="65000"/>
                            </a:schemeClr>
                          </a:gs>
                          <a:gs pos="65000">
                            <a:schemeClr val="bg2">
                              <a:lumMod val="95000"/>
                            </a:schemeClr>
                          </a:gs>
                          <a:gs pos="33000">
                            <a:schemeClr val="bg2">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grpSp>
          <p:pic>
            <p:nvPicPr>
              <p:cNvPr id="64" name="Picture 63"/>
              <p:cNvPicPr>
                <a:picLocks noChangeAspect="1"/>
              </p:cNvPicPr>
              <p:nvPr/>
            </p:nvPicPr>
            <p:blipFill rotWithShape="1">
              <a:blip r:embed="rId3" cstate="print">
                <a:extLst>
                  <a:ext uri="{28A0092B-C50C-407E-A947-70E740481C1C}">
                    <a14:useLocalDpi xmlns:a14="http://schemas.microsoft.com/office/drawing/2010/main" val="0"/>
                  </a:ext>
                </a:extLst>
              </a:blip>
              <a:srcRect t="38000" b="38000"/>
              <a:stretch/>
            </p:blipFill>
            <p:spPr>
              <a:xfrm rot="10800000" flipV="1">
                <a:off x="4000500" y="6578283"/>
                <a:ext cx="1153636" cy="292786"/>
              </a:xfrm>
              <a:prstGeom prst="rect">
                <a:avLst/>
              </a:prstGeom>
            </p:spPr>
          </p:pic>
        </p:grpSp>
        <p:grpSp>
          <p:nvGrpSpPr>
            <p:cNvPr id="4" name="Group 3"/>
            <p:cNvGrpSpPr/>
            <p:nvPr/>
          </p:nvGrpSpPr>
          <p:grpSpPr>
            <a:xfrm>
              <a:off x="4154698" y="4773834"/>
              <a:ext cx="664991" cy="909390"/>
              <a:chOff x="4022554" y="4684934"/>
              <a:chExt cx="664991" cy="909390"/>
            </a:xfrm>
          </p:grpSpPr>
          <p:grpSp>
            <p:nvGrpSpPr>
              <p:cNvPr id="134" name="Group 133"/>
              <p:cNvGrpSpPr/>
              <p:nvPr/>
            </p:nvGrpSpPr>
            <p:grpSpPr>
              <a:xfrm>
                <a:off x="4221644" y="4990208"/>
                <a:ext cx="465901" cy="604116"/>
                <a:chOff x="4259367" y="4317299"/>
                <a:chExt cx="506156" cy="656315"/>
              </a:xfrm>
              <a:solidFill>
                <a:schemeClr val="accent2">
                  <a:lumMod val="40000"/>
                  <a:lumOff val="60000"/>
                </a:schemeClr>
              </a:solidFill>
            </p:grpSpPr>
            <p:sp>
              <p:nvSpPr>
                <p:cNvPr id="135" name="Rounded Rectangle 134"/>
                <p:cNvSpPr/>
                <p:nvPr/>
              </p:nvSpPr>
              <p:spPr>
                <a:xfrm rot="5400000">
                  <a:off x="4412195" y="4715024"/>
                  <a:ext cx="136558" cy="380622"/>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Rounded Rectangle 135"/>
                <p:cNvSpPr/>
                <p:nvPr/>
              </p:nvSpPr>
              <p:spPr>
                <a:xfrm rot="5400000">
                  <a:off x="4424536" y="4498633"/>
                  <a:ext cx="136558" cy="466896"/>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Rounded Rectangle 136"/>
                <p:cNvSpPr/>
                <p:nvPr/>
              </p:nvSpPr>
              <p:spPr>
                <a:xfrm rot="5400000">
                  <a:off x="4429117" y="4325378"/>
                  <a:ext cx="136558" cy="466897"/>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Rounded Rectangle 137"/>
                <p:cNvSpPr/>
                <p:nvPr/>
              </p:nvSpPr>
              <p:spPr>
                <a:xfrm rot="5400000">
                  <a:off x="4448145" y="4136479"/>
                  <a:ext cx="136558" cy="498198"/>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9" name="Freeform 138"/>
              <p:cNvSpPr/>
              <p:nvPr/>
            </p:nvSpPr>
            <p:spPr>
              <a:xfrm rot="5400000">
                <a:off x="4195762" y="4511726"/>
                <a:ext cx="241874" cy="588289"/>
              </a:xfrm>
              <a:custGeom>
                <a:avLst/>
                <a:gdLst>
                  <a:gd name="connsiteX0" fmla="*/ 188 w 240513"/>
                  <a:gd name="connsiteY0" fmla="*/ 327184 h 588289"/>
                  <a:gd name="connsiteX1" fmla="*/ 27285 w 240513"/>
                  <a:gd name="connsiteY1" fmla="*/ 237533 h 588289"/>
                  <a:gd name="connsiteX2" fmla="*/ 98335 w 240513"/>
                  <a:gd name="connsiteY2" fmla="*/ 24385 h 588289"/>
                  <a:gd name="connsiteX3" fmla="*/ 240434 w 240513"/>
                  <a:gd name="connsiteY3" fmla="*/ 78518 h 588289"/>
                  <a:gd name="connsiteX4" fmla="*/ 201525 w 240513"/>
                  <a:gd name="connsiteY4" fmla="*/ 273905 h 588289"/>
                  <a:gd name="connsiteX5" fmla="*/ 198988 w 240513"/>
                  <a:gd name="connsiteY5" fmla="*/ 395705 h 588289"/>
                  <a:gd name="connsiteX6" fmla="*/ 228784 w 240513"/>
                  <a:gd name="connsiteY6" fmla="*/ 452559 h 588289"/>
                  <a:gd name="connsiteX7" fmla="*/ 240390 w 240513"/>
                  <a:gd name="connsiteY7" fmla="*/ 453638 h 588289"/>
                  <a:gd name="connsiteX8" fmla="*/ 237354 w 240513"/>
                  <a:gd name="connsiteY8" fmla="*/ 485451 h 588289"/>
                  <a:gd name="connsiteX9" fmla="*/ 79100 w 240513"/>
                  <a:gd name="connsiteY9" fmla="*/ 578022 h 588289"/>
                  <a:gd name="connsiteX10" fmla="*/ 70671 w 240513"/>
                  <a:gd name="connsiteY10" fmla="*/ 574947 h 588289"/>
                  <a:gd name="connsiteX11" fmla="*/ 60123 w 240513"/>
                  <a:gd name="connsiteY11" fmla="*/ 548415 h 588289"/>
                  <a:gd name="connsiteX12" fmla="*/ 2124 w 240513"/>
                  <a:gd name="connsiteY12" fmla="*/ 363002 h 588289"/>
                  <a:gd name="connsiteX13" fmla="*/ 188 w 240513"/>
                  <a:gd name="connsiteY13" fmla="*/ 327184 h 588289"/>
                  <a:gd name="connsiteX0" fmla="*/ 188 w 240513"/>
                  <a:gd name="connsiteY0" fmla="*/ 327184 h 588289"/>
                  <a:gd name="connsiteX1" fmla="*/ 27285 w 240513"/>
                  <a:gd name="connsiteY1" fmla="*/ 237533 h 588289"/>
                  <a:gd name="connsiteX2" fmla="*/ 98335 w 240513"/>
                  <a:gd name="connsiteY2" fmla="*/ 24385 h 588289"/>
                  <a:gd name="connsiteX3" fmla="*/ 240434 w 240513"/>
                  <a:gd name="connsiteY3" fmla="*/ 78518 h 588289"/>
                  <a:gd name="connsiteX4" fmla="*/ 201525 w 240513"/>
                  <a:gd name="connsiteY4" fmla="*/ 273905 h 588289"/>
                  <a:gd name="connsiteX5" fmla="*/ 198988 w 240513"/>
                  <a:gd name="connsiteY5" fmla="*/ 395705 h 588289"/>
                  <a:gd name="connsiteX6" fmla="*/ 228784 w 240513"/>
                  <a:gd name="connsiteY6" fmla="*/ 452559 h 588289"/>
                  <a:gd name="connsiteX7" fmla="*/ 237354 w 240513"/>
                  <a:gd name="connsiteY7" fmla="*/ 485451 h 588289"/>
                  <a:gd name="connsiteX8" fmla="*/ 79100 w 240513"/>
                  <a:gd name="connsiteY8" fmla="*/ 578022 h 588289"/>
                  <a:gd name="connsiteX9" fmla="*/ 70671 w 240513"/>
                  <a:gd name="connsiteY9" fmla="*/ 574947 h 588289"/>
                  <a:gd name="connsiteX10" fmla="*/ 60123 w 240513"/>
                  <a:gd name="connsiteY10" fmla="*/ 548415 h 588289"/>
                  <a:gd name="connsiteX11" fmla="*/ 2124 w 240513"/>
                  <a:gd name="connsiteY11" fmla="*/ 363002 h 588289"/>
                  <a:gd name="connsiteX12" fmla="*/ 188 w 240513"/>
                  <a:gd name="connsiteY12" fmla="*/ 327184 h 588289"/>
                  <a:gd name="connsiteX0" fmla="*/ 188 w 241874"/>
                  <a:gd name="connsiteY0" fmla="*/ 327184 h 588289"/>
                  <a:gd name="connsiteX1" fmla="*/ 27285 w 241874"/>
                  <a:gd name="connsiteY1" fmla="*/ 237533 h 588289"/>
                  <a:gd name="connsiteX2" fmla="*/ 98335 w 241874"/>
                  <a:gd name="connsiteY2" fmla="*/ 24385 h 588289"/>
                  <a:gd name="connsiteX3" fmla="*/ 240434 w 241874"/>
                  <a:gd name="connsiteY3" fmla="*/ 78518 h 588289"/>
                  <a:gd name="connsiteX4" fmla="*/ 201525 w 241874"/>
                  <a:gd name="connsiteY4" fmla="*/ 273905 h 588289"/>
                  <a:gd name="connsiteX5" fmla="*/ 198988 w 241874"/>
                  <a:gd name="connsiteY5" fmla="*/ 395705 h 588289"/>
                  <a:gd name="connsiteX6" fmla="*/ 237354 w 241874"/>
                  <a:gd name="connsiteY6" fmla="*/ 485451 h 588289"/>
                  <a:gd name="connsiteX7" fmla="*/ 79100 w 241874"/>
                  <a:gd name="connsiteY7" fmla="*/ 578022 h 588289"/>
                  <a:gd name="connsiteX8" fmla="*/ 70671 w 241874"/>
                  <a:gd name="connsiteY8" fmla="*/ 574947 h 588289"/>
                  <a:gd name="connsiteX9" fmla="*/ 60123 w 241874"/>
                  <a:gd name="connsiteY9" fmla="*/ 548415 h 588289"/>
                  <a:gd name="connsiteX10" fmla="*/ 2124 w 241874"/>
                  <a:gd name="connsiteY10" fmla="*/ 363002 h 588289"/>
                  <a:gd name="connsiteX11" fmla="*/ 188 w 241874"/>
                  <a:gd name="connsiteY11" fmla="*/ 327184 h 58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74" h="588289">
                    <a:moveTo>
                      <a:pt x="188" y="327184"/>
                    </a:moveTo>
                    <a:cubicBezTo>
                      <a:pt x="1768" y="295803"/>
                      <a:pt x="13120" y="274778"/>
                      <a:pt x="27285" y="237533"/>
                    </a:cubicBezTo>
                    <a:cubicBezTo>
                      <a:pt x="43884" y="179969"/>
                      <a:pt x="45298" y="174791"/>
                      <a:pt x="98335" y="24385"/>
                    </a:cubicBezTo>
                    <a:cubicBezTo>
                      <a:pt x="119762" y="-24393"/>
                      <a:pt x="244099" y="3239"/>
                      <a:pt x="240434" y="78518"/>
                    </a:cubicBezTo>
                    <a:cubicBezTo>
                      <a:pt x="239446" y="128986"/>
                      <a:pt x="223869" y="213639"/>
                      <a:pt x="201525" y="273905"/>
                    </a:cubicBezTo>
                    <a:cubicBezTo>
                      <a:pt x="193772" y="326769"/>
                      <a:pt x="193017" y="360447"/>
                      <a:pt x="198988" y="395705"/>
                    </a:cubicBezTo>
                    <a:cubicBezTo>
                      <a:pt x="204959" y="430963"/>
                      <a:pt x="257335" y="455065"/>
                      <a:pt x="237354" y="485451"/>
                    </a:cubicBezTo>
                    <a:cubicBezTo>
                      <a:pt x="226010" y="557185"/>
                      <a:pt x="192838" y="611855"/>
                      <a:pt x="79100" y="578022"/>
                    </a:cubicBezTo>
                    <a:lnTo>
                      <a:pt x="70671" y="574947"/>
                    </a:lnTo>
                    <a:lnTo>
                      <a:pt x="60123" y="548415"/>
                    </a:lnTo>
                    <a:cubicBezTo>
                      <a:pt x="32208" y="470911"/>
                      <a:pt x="15848" y="404602"/>
                      <a:pt x="2124" y="363002"/>
                    </a:cubicBezTo>
                    <a:cubicBezTo>
                      <a:pt x="221" y="349256"/>
                      <a:pt x="-339" y="337644"/>
                      <a:pt x="188" y="327184"/>
                    </a:cubicBez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1" name="Group 110"/>
            <p:cNvGrpSpPr/>
            <p:nvPr/>
          </p:nvGrpSpPr>
          <p:grpSpPr>
            <a:xfrm>
              <a:off x="4157114" y="2270682"/>
              <a:ext cx="664991" cy="911771"/>
              <a:chOff x="4022554" y="4682553"/>
              <a:chExt cx="664991" cy="911771"/>
            </a:xfrm>
          </p:grpSpPr>
          <p:grpSp>
            <p:nvGrpSpPr>
              <p:cNvPr id="140" name="Group 139"/>
              <p:cNvGrpSpPr/>
              <p:nvPr/>
            </p:nvGrpSpPr>
            <p:grpSpPr>
              <a:xfrm>
                <a:off x="4221644" y="4990208"/>
                <a:ext cx="465901" cy="604116"/>
                <a:chOff x="4259367" y="4317299"/>
                <a:chExt cx="506156" cy="656315"/>
              </a:xfrm>
              <a:solidFill>
                <a:schemeClr val="accent2">
                  <a:lumMod val="40000"/>
                  <a:lumOff val="60000"/>
                </a:schemeClr>
              </a:solidFill>
            </p:grpSpPr>
            <p:sp>
              <p:nvSpPr>
                <p:cNvPr id="142" name="Rounded Rectangle 141"/>
                <p:cNvSpPr/>
                <p:nvPr/>
              </p:nvSpPr>
              <p:spPr>
                <a:xfrm rot="5400000">
                  <a:off x="4412195" y="4715024"/>
                  <a:ext cx="136558" cy="380622"/>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3" name="Rounded Rectangle 142"/>
                <p:cNvSpPr/>
                <p:nvPr/>
              </p:nvSpPr>
              <p:spPr>
                <a:xfrm rot="5400000">
                  <a:off x="4424536" y="4498633"/>
                  <a:ext cx="136558" cy="466896"/>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4" name="Rounded Rectangle 143"/>
                <p:cNvSpPr/>
                <p:nvPr/>
              </p:nvSpPr>
              <p:spPr>
                <a:xfrm rot="5400000">
                  <a:off x="4429117" y="4325378"/>
                  <a:ext cx="136558" cy="466897"/>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5" name="Rounded Rectangle 144"/>
                <p:cNvSpPr/>
                <p:nvPr/>
              </p:nvSpPr>
              <p:spPr>
                <a:xfrm rot="5400000">
                  <a:off x="4448145" y="4136479"/>
                  <a:ext cx="136558" cy="498198"/>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1" name="Freeform 140"/>
              <p:cNvSpPr/>
              <p:nvPr/>
            </p:nvSpPr>
            <p:spPr>
              <a:xfrm rot="5400000">
                <a:off x="4195762" y="4509345"/>
                <a:ext cx="241874" cy="588289"/>
              </a:xfrm>
              <a:custGeom>
                <a:avLst/>
                <a:gdLst>
                  <a:gd name="connsiteX0" fmla="*/ 188 w 240513"/>
                  <a:gd name="connsiteY0" fmla="*/ 327184 h 588289"/>
                  <a:gd name="connsiteX1" fmla="*/ 27285 w 240513"/>
                  <a:gd name="connsiteY1" fmla="*/ 237533 h 588289"/>
                  <a:gd name="connsiteX2" fmla="*/ 98335 w 240513"/>
                  <a:gd name="connsiteY2" fmla="*/ 24385 h 588289"/>
                  <a:gd name="connsiteX3" fmla="*/ 240434 w 240513"/>
                  <a:gd name="connsiteY3" fmla="*/ 78518 h 588289"/>
                  <a:gd name="connsiteX4" fmla="*/ 201525 w 240513"/>
                  <a:gd name="connsiteY4" fmla="*/ 273905 h 588289"/>
                  <a:gd name="connsiteX5" fmla="*/ 198988 w 240513"/>
                  <a:gd name="connsiteY5" fmla="*/ 395705 h 588289"/>
                  <a:gd name="connsiteX6" fmla="*/ 228784 w 240513"/>
                  <a:gd name="connsiteY6" fmla="*/ 452559 h 588289"/>
                  <a:gd name="connsiteX7" fmla="*/ 240390 w 240513"/>
                  <a:gd name="connsiteY7" fmla="*/ 453638 h 588289"/>
                  <a:gd name="connsiteX8" fmla="*/ 237354 w 240513"/>
                  <a:gd name="connsiteY8" fmla="*/ 485451 h 588289"/>
                  <a:gd name="connsiteX9" fmla="*/ 79100 w 240513"/>
                  <a:gd name="connsiteY9" fmla="*/ 578022 h 588289"/>
                  <a:gd name="connsiteX10" fmla="*/ 70671 w 240513"/>
                  <a:gd name="connsiteY10" fmla="*/ 574947 h 588289"/>
                  <a:gd name="connsiteX11" fmla="*/ 60123 w 240513"/>
                  <a:gd name="connsiteY11" fmla="*/ 548415 h 588289"/>
                  <a:gd name="connsiteX12" fmla="*/ 2124 w 240513"/>
                  <a:gd name="connsiteY12" fmla="*/ 363002 h 588289"/>
                  <a:gd name="connsiteX13" fmla="*/ 188 w 240513"/>
                  <a:gd name="connsiteY13" fmla="*/ 327184 h 588289"/>
                  <a:gd name="connsiteX0" fmla="*/ 188 w 240513"/>
                  <a:gd name="connsiteY0" fmla="*/ 327184 h 588289"/>
                  <a:gd name="connsiteX1" fmla="*/ 27285 w 240513"/>
                  <a:gd name="connsiteY1" fmla="*/ 237533 h 588289"/>
                  <a:gd name="connsiteX2" fmla="*/ 98335 w 240513"/>
                  <a:gd name="connsiteY2" fmla="*/ 24385 h 588289"/>
                  <a:gd name="connsiteX3" fmla="*/ 240434 w 240513"/>
                  <a:gd name="connsiteY3" fmla="*/ 78518 h 588289"/>
                  <a:gd name="connsiteX4" fmla="*/ 201525 w 240513"/>
                  <a:gd name="connsiteY4" fmla="*/ 273905 h 588289"/>
                  <a:gd name="connsiteX5" fmla="*/ 198988 w 240513"/>
                  <a:gd name="connsiteY5" fmla="*/ 395705 h 588289"/>
                  <a:gd name="connsiteX6" fmla="*/ 228784 w 240513"/>
                  <a:gd name="connsiteY6" fmla="*/ 452559 h 588289"/>
                  <a:gd name="connsiteX7" fmla="*/ 237354 w 240513"/>
                  <a:gd name="connsiteY7" fmla="*/ 485451 h 588289"/>
                  <a:gd name="connsiteX8" fmla="*/ 79100 w 240513"/>
                  <a:gd name="connsiteY8" fmla="*/ 578022 h 588289"/>
                  <a:gd name="connsiteX9" fmla="*/ 70671 w 240513"/>
                  <a:gd name="connsiteY9" fmla="*/ 574947 h 588289"/>
                  <a:gd name="connsiteX10" fmla="*/ 60123 w 240513"/>
                  <a:gd name="connsiteY10" fmla="*/ 548415 h 588289"/>
                  <a:gd name="connsiteX11" fmla="*/ 2124 w 240513"/>
                  <a:gd name="connsiteY11" fmla="*/ 363002 h 588289"/>
                  <a:gd name="connsiteX12" fmla="*/ 188 w 240513"/>
                  <a:gd name="connsiteY12" fmla="*/ 327184 h 588289"/>
                  <a:gd name="connsiteX0" fmla="*/ 188 w 241874"/>
                  <a:gd name="connsiteY0" fmla="*/ 327184 h 588289"/>
                  <a:gd name="connsiteX1" fmla="*/ 27285 w 241874"/>
                  <a:gd name="connsiteY1" fmla="*/ 237533 h 588289"/>
                  <a:gd name="connsiteX2" fmla="*/ 98335 w 241874"/>
                  <a:gd name="connsiteY2" fmla="*/ 24385 h 588289"/>
                  <a:gd name="connsiteX3" fmla="*/ 240434 w 241874"/>
                  <a:gd name="connsiteY3" fmla="*/ 78518 h 588289"/>
                  <a:gd name="connsiteX4" fmla="*/ 201525 w 241874"/>
                  <a:gd name="connsiteY4" fmla="*/ 273905 h 588289"/>
                  <a:gd name="connsiteX5" fmla="*/ 198988 w 241874"/>
                  <a:gd name="connsiteY5" fmla="*/ 395705 h 588289"/>
                  <a:gd name="connsiteX6" fmla="*/ 237354 w 241874"/>
                  <a:gd name="connsiteY6" fmla="*/ 485451 h 588289"/>
                  <a:gd name="connsiteX7" fmla="*/ 79100 w 241874"/>
                  <a:gd name="connsiteY7" fmla="*/ 578022 h 588289"/>
                  <a:gd name="connsiteX8" fmla="*/ 70671 w 241874"/>
                  <a:gd name="connsiteY8" fmla="*/ 574947 h 588289"/>
                  <a:gd name="connsiteX9" fmla="*/ 60123 w 241874"/>
                  <a:gd name="connsiteY9" fmla="*/ 548415 h 588289"/>
                  <a:gd name="connsiteX10" fmla="*/ 2124 w 241874"/>
                  <a:gd name="connsiteY10" fmla="*/ 363002 h 588289"/>
                  <a:gd name="connsiteX11" fmla="*/ 188 w 241874"/>
                  <a:gd name="connsiteY11" fmla="*/ 327184 h 58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74" h="588289">
                    <a:moveTo>
                      <a:pt x="188" y="327184"/>
                    </a:moveTo>
                    <a:cubicBezTo>
                      <a:pt x="1768" y="295803"/>
                      <a:pt x="13120" y="274778"/>
                      <a:pt x="27285" y="237533"/>
                    </a:cubicBezTo>
                    <a:cubicBezTo>
                      <a:pt x="43884" y="179969"/>
                      <a:pt x="45298" y="174791"/>
                      <a:pt x="98335" y="24385"/>
                    </a:cubicBezTo>
                    <a:cubicBezTo>
                      <a:pt x="119762" y="-24393"/>
                      <a:pt x="244099" y="3239"/>
                      <a:pt x="240434" y="78518"/>
                    </a:cubicBezTo>
                    <a:cubicBezTo>
                      <a:pt x="239446" y="128986"/>
                      <a:pt x="223869" y="213639"/>
                      <a:pt x="201525" y="273905"/>
                    </a:cubicBezTo>
                    <a:cubicBezTo>
                      <a:pt x="193772" y="326769"/>
                      <a:pt x="193017" y="360447"/>
                      <a:pt x="198988" y="395705"/>
                    </a:cubicBezTo>
                    <a:cubicBezTo>
                      <a:pt x="204959" y="430963"/>
                      <a:pt x="257335" y="455065"/>
                      <a:pt x="237354" y="485451"/>
                    </a:cubicBezTo>
                    <a:cubicBezTo>
                      <a:pt x="226010" y="557185"/>
                      <a:pt x="192838" y="611855"/>
                      <a:pt x="79100" y="578022"/>
                    </a:cubicBezTo>
                    <a:lnTo>
                      <a:pt x="70671" y="574947"/>
                    </a:lnTo>
                    <a:lnTo>
                      <a:pt x="60123" y="548415"/>
                    </a:lnTo>
                    <a:cubicBezTo>
                      <a:pt x="32208" y="470911"/>
                      <a:pt x="15848" y="404602"/>
                      <a:pt x="2124" y="363002"/>
                    </a:cubicBezTo>
                    <a:cubicBezTo>
                      <a:pt x="221" y="349256"/>
                      <a:pt x="-339" y="337644"/>
                      <a:pt x="188" y="327184"/>
                    </a:cubicBez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9" name="Group 148"/>
            <p:cNvGrpSpPr/>
            <p:nvPr/>
          </p:nvGrpSpPr>
          <p:grpSpPr>
            <a:xfrm flipH="1">
              <a:off x="4303882" y="3399256"/>
              <a:ext cx="664991" cy="914152"/>
              <a:chOff x="4022554" y="4680172"/>
              <a:chExt cx="664991" cy="914152"/>
            </a:xfrm>
          </p:grpSpPr>
          <p:grpSp>
            <p:nvGrpSpPr>
              <p:cNvPr id="150" name="Group 149"/>
              <p:cNvGrpSpPr/>
              <p:nvPr/>
            </p:nvGrpSpPr>
            <p:grpSpPr>
              <a:xfrm>
                <a:off x="4221644" y="4990208"/>
                <a:ext cx="465901" cy="604116"/>
                <a:chOff x="4259367" y="4317299"/>
                <a:chExt cx="506156" cy="656315"/>
              </a:xfrm>
              <a:solidFill>
                <a:schemeClr val="accent2">
                  <a:lumMod val="40000"/>
                  <a:lumOff val="60000"/>
                </a:schemeClr>
              </a:solidFill>
            </p:grpSpPr>
            <p:sp>
              <p:nvSpPr>
                <p:cNvPr id="152" name="Rounded Rectangle 151"/>
                <p:cNvSpPr/>
                <p:nvPr/>
              </p:nvSpPr>
              <p:spPr>
                <a:xfrm rot="5400000">
                  <a:off x="4412195" y="4715024"/>
                  <a:ext cx="136558" cy="380622"/>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 name="Rounded Rectangle 152"/>
                <p:cNvSpPr/>
                <p:nvPr/>
              </p:nvSpPr>
              <p:spPr>
                <a:xfrm rot="5400000">
                  <a:off x="4424536" y="4498633"/>
                  <a:ext cx="136558" cy="466896"/>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4" name="Rounded Rectangle 153"/>
                <p:cNvSpPr/>
                <p:nvPr/>
              </p:nvSpPr>
              <p:spPr>
                <a:xfrm rot="5400000">
                  <a:off x="4429117" y="4325378"/>
                  <a:ext cx="136558" cy="466897"/>
                </a:xfrm>
                <a:prstGeom prst="roundRect">
                  <a:avLst>
                    <a:gd name="adj" fmla="val 4778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5" name="Rounded Rectangle 154"/>
                <p:cNvSpPr/>
                <p:nvPr/>
              </p:nvSpPr>
              <p:spPr>
                <a:xfrm rot="5400000">
                  <a:off x="4448145" y="4136479"/>
                  <a:ext cx="136558" cy="498198"/>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1" name="Freeform 150"/>
              <p:cNvSpPr/>
              <p:nvPr/>
            </p:nvSpPr>
            <p:spPr>
              <a:xfrm rot="5400000">
                <a:off x="4195762" y="4506964"/>
                <a:ext cx="241874" cy="588289"/>
              </a:xfrm>
              <a:custGeom>
                <a:avLst/>
                <a:gdLst>
                  <a:gd name="connsiteX0" fmla="*/ 188 w 240513"/>
                  <a:gd name="connsiteY0" fmla="*/ 327184 h 588289"/>
                  <a:gd name="connsiteX1" fmla="*/ 27285 w 240513"/>
                  <a:gd name="connsiteY1" fmla="*/ 237533 h 588289"/>
                  <a:gd name="connsiteX2" fmla="*/ 98335 w 240513"/>
                  <a:gd name="connsiteY2" fmla="*/ 24385 h 588289"/>
                  <a:gd name="connsiteX3" fmla="*/ 240434 w 240513"/>
                  <a:gd name="connsiteY3" fmla="*/ 78518 h 588289"/>
                  <a:gd name="connsiteX4" fmla="*/ 201525 w 240513"/>
                  <a:gd name="connsiteY4" fmla="*/ 273905 h 588289"/>
                  <a:gd name="connsiteX5" fmla="*/ 198988 w 240513"/>
                  <a:gd name="connsiteY5" fmla="*/ 395705 h 588289"/>
                  <a:gd name="connsiteX6" fmla="*/ 228784 w 240513"/>
                  <a:gd name="connsiteY6" fmla="*/ 452559 h 588289"/>
                  <a:gd name="connsiteX7" fmla="*/ 240390 w 240513"/>
                  <a:gd name="connsiteY7" fmla="*/ 453638 h 588289"/>
                  <a:gd name="connsiteX8" fmla="*/ 237354 w 240513"/>
                  <a:gd name="connsiteY8" fmla="*/ 485451 h 588289"/>
                  <a:gd name="connsiteX9" fmla="*/ 79100 w 240513"/>
                  <a:gd name="connsiteY9" fmla="*/ 578022 h 588289"/>
                  <a:gd name="connsiteX10" fmla="*/ 70671 w 240513"/>
                  <a:gd name="connsiteY10" fmla="*/ 574947 h 588289"/>
                  <a:gd name="connsiteX11" fmla="*/ 60123 w 240513"/>
                  <a:gd name="connsiteY11" fmla="*/ 548415 h 588289"/>
                  <a:gd name="connsiteX12" fmla="*/ 2124 w 240513"/>
                  <a:gd name="connsiteY12" fmla="*/ 363002 h 588289"/>
                  <a:gd name="connsiteX13" fmla="*/ 188 w 240513"/>
                  <a:gd name="connsiteY13" fmla="*/ 327184 h 588289"/>
                  <a:gd name="connsiteX0" fmla="*/ 188 w 240513"/>
                  <a:gd name="connsiteY0" fmla="*/ 327184 h 588289"/>
                  <a:gd name="connsiteX1" fmla="*/ 27285 w 240513"/>
                  <a:gd name="connsiteY1" fmla="*/ 237533 h 588289"/>
                  <a:gd name="connsiteX2" fmla="*/ 98335 w 240513"/>
                  <a:gd name="connsiteY2" fmla="*/ 24385 h 588289"/>
                  <a:gd name="connsiteX3" fmla="*/ 240434 w 240513"/>
                  <a:gd name="connsiteY3" fmla="*/ 78518 h 588289"/>
                  <a:gd name="connsiteX4" fmla="*/ 201525 w 240513"/>
                  <a:gd name="connsiteY4" fmla="*/ 273905 h 588289"/>
                  <a:gd name="connsiteX5" fmla="*/ 198988 w 240513"/>
                  <a:gd name="connsiteY5" fmla="*/ 395705 h 588289"/>
                  <a:gd name="connsiteX6" fmla="*/ 228784 w 240513"/>
                  <a:gd name="connsiteY6" fmla="*/ 452559 h 588289"/>
                  <a:gd name="connsiteX7" fmla="*/ 237354 w 240513"/>
                  <a:gd name="connsiteY7" fmla="*/ 485451 h 588289"/>
                  <a:gd name="connsiteX8" fmla="*/ 79100 w 240513"/>
                  <a:gd name="connsiteY8" fmla="*/ 578022 h 588289"/>
                  <a:gd name="connsiteX9" fmla="*/ 70671 w 240513"/>
                  <a:gd name="connsiteY9" fmla="*/ 574947 h 588289"/>
                  <a:gd name="connsiteX10" fmla="*/ 60123 w 240513"/>
                  <a:gd name="connsiteY10" fmla="*/ 548415 h 588289"/>
                  <a:gd name="connsiteX11" fmla="*/ 2124 w 240513"/>
                  <a:gd name="connsiteY11" fmla="*/ 363002 h 588289"/>
                  <a:gd name="connsiteX12" fmla="*/ 188 w 240513"/>
                  <a:gd name="connsiteY12" fmla="*/ 327184 h 588289"/>
                  <a:gd name="connsiteX0" fmla="*/ 188 w 241874"/>
                  <a:gd name="connsiteY0" fmla="*/ 327184 h 588289"/>
                  <a:gd name="connsiteX1" fmla="*/ 27285 w 241874"/>
                  <a:gd name="connsiteY1" fmla="*/ 237533 h 588289"/>
                  <a:gd name="connsiteX2" fmla="*/ 98335 w 241874"/>
                  <a:gd name="connsiteY2" fmla="*/ 24385 h 588289"/>
                  <a:gd name="connsiteX3" fmla="*/ 240434 w 241874"/>
                  <a:gd name="connsiteY3" fmla="*/ 78518 h 588289"/>
                  <a:gd name="connsiteX4" fmla="*/ 201525 w 241874"/>
                  <a:gd name="connsiteY4" fmla="*/ 273905 h 588289"/>
                  <a:gd name="connsiteX5" fmla="*/ 198988 w 241874"/>
                  <a:gd name="connsiteY5" fmla="*/ 395705 h 588289"/>
                  <a:gd name="connsiteX6" fmla="*/ 237354 w 241874"/>
                  <a:gd name="connsiteY6" fmla="*/ 485451 h 588289"/>
                  <a:gd name="connsiteX7" fmla="*/ 79100 w 241874"/>
                  <a:gd name="connsiteY7" fmla="*/ 578022 h 588289"/>
                  <a:gd name="connsiteX8" fmla="*/ 70671 w 241874"/>
                  <a:gd name="connsiteY8" fmla="*/ 574947 h 588289"/>
                  <a:gd name="connsiteX9" fmla="*/ 60123 w 241874"/>
                  <a:gd name="connsiteY9" fmla="*/ 548415 h 588289"/>
                  <a:gd name="connsiteX10" fmla="*/ 2124 w 241874"/>
                  <a:gd name="connsiteY10" fmla="*/ 363002 h 588289"/>
                  <a:gd name="connsiteX11" fmla="*/ 188 w 241874"/>
                  <a:gd name="connsiteY11" fmla="*/ 327184 h 58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74" h="588289">
                    <a:moveTo>
                      <a:pt x="188" y="327184"/>
                    </a:moveTo>
                    <a:cubicBezTo>
                      <a:pt x="1768" y="295803"/>
                      <a:pt x="13120" y="274778"/>
                      <a:pt x="27285" y="237533"/>
                    </a:cubicBezTo>
                    <a:cubicBezTo>
                      <a:pt x="43884" y="179969"/>
                      <a:pt x="45298" y="174791"/>
                      <a:pt x="98335" y="24385"/>
                    </a:cubicBezTo>
                    <a:cubicBezTo>
                      <a:pt x="119762" y="-24393"/>
                      <a:pt x="244099" y="3239"/>
                      <a:pt x="240434" y="78518"/>
                    </a:cubicBezTo>
                    <a:cubicBezTo>
                      <a:pt x="239446" y="128986"/>
                      <a:pt x="223869" y="213639"/>
                      <a:pt x="201525" y="273905"/>
                    </a:cubicBezTo>
                    <a:cubicBezTo>
                      <a:pt x="193772" y="326769"/>
                      <a:pt x="193017" y="360447"/>
                      <a:pt x="198988" y="395705"/>
                    </a:cubicBezTo>
                    <a:cubicBezTo>
                      <a:pt x="204959" y="430963"/>
                      <a:pt x="257335" y="455065"/>
                      <a:pt x="237354" y="485451"/>
                    </a:cubicBezTo>
                    <a:cubicBezTo>
                      <a:pt x="226010" y="557185"/>
                      <a:pt x="192838" y="611855"/>
                      <a:pt x="79100" y="578022"/>
                    </a:cubicBezTo>
                    <a:lnTo>
                      <a:pt x="70671" y="574947"/>
                    </a:lnTo>
                    <a:lnTo>
                      <a:pt x="60123" y="548415"/>
                    </a:lnTo>
                    <a:cubicBezTo>
                      <a:pt x="32208" y="470911"/>
                      <a:pt x="15848" y="404602"/>
                      <a:pt x="2124" y="363002"/>
                    </a:cubicBezTo>
                    <a:cubicBezTo>
                      <a:pt x="221" y="349256"/>
                      <a:pt x="-339" y="337644"/>
                      <a:pt x="188" y="327184"/>
                    </a:cubicBez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160" name="Picture 159"/>
          <p:cNvPicPr>
            <a:picLocks noChangeAspect="1"/>
          </p:cNvPicPr>
          <p:nvPr/>
        </p:nvPicPr>
        <p:blipFill rotWithShape="1">
          <a:blip r:embed="rId4">
            <a:extLst>
              <a:ext uri="{28A0092B-C50C-407E-A947-70E740481C1C}">
                <a14:useLocalDpi xmlns:a14="http://schemas.microsoft.com/office/drawing/2010/main" val="0"/>
              </a:ext>
            </a:extLst>
          </a:blip>
          <a:srcRect t="34958" b="36648"/>
          <a:stretch/>
        </p:blipFill>
        <p:spPr>
          <a:xfrm rot="16200000">
            <a:off x="-801443" y="5242657"/>
            <a:ext cx="2371834" cy="238159"/>
          </a:xfrm>
          <a:prstGeom prst="rect">
            <a:avLst/>
          </a:prstGeom>
        </p:spPr>
      </p:pic>
      <p:pic>
        <p:nvPicPr>
          <p:cNvPr id="161" name="Picture 160"/>
          <p:cNvPicPr>
            <a:picLocks noChangeAspect="1"/>
          </p:cNvPicPr>
          <p:nvPr/>
        </p:nvPicPr>
        <p:blipFill rotWithShape="1">
          <a:blip r:embed="rId4">
            <a:extLst>
              <a:ext uri="{28A0092B-C50C-407E-A947-70E740481C1C}">
                <a14:useLocalDpi xmlns:a14="http://schemas.microsoft.com/office/drawing/2010/main" val="0"/>
              </a:ext>
            </a:extLst>
          </a:blip>
          <a:srcRect t="34958" b="36648"/>
          <a:stretch/>
        </p:blipFill>
        <p:spPr>
          <a:xfrm rot="16200000">
            <a:off x="-801443" y="2744424"/>
            <a:ext cx="2371834" cy="238159"/>
          </a:xfrm>
          <a:prstGeom prst="rect">
            <a:avLst/>
          </a:prstGeom>
        </p:spPr>
      </p:pic>
      <p:sp>
        <p:nvSpPr>
          <p:cNvPr id="3" name="Rectangle 2"/>
          <p:cNvSpPr/>
          <p:nvPr/>
        </p:nvSpPr>
        <p:spPr>
          <a:xfrm>
            <a:off x="0" y="721217"/>
            <a:ext cx="404057" cy="6081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2" name="Picture 161"/>
          <p:cNvPicPr>
            <a:picLocks noChangeAspect="1"/>
          </p:cNvPicPr>
          <p:nvPr/>
        </p:nvPicPr>
        <p:blipFill rotWithShape="1">
          <a:blip r:embed="rId4">
            <a:extLst>
              <a:ext uri="{28A0092B-C50C-407E-A947-70E740481C1C}">
                <a14:useLocalDpi xmlns:a14="http://schemas.microsoft.com/office/drawing/2010/main" val="0"/>
              </a:ext>
            </a:extLst>
          </a:blip>
          <a:srcRect t="34958" b="36648"/>
          <a:stretch/>
        </p:blipFill>
        <p:spPr>
          <a:xfrm rot="16200000">
            <a:off x="7531292" y="3814673"/>
            <a:ext cx="2371834" cy="238159"/>
          </a:xfrm>
          <a:prstGeom prst="rect">
            <a:avLst/>
          </a:prstGeom>
        </p:spPr>
      </p:pic>
      <p:sp>
        <p:nvSpPr>
          <p:cNvPr id="163" name="Rectangle 162"/>
          <p:cNvSpPr/>
          <p:nvPr/>
        </p:nvSpPr>
        <p:spPr>
          <a:xfrm>
            <a:off x="8751777" y="1056068"/>
            <a:ext cx="379523" cy="5801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4966952" y="2640169"/>
            <a:ext cx="10689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gency FB" panose="020B0503020202020204" pitchFamily="34" charset="0"/>
                <a:ea typeface="+mn-ea"/>
                <a:cs typeface="+mn-cs"/>
              </a:rPr>
              <a:t>2022</a:t>
            </a:r>
          </a:p>
        </p:txBody>
      </p:sp>
      <p:sp>
        <p:nvSpPr>
          <p:cNvPr id="156" name="TextBox 155"/>
          <p:cNvSpPr txBox="1"/>
          <p:nvPr/>
        </p:nvSpPr>
        <p:spPr>
          <a:xfrm>
            <a:off x="2972872" y="3809999"/>
            <a:ext cx="10689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gency FB" panose="020B0503020202020204" pitchFamily="34" charset="0"/>
                <a:ea typeface="+mn-ea"/>
                <a:cs typeface="+mn-cs"/>
              </a:rPr>
              <a:t>2023</a:t>
            </a:r>
          </a:p>
        </p:txBody>
      </p:sp>
      <p:sp>
        <p:nvSpPr>
          <p:cNvPr id="157" name="TextBox 156"/>
          <p:cNvSpPr txBox="1"/>
          <p:nvPr/>
        </p:nvSpPr>
        <p:spPr>
          <a:xfrm>
            <a:off x="4966952" y="5173014"/>
            <a:ext cx="10689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gency FB" panose="020B0503020202020204" pitchFamily="34" charset="0"/>
                <a:ea typeface="+mn-ea"/>
                <a:cs typeface="+mn-cs"/>
              </a:rPr>
              <a:t>2024</a:t>
            </a:r>
          </a:p>
        </p:txBody>
      </p:sp>
      <p:grpSp>
        <p:nvGrpSpPr>
          <p:cNvPr id="9" name="Group 8">
            <a:extLst>
              <a:ext uri="{FF2B5EF4-FFF2-40B4-BE49-F238E27FC236}">
                <a16:creationId xmlns:a16="http://schemas.microsoft.com/office/drawing/2014/main" id="{3D05429E-F062-3A48-A79A-72D3A16E9505}"/>
              </a:ext>
            </a:extLst>
          </p:cNvPr>
          <p:cNvGrpSpPr/>
          <p:nvPr/>
        </p:nvGrpSpPr>
        <p:grpSpPr>
          <a:xfrm>
            <a:off x="265394" y="2397465"/>
            <a:ext cx="3798983" cy="988065"/>
            <a:chOff x="-877395" y="863213"/>
            <a:chExt cx="3798983" cy="988065"/>
          </a:xfrm>
        </p:grpSpPr>
        <p:sp>
          <p:nvSpPr>
            <p:cNvPr id="10" name="Rectangle 9">
              <a:extLst>
                <a:ext uri="{FF2B5EF4-FFF2-40B4-BE49-F238E27FC236}">
                  <a16:creationId xmlns:a16="http://schemas.microsoft.com/office/drawing/2014/main" id="{26DF2FCC-CB0B-CEDB-0D76-10CC243B496E}"/>
                </a:ext>
              </a:extLst>
            </p:cNvPr>
            <p:cNvSpPr/>
            <p:nvPr/>
          </p:nvSpPr>
          <p:spPr>
            <a:xfrm flipH="1">
              <a:off x="-560961" y="1081837"/>
              <a:ext cx="3323946" cy="769441"/>
            </a:xfrm>
            <a:prstGeom prst="rect">
              <a:avLst/>
            </a:prstGeom>
          </p:spPr>
          <p:txBody>
            <a:bodyPr wrap="square" anchor="t">
              <a:spAutoFit/>
            </a:bodyPr>
            <a:lstStyle/>
            <a:p>
              <a:r>
                <a:rPr lang="en-US" sz="1100" dirty="0">
                  <a:solidFill>
                    <a:schemeClr val="tx1">
                      <a:lumMod val="65000"/>
                      <a:lumOff val="35000"/>
                    </a:schemeClr>
                  </a:solidFill>
                  <a:latin typeface="Arial" panose="020B0604020202020204" pitchFamily="34" charset="0"/>
                  <a:ea typeface="Adobe Song Std L" panose="02020300000000000000" pitchFamily="18" charset="-128"/>
                  <a:cs typeface="Arial" panose="020B0604020202020204" pitchFamily="34" charset="0"/>
                </a:rPr>
                <a:t>Recognition of the trifecta: health of mother earth begins in the health of the home and the health of the home begins with the individual. There is a need to better integrate these two systems. </a:t>
              </a:r>
            </a:p>
          </p:txBody>
        </p:sp>
        <p:sp>
          <p:nvSpPr>
            <p:cNvPr id="11" name="TextBox 10">
              <a:extLst>
                <a:ext uri="{FF2B5EF4-FFF2-40B4-BE49-F238E27FC236}">
                  <a16:creationId xmlns:a16="http://schemas.microsoft.com/office/drawing/2014/main" id="{32EDF731-EB3C-43DA-7B2E-1900098C4292}"/>
                </a:ext>
              </a:extLst>
            </p:cNvPr>
            <p:cNvSpPr txBox="1"/>
            <p:nvPr/>
          </p:nvSpPr>
          <p:spPr>
            <a:xfrm>
              <a:off x="-877395" y="863213"/>
              <a:ext cx="3798983" cy="307777"/>
            </a:xfrm>
            <a:prstGeom prst="rect">
              <a:avLst/>
            </a:prstGeom>
            <a:noFill/>
          </p:spPr>
          <p:txBody>
            <a:bodyPr wrap="square" rtlCol="0">
              <a:spAutoFit/>
            </a:bodyPr>
            <a:lstStyle/>
            <a:p>
              <a:pPr algn="ctr"/>
              <a:r>
                <a:rPr lang="en-US" sz="1400" b="1" u="sng" dirty="0">
                  <a:solidFill>
                    <a:schemeClr val="tx1">
                      <a:lumMod val="65000"/>
                      <a:lumOff val="35000"/>
                    </a:schemeClr>
                  </a:solidFill>
                  <a:latin typeface="Palatino Linotype" panose="02040502050505030304" pitchFamily="18" charset="0"/>
                  <a:ea typeface="Cambria Math" panose="02040503050406030204" pitchFamily="18" charset="0"/>
                </a:rPr>
                <a:t>Role of Public Health in Housing</a:t>
              </a:r>
            </a:p>
          </p:txBody>
        </p:sp>
      </p:grpSp>
      <p:sp>
        <p:nvSpPr>
          <p:cNvPr id="12" name="Rectangle 11">
            <a:extLst>
              <a:ext uri="{FF2B5EF4-FFF2-40B4-BE49-F238E27FC236}">
                <a16:creationId xmlns:a16="http://schemas.microsoft.com/office/drawing/2014/main" id="{86C36A21-3B98-ACF2-1B8B-849734D4C48B}"/>
              </a:ext>
            </a:extLst>
          </p:cNvPr>
          <p:cNvSpPr/>
          <p:nvPr/>
        </p:nvSpPr>
        <p:spPr>
          <a:xfrm flipH="1">
            <a:off x="5401658" y="3689968"/>
            <a:ext cx="3443108" cy="769441"/>
          </a:xfrm>
          <a:prstGeom prst="rect">
            <a:avLst/>
          </a:prstGeom>
        </p:spPr>
        <p:txBody>
          <a:bodyPr wrap="square" anchor="t">
            <a:spAutoFit/>
          </a:bodyPr>
          <a:lstStyle/>
          <a:p>
            <a:r>
              <a:rPr lang="en-US" sz="1100" dirty="0">
                <a:solidFill>
                  <a:schemeClr val="tx1">
                    <a:lumMod val="65000"/>
                    <a:lumOff val="35000"/>
                  </a:schemeClr>
                </a:solidFill>
                <a:latin typeface="Arial" panose="020B0604020202020204" pitchFamily="34" charset="0"/>
                <a:ea typeface="Adobe Song Std L" panose="02020300000000000000" pitchFamily="18" charset="-128"/>
                <a:cs typeface="Arial" panose="020B0604020202020204" pitchFamily="34" charset="0"/>
              </a:rPr>
              <a:t>Must build more homes to combat the historic neglect and de-prioritization of abundant and quality housing in Indian Country while also advancing efforts to improve the current housing stock. </a:t>
            </a:r>
          </a:p>
        </p:txBody>
      </p:sp>
      <p:sp>
        <p:nvSpPr>
          <p:cNvPr id="13" name="TextBox 12">
            <a:extLst>
              <a:ext uri="{FF2B5EF4-FFF2-40B4-BE49-F238E27FC236}">
                <a16:creationId xmlns:a16="http://schemas.microsoft.com/office/drawing/2014/main" id="{D757C82C-FFF9-F1C6-2FC5-4EE3034A2469}"/>
              </a:ext>
            </a:extLst>
          </p:cNvPr>
          <p:cNvSpPr txBox="1"/>
          <p:nvPr/>
        </p:nvSpPr>
        <p:spPr>
          <a:xfrm>
            <a:off x="5696369" y="3504728"/>
            <a:ext cx="2808009" cy="307777"/>
          </a:xfrm>
          <a:prstGeom prst="rect">
            <a:avLst/>
          </a:prstGeom>
          <a:noFill/>
        </p:spPr>
        <p:txBody>
          <a:bodyPr wrap="square" rtlCol="0">
            <a:spAutoFit/>
          </a:bodyPr>
          <a:lstStyle/>
          <a:p>
            <a:r>
              <a:rPr lang="en-US" sz="1400" b="1" u="sng" dirty="0">
                <a:solidFill>
                  <a:schemeClr val="tx1">
                    <a:lumMod val="65000"/>
                    <a:lumOff val="35000"/>
                  </a:schemeClr>
                </a:solidFill>
                <a:latin typeface="Palatino Linotype" panose="02040502050505030304" pitchFamily="18" charset="0"/>
                <a:ea typeface="Cambria Math" panose="02040503050406030204" pitchFamily="18" charset="0"/>
              </a:rPr>
              <a:t>Substandard Housing Stock</a:t>
            </a:r>
          </a:p>
        </p:txBody>
      </p:sp>
      <p:sp>
        <p:nvSpPr>
          <p:cNvPr id="15" name="Rectangle 14">
            <a:extLst>
              <a:ext uri="{FF2B5EF4-FFF2-40B4-BE49-F238E27FC236}">
                <a16:creationId xmlns:a16="http://schemas.microsoft.com/office/drawing/2014/main" id="{FE39F571-4170-B709-D9F2-932E597844EE}"/>
              </a:ext>
            </a:extLst>
          </p:cNvPr>
          <p:cNvSpPr/>
          <p:nvPr/>
        </p:nvSpPr>
        <p:spPr>
          <a:xfrm flipH="1">
            <a:off x="502361" y="5050336"/>
            <a:ext cx="3500847" cy="769441"/>
          </a:xfrm>
          <a:prstGeom prst="rect">
            <a:avLst/>
          </a:prstGeom>
        </p:spPr>
        <p:txBody>
          <a:bodyPr wrap="square" anchor="t">
            <a:spAutoFit/>
          </a:bodyPr>
          <a:lstStyle/>
          <a:p>
            <a:r>
              <a:rPr lang="en-US" sz="1100" dirty="0">
                <a:solidFill>
                  <a:schemeClr val="tx1">
                    <a:lumMod val="65000"/>
                    <a:lumOff val="35000"/>
                  </a:schemeClr>
                </a:solidFill>
                <a:latin typeface="Arial" panose="020B0604020202020204" pitchFamily="34" charset="0"/>
                <a:ea typeface="Adobe Song Std L" panose="02020300000000000000" pitchFamily="18" charset="-128"/>
                <a:cs typeface="Arial" panose="020B0604020202020204" pitchFamily="34" charset="0"/>
              </a:rPr>
              <a:t>Innovation in the performance of inspections and maintenance can lead to positive changes in how housing authorities can promote healthy homes and improve communication across sectors. </a:t>
            </a:r>
          </a:p>
        </p:txBody>
      </p:sp>
      <p:sp>
        <p:nvSpPr>
          <p:cNvPr id="16" name="TextBox 15">
            <a:extLst>
              <a:ext uri="{FF2B5EF4-FFF2-40B4-BE49-F238E27FC236}">
                <a16:creationId xmlns:a16="http://schemas.microsoft.com/office/drawing/2014/main" id="{4B727D78-24B0-B27D-C28E-CB8320550490}"/>
              </a:ext>
            </a:extLst>
          </p:cNvPr>
          <p:cNvSpPr txBox="1"/>
          <p:nvPr/>
        </p:nvSpPr>
        <p:spPr>
          <a:xfrm>
            <a:off x="809279" y="4876434"/>
            <a:ext cx="2700935" cy="307777"/>
          </a:xfrm>
          <a:prstGeom prst="rect">
            <a:avLst/>
          </a:prstGeom>
          <a:noFill/>
        </p:spPr>
        <p:txBody>
          <a:bodyPr wrap="square" rtlCol="0">
            <a:spAutoFit/>
          </a:bodyPr>
          <a:lstStyle/>
          <a:p>
            <a:pPr algn="ctr"/>
            <a:r>
              <a:rPr lang="en-US" sz="1400" b="1" u="sng" dirty="0">
                <a:solidFill>
                  <a:schemeClr val="tx1">
                    <a:lumMod val="65000"/>
                    <a:lumOff val="35000"/>
                  </a:schemeClr>
                </a:solidFill>
                <a:latin typeface="Palatino Linotype" panose="02040502050505030304" pitchFamily="18" charset="0"/>
                <a:ea typeface="Cambria Math" panose="02040503050406030204" pitchFamily="18" charset="0"/>
              </a:rPr>
              <a:t>Inspections and Maintenance</a:t>
            </a:r>
          </a:p>
        </p:txBody>
      </p:sp>
    </p:spTree>
    <p:extLst>
      <p:ext uri="{BB962C8B-B14F-4D97-AF65-F5344CB8AC3E}">
        <p14:creationId xmlns:p14="http://schemas.microsoft.com/office/powerpoint/2010/main" val="313574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77112"/>
            <a:ext cx="9144000" cy="6785605"/>
            <a:chOff x="0" y="77112"/>
            <a:chExt cx="9144000" cy="6785605"/>
          </a:xfrm>
        </p:grpSpPr>
        <p:sp>
          <p:nvSpPr>
            <p:cNvPr id="83" name="Rectangle 82"/>
            <p:cNvSpPr/>
            <p:nvPr/>
          </p:nvSpPr>
          <p:spPr>
            <a:xfrm>
              <a:off x="0" y="6828428"/>
              <a:ext cx="9144000" cy="342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85" name="Rectangle 84"/>
            <p:cNvSpPr/>
            <p:nvPr/>
          </p:nvSpPr>
          <p:spPr>
            <a:xfrm>
              <a:off x="0" y="77112"/>
              <a:ext cx="9144000" cy="61064"/>
            </a:xfrm>
            <a:prstGeom prst="rect">
              <a:avLst/>
            </a:prstGeom>
            <a:solidFill>
              <a:schemeClr val="bg1">
                <a:lumMod val="85000"/>
              </a:schemeClr>
            </a:solidFill>
            <a:ln w="12700" cap="flat" cmpd="sng" algn="ctr">
              <a:noFill/>
              <a:prstDash val="solid"/>
              <a:miter lim="800000"/>
            </a:ln>
            <a:effectLst/>
          </p:spPr>
          <p:txBody>
            <a:bodyPr rtlCol="0" anchor="ctr"/>
            <a:lstStyle/>
            <a:p>
              <a:pPr algn="ctr" defTabSz="685800">
                <a:defRPr/>
              </a:pPr>
              <a:endParaRPr lang="en-US" sz="1350" kern="0">
                <a:solidFill>
                  <a:srgbClr val="D1711B"/>
                </a:solidFill>
                <a:latin typeface="Arial" panose="020B0604020202020204" pitchFamily="34" charset="0"/>
                <a:cs typeface="Arial" panose="020B0604020202020204" pitchFamily="34" charset="0"/>
              </a:endParaRPr>
            </a:p>
          </p:txBody>
        </p:sp>
      </p:grpSp>
      <p:grpSp>
        <p:nvGrpSpPr>
          <p:cNvPr id="29" name="Group 28"/>
          <p:cNvGrpSpPr/>
          <p:nvPr/>
        </p:nvGrpSpPr>
        <p:grpSpPr>
          <a:xfrm>
            <a:off x="580035" y="1886167"/>
            <a:ext cx="5267295" cy="4362233"/>
            <a:chOff x="776161" y="1291258"/>
            <a:chExt cx="6721709" cy="5566742"/>
          </a:xfrm>
        </p:grpSpPr>
        <p:grpSp>
          <p:nvGrpSpPr>
            <p:cNvPr id="30" name="Group 29"/>
            <p:cNvGrpSpPr/>
            <p:nvPr/>
          </p:nvGrpSpPr>
          <p:grpSpPr>
            <a:xfrm>
              <a:off x="838200" y="1291258"/>
              <a:ext cx="6385312" cy="5566742"/>
              <a:chOff x="214606" y="804616"/>
              <a:chExt cx="6912200" cy="6026088"/>
            </a:xfrm>
          </p:grpSpPr>
          <p:grpSp>
            <p:nvGrpSpPr>
              <p:cNvPr id="42" name="Group 41"/>
              <p:cNvGrpSpPr/>
              <p:nvPr/>
            </p:nvGrpSpPr>
            <p:grpSpPr>
              <a:xfrm>
                <a:off x="214606" y="804616"/>
                <a:ext cx="6151132" cy="6026088"/>
                <a:chOff x="435086" y="831912"/>
                <a:chExt cx="6151132" cy="6026088"/>
              </a:xfrm>
            </p:grpSpPr>
            <p:grpSp>
              <p:nvGrpSpPr>
                <p:cNvPr id="44" name="Group 43"/>
                <p:cNvGrpSpPr/>
                <p:nvPr/>
              </p:nvGrpSpPr>
              <p:grpSpPr>
                <a:xfrm>
                  <a:off x="565031" y="831912"/>
                  <a:ext cx="5524969" cy="4019057"/>
                  <a:chOff x="943036" y="1539114"/>
                  <a:chExt cx="4457399" cy="3242467"/>
                </a:xfrm>
                <a:solidFill>
                  <a:schemeClr val="tx2">
                    <a:lumMod val="95000"/>
                    <a:alpha val="62000"/>
                  </a:schemeClr>
                </a:solidFill>
              </p:grpSpPr>
              <p:sp>
                <p:nvSpPr>
                  <p:cNvPr id="59" name="Oval 58"/>
                  <p:cNvSpPr/>
                  <p:nvPr/>
                </p:nvSpPr>
                <p:spPr>
                  <a:xfrm>
                    <a:off x="1918541" y="1539114"/>
                    <a:ext cx="1574482" cy="1574482"/>
                  </a:xfrm>
                  <a:prstGeom prst="ellipse">
                    <a:avLst/>
                  </a:prstGeom>
                  <a:solidFill>
                    <a:srgbClr val="23A085">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60" name="Oval 59"/>
                  <p:cNvSpPr/>
                  <p:nvPr/>
                </p:nvSpPr>
                <p:spPr>
                  <a:xfrm>
                    <a:off x="3838781" y="3219927"/>
                    <a:ext cx="1561654" cy="1561654"/>
                  </a:xfrm>
                  <a:prstGeom prst="ellipse">
                    <a:avLst/>
                  </a:prstGeom>
                  <a:solidFill>
                    <a:schemeClr val="accent1">
                      <a:lumMod val="20000"/>
                      <a:lumOff val="80000"/>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61" name="Oval 60"/>
                  <p:cNvSpPr/>
                  <p:nvPr/>
                </p:nvSpPr>
                <p:spPr>
                  <a:xfrm>
                    <a:off x="3655314" y="2305274"/>
                    <a:ext cx="1561654" cy="1561654"/>
                  </a:xfrm>
                  <a:prstGeom prst="ellipse">
                    <a:avLst/>
                  </a:prstGeom>
                  <a:solidFill>
                    <a:srgbClr val="23A085">
                      <a:alpha val="1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62" name="Oval 61"/>
                  <p:cNvSpPr/>
                  <p:nvPr/>
                </p:nvSpPr>
                <p:spPr>
                  <a:xfrm>
                    <a:off x="3298020" y="1961397"/>
                    <a:ext cx="1561654" cy="1561654"/>
                  </a:xfrm>
                  <a:prstGeom prst="ellipse">
                    <a:avLst/>
                  </a:prstGeom>
                  <a:solidFill>
                    <a:srgbClr val="47566B">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63" name="Oval 62"/>
                  <p:cNvSpPr/>
                  <p:nvPr/>
                </p:nvSpPr>
                <p:spPr>
                  <a:xfrm>
                    <a:off x="1279889" y="2643919"/>
                    <a:ext cx="1561654" cy="1561654"/>
                  </a:xfrm>
                  <a:prstGeom prst="ellipse">
                    <a:avLst/>
                  </a:prstGeom>
                  <a:solidFill>
                    <a:schemeClr val="accent1">
                      <a:lumMod val="20000"/>
                      <a:lumOff val="80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64" name="Oval 63"/>
                  <p:cNvSpPr/>
                  <p:nvPr/>
                </p:nvSpPr>
                <p:spPr>
                  <a:xfrm>
                    <a:off x="943036" y="3176144"/>
                    <a:ext cx="1561654" cy="1561654"/>
                  </a:xfrm>
                  <a:prstGeom prst="ellipse">
                    <a:avLst/>
                  </a:prstGeom>
                  <a:solidFill>
                    <a:srgbClr val="23A085">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65" name="Oval 64"/>
                  <p:cNvSpPr/>
                  <p:nvPr/>
                </p:nvSpPr>
                <p:spPr>
                  <a:xfrm>
                    <a:off x="2300394" y="2861183"/>
                    <a:ext cx="1726692" cy="1726692"/>
                  </a:xfrm>
                  <a:prstGeom prst="ellipse">
                    <a:avLst/>
                  </a:prstGeom>
                  <a:solidFill>
                    <a:srgbClr val="23A085">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grpSp>
            <p:sp>
              <p:nvSpPr>
                <p:cNvPr id="45" name="Freeform 44"/>
                <p:cNvSpPr/>
                <p:nvPr/>
              </p:nvSpPr>
              <p:spPr>
                <a:xfrm>
                  <a:off x="1398420" y="1905262"/>
                  <a:ext cx="3877538" cy="4952738"/>
                </a:xfrm>
                <a:custGeom>
                  <a:avLst/>
                  <a:gdLst>
                    <a:gd name="connsiteX0" fmla="*/ 1331215 w 3128295"/>
                    <a:gd name="connsiteY0" fmla="*/ 0 h 3995736"/>
                    <a:gd name="connsiteX1" fmla="*/ 1419743 w 3128295"/>
                    <a:gd name="connsiteY1" fmla="*/ 746706 h 3995736"/>
                    <a:gd name="connsiteX2" fmla="*/ 1465186 w 3128295"/>
                    <a:gd name="connsiteY2" fmla="*/ 824057 h 3995736"/>
                    <a:gd name="connsiteX3" fmla="*/ 1537233 w 3128295"/>
                    <a:gd name="connsiteY3" fmla="*/ 790032 h 3995736"/>
                    <a:gd name="connsiteX4" fmla="*/ 1877317 w 3128295"/>
                    <a:gd name="connsiteY4" fmla="*/ 230979 h 3995736"/>
                    <a:gd name="connsiteX5" fmla="*/ 1574978 w 3128295"/>
                    <a:gd name="connsiteY5" fmla="*/ 865954 h 3995736"/>
                    <a:gd name="connsiteX6" fmla="*/ 1523929 w 3128295"/>
                    <a:gd name="connsiteY6" fmla="*/ 913432 h 3995736"/>
                    <a:gd name="connsiteX7" fmla="*/ 1591524 w 3128295"/>
                    <a:gd name="connsiteY7" fmla="*/ 1014262 h 3995736"/>
                    <a:gd name="connsiteX8" fmla="*/ 1883665 w 3128295"/>
                    <a:gd name="connsiteY8" fmla="*/ 1519236 h 3995736"/>
                    <a:gd name="connsiteX9" fmla="*/ 1938632 w 3128295"/>
                    <a:gd name="connsiteY9" fmla="*/ 1885949 h 3995736"/>
                    <a:gd name="connsiteX10" fmla="*/ 1935453 w 3128295"/>
                    <a:gd name="connsiteY10" fmla="*/ 1965644 h 3995736"/>
                    <a:gd name="connsiteX11" fmla="*/ 2014227 w 3128295"/>
                    <a:gd name="connsiteY11" fmla="*/ 1935521 h 3995736"/>
                    <a:gd name="connsiteX12" fmla="*/ 2326667 w 3128295"/>
                    <a:gd name="connsiteY12" fmla="*/ 1699829 h 3995736"/>
                    <a:gd name="connsiteX13" fmla="*/ 2349645 w 3128295"/>
                    <a:gd name="connsiteY13" fmla="*/ 1669700 h 3995736"/>
                    <a:gd name="connsiteX14" fmla="*/ 2311578 w 3128295"/>
                    <a:gd name="connsiteY14" fmla="*/ 1597584 h 3995736"/>
                    <a:gd name="connsiteX15" fmla="*/ 2314420 w 3128295"/>
                    <a:gd name="connsiteY15" fmla="*/ 1222593 h 3995736"/>
                    <a:gd name="connsiteX16" fmla="*/ 2373809 w 3128295"/>
                    <a:gd name="connsiteY16" fmla="*/ 1620927 h 3995736"/>
                    <a:gd name="connsiteX17" fmla="*/ 2381760 w 3128295"/>
                    <a:gd name="connsiteY17" fmla="*/ 1627590 h 3995736"/>
                    <a:gd name="connsiteX18" fmla="*/ 2443059 w 3128295"/>
                    <a:gd name="connsiteY18" fmla="*/ 1547215 h 3995736"/>
                    <a:gd name="connsiteX19" fmla="*/ 2766315 w 3128295"/>
                    <a:gd name="connsiteY19" fmla="*/ 638173 h 3995736"/>
                    <a:gd name="connsiteX20" fmla="*/ 2640414 w 3128295"/>
                    <a:gd name="connsiteY20" fmla="*/ 1381294 h 3995736"/>
                    <a:gd name="connsiteX21" fmla="*/ 2627546 w 3128295"/>
                    <a:gd name="connsiteY21" fmla="*/ 1414823 h 3995736"/>
                    <a:gd name="connsiteX22" fmla="*/ 2644102 w 3128295"/>
                    <a:gd name="connsiteY22" fmla="*/ 1416113 h 3995736"/>
                    <a:gd name="connsiteX23" fmla="*/ 2965327 w 3128295"/>
                    <a:gd name="connsiteY23" fmla="*/ 1173193 h 3995736"/>
                    <a:gd name="connsiteX24" fmla="*/ 2704886 w 3128295"/>
                    <a:gd name="connsiteY24" fmla="*/ 1443001 h 3995736"/>
                    <a:gd name="connsiteX25" fmla="*/ 2604390 w 3128295"/>
                    <a:gd name="connsiteY25" fmla="*/ 1475170 h 3995736"/>
                    <a:gd name="connsiteX26" fmla="*/ 2588102 w 3128295"/>
                    <a:gd name="connsiteY26" fmla="*/ 1517618 h 3995736"/>
                    <a:gd name="connsiteX27" fmla="*/ 2400977 w 3128295"/>
                    <a:gd name="connsiteY27" fmla="*/ 1831373 h 3995736"/>
                    <a:gd name="connsiteX28" fmla="*/ 2370316 w 3128295"/>
                    <a:gd name="connsiteY28" fmla="*/ 1865856 h 3995736"/>
                    <a:gd name="connsiteX29" fmla="*/ 2414849 w 3128295"/>
                    <a:gd name="connsiteY29" fmla="*/ 1894211 h 3995736"/>
                    <a:gd name="connsiteX30" fmla="*/ 3128295 w 3128295"/>
                    <a:gd name="connsiteY30" fmla="*/ 1780328 h 3995736"/>
                    <a:gd name="connsiteX31" fmla="*/ 2488436 w 3128295"/>
                    <a:gd name="connsiteY31" fmla="*/ 1988028 h 3995736"/>
                    <a:gd name="connsiteX32" fmla="*/ 2288084 w 3128295"/>
                    <a:gd name="connsiteY32" fmla="*/ 1951696 h 3995736"/>
                    <a:gd name="connsiteX33" fmla="*/ 2243687 w 3128295"/>
                    <a:gd name="connsiteY33" fmla="*/ 1993136 h 3995736"/>
                    <a:gd name="connsiteX34" fmla="*/ 1932575 w 3128295"/>
                    <a:gd name="connsiteY34" fmla="*/ 2205592 h 3995736"/>
                    <a:gd name="connsiteX35" fmla="*/ 1898167 w 3128295"/>
                    <a:gd name="connsiteY35" fmla="*/ 2228782 h 3995736"/>
                    <a:gd name="connsiteX36" fmla="*/ 1840205 w 3128295"/>
                    <a:gd name="connsiteY36" fmla="*/ 2408118 h 3995736"/>
                    <a:gd name="connsiteX37" fmla="*/ 2012252 w 3128295"/>
                    <a:gd name="connsiteY37" fmla="*/ 3995736 h 3995736"/>
                    <a:gd name="connsiteX38" fmla="*/ 1331215 w 3128295"/>
                    <a:gd name="connsiteY38" fmla="*/ 3995735 h 3995736"/>
                    <a:gd name="connsiteX39" fmla="*/ 1470915 w 3128295"/>
                    <a:gd name="connsiteY39" fmla="*/ 2419351 h 3995736"/>
                    <a:gd name="connsiteX40" fmla="*/ 895843 w 3128295"/>
                    <a:gd name="connsiteY40" fmla="*/ 2128242 h 3995736"/>
                    <a:gd name="connsiteX41" fmla="*/ 821874 w 3128295"/>
                    <a:gd name="connsiteY41" fmla="*/ 2060221 h 3995736"/>
                    <a:gd name="connsiteX42" fmla="*/ 661178 w 3128295"/>
                    <a:gd name="connsiteY42" fmla="*/ 2111292 h 3995736"/>
                    <a:gd name="connsiteX43" fmla="*/ 0 w 3128295"/>
                    <a:gd name="connsiteY43" fmla="*/ 1987184 h 3995736"/>
                    <a:gd name="connsiteX44" fmla="*/ 722153 w 3128295"/>
                    <a:gd name="connsiteY44" fmla="*/ 2008831 h 3995736"/>
                    <a:gd name="connsiteX45" fmla="*/ 750963 w 3128295"/>
                    <a:gd name="connsiteY45" fmla="*/ 1984795 h 3995736"/>
                    <a:gd name="connsiteX46" fmla="*/ 710217 w 3128295"/>
                    <a:gd name="connsiteY46" fmla="*/ 1938961 h 3995736"/>
                    <a:gd name="connsiteX47" fmla="*/ 538579 w 3128295"/>
                    <a:gd name="connsiteY47" fmla="*/ 1652745 h 3995736"/>
                    <a:gd name="connsiteX48" fmla="*/ 509279 w 3128295"/>
                    <a:gd name="connsiteY48" fmla="*/ 1574779 h 3995736"/>
                    <a:gd name="connsiteX49" fmla="*/ 502163 w 3128295"/>
                    <a:gd name="connsiteY49" fmla="*/ 1600336 h 3995736"/>
                    <a:gd name="connsiteX50" fmla="*/ 229748 w 3128295"/>
                    <a:gd name="connsiteY50" fmla="*/ 1243042 h 3995736"/>
                    <a:gd name="connsiteX51" fmla="*/ 465675 w 3128295"/>
                    <a:gd name="connsiteY51" fmla="*/ 1530391 h 3995736"/>
                    <a:gd name="connsiteX52" fmla="*/ 494865 w 3128295"/>
                    <a:gd name="connsiteY52" fmla="*/ 1535662 h 3995736"/>
                    <a:gd name="connsiteX53" fmla="*/ 461826 w 3128295"/>
                    <a:gd name="connsiteY53" fmla="*/ 1413980 h 3995736"/>
                    <a:gd name="connsiteX54" fmla="*/ 427928 w 3128295"/>
                    <a:gd name="connsiteY54" fmla="*/ 976312 h 3995736"/>
                    <a:gd name="connsiteX55" fmla="*/ 643524 w 3128295"/>
                    <a:gd name="connsiteY55" fmla="*/ 1666912 h 3995736"/>
                    <a:gd name="connsiteX56" fmla="*/ 708236 w 3128295"/>
                    <a:gd name="connsiteY56" fmla="*/ 1759688 h 3995736"/>
                    <a:gd name="connsiteX57" fmla="*/ 740004 w 3128295"/>
                    <a:gd name="connsiteY57" fmla="*/ 1725567 h 3995736"/>
                    <a:gd name="connsiteX58" fmla="*/ 792901 w 3128295"/>
                    <a:gd name="connsiteY58" fmla="*/ 1402919 h 3995736"/>
                    <a:gd name="connsiteX59" fmla="*/ 766778 w 3128295"/>
                    <a:gd name="connsiteY59" fmla="*/ 1743387 h 3995736"/>
                    <a:gd name="connsiteX60" fmla="*/ 734943 w 3128295"/>
                    <a:gd name="connsiteY60" fmla="*/ 1791911 h 3995736"/>
                    <a:gd name="connsiteX61" fmla="*/ 783925 w 3128295"/>
                    <a:gd name="connsiteY61" fmla="*/ 1850231 h 3995736"/>
                    <a:gd name="connsiteX62" fmla="*/ 1589977 w 3128295"/>
                    <a:gd name="connsiteY62" fmla="*/ 2224088 h 3995736"/>
                    <a:gd name="connsiteX63" fmla="*/ 1404240 w 3128295"/>
                    <a:gd name="connsiteY63" fmla="*/ 990599 h 3995736"/>
                    <a:gd name="connsiteX64" fmla="*/ 1225492 w 3128295"/>
                    <a:gd name="connsiteY64" fmla="*/ 372451 h 3995736"/>
                    <a:gd name="connsiteX65" fmla="*/ 1228681 w 3128295"/>
                    <a:gd name="connsiteY65" fmla="*/ 340752 h 3995736"/>
                    <a:gd name="connsiteX66" fmla="*/ 1161954 w 3128295"/>
                    <a:gd name="connsiteY66" fmla="*/ 300434 h 3995736"/>
                    <a:gd name="connsiteX67" fmla="*/ 991334 w 3128295"/>
                    <a:gd name="connsiteY67" fmla="*/ 4648 h 3995736"/>
                    <a:gd name="connsiteX68" fmla="*/ 1227261 w 3128295"/>
                    <a:gd name="connsiteY68" fmla="*/ 291997 h 3995736"/>
                    <a:gd name="connsiteX69" fmla="*/ 1233475 w 3128295"/>
                    <a:gd name="connsiteY69" fmla="*/ 293119 h 3995736"/>
                    <a:gd name="connsiteX70" fmla="*/ 1238297 w 3128295"/>
                    <a:gd name="connsiteY70" fmla="*/ 245193 h 3995736"/>
                    <a:gd name="connsiteX71" fmla="*/ 1331215 w 3128295"/>
                    <a:gd name="connsiteY71" fmla="*/ 0 h 3995736"/>
                    <a:gd name="connsiteX0" fmla="*/ 1331215 w 3128295"/>
                    <a:gd name="connsiteY0" fmla="*/ 0 h 3995736"/>
                    <a:gd name="connsiteX1" fmla="*/ 1419743 w 3128295"/>
                    <a:gd name="connsiteY1" fmla="*/ 746706 h 3995736"/>
                    <a:gd name="connsiteX2" fmla="*/ 1465186 w 3128295"/>
                    <a:gd name="connsiteY2" fmla="*/ 824057 h 3995736"/>
                    <a:gd name="connsiteX3" fmla="*/ 1537233 w 3128295"/>
                    <a:gd name="connsiteY3" fmla="*/ 790032 h 3995736"/>
                    <a:gd name="connsiteX4" fmla="*/ 1877317 w 3128295"/>
                    <a:gd name="connsiteY4" fmla="*/ 230979 h 3995736"/>
                    <a:gd name="connsiteX5" fmla="*/ 1574978 w 3128295"/>
                    <a:gd name="connsiteY5" fmla="*/ 865954 h 3995736"/>
                    <a:gd name="connsiteX6" fmla="*/ 1523929 w 3128295"/>
                    <a:gd name="connsiteY6" fmla="*/ 913432 h 3995736"/>
                    <a:gd name="connsiteX7" fmla="*/ 1591524 w 3128295"/>
                    <a:gd name="connsiteY7" fmla="*/ 1014262 h 3995736"/>
                    <a:gd name="connsiteX8" fmla="*/ 1883665 w 3128295"/>
                    <a:gd name="connsiteY8" fmla="*/ 1519236 h 3995736"/>
                    <a:gd name="connsiteX9" fmla="*/ 1938632 w 3128295"/>
                    <a:gd name="connsiteY9" fmla="*/ 1885949 h 3995736"/>
                    <a:gd name="connsiteX10" fmla="*/ 1935453 w 3128295"/>
                    <a:gd name="connsiteY10" fmla="*/ 1965644 h 3995736"/>
                    <a:gd name="connsiteX11" fmla="*/ 2014227 w 3128295"/>
                    <a:gd name="connsiteY11" fmla="*/ 1935521 h 3995736"/>
                    <a:gd name="connsiteX12" fmla="*/ 2326667 w 3128295"/>
                    <a:gd name="connsiteY12" fmla="*/ 1699829 h 3995736"/>
                    <a:gd name="connsiteX13" fmla="*/ 2349645 w 3128295"/>
                    <a:gd name="connsiteY13" fmla="*/ 1669700 h 3995736"/>
                    <a:gd name="connsiteX14" fmla="*/ 2311578 w 3128295"/>
                    <a:gd name="connsiteY14" fmla="*/ 1597584 h 3995736"/>
                    <a:gd name="connsiteX15" fmla="*/ 2314420 w 3128295"/>
                    <a:gd name="connsiteY15" fmla="*/ 1222593 h 3995736"/>
                    <a:gd name="connsiteX16" fmla="*/ 2373809 w 3128295"/>
                    <a:gd name="connsiteY16" fmla="*/ 1620927 h 3995736"/>
                    <a:gd name="connsiteX17" fmla="*/ 2381760 w 3128295"/>
                    <a:gd name="connsiteY17" fmla="*/ 1627590 h 3995736"/>
                    <a:gd name="connsiteX18" fmla="*/ 2443059 w 3128295"/>
                    <a:gd name="connsiteY18" fmla="*/ 1547215 h 3995736"/>
                    <a:gd name="connsiteX19" fmla="*/ 2766315 w 3128295"/>
                    <a:gd name="connsiteY19" fmla="*/ 638173 h 3995736"/>
                    <a:gd name="connsiteX20" fmla="*/ 2640414 w 3128295"/>
                    <a:gd name="connsiteY20" fmla="*/ 1381294 h 3995736"/>
                    <a:gd name="connsiteX21" fmla="*/ 2627546 w 3128295"/>
                    <a:gd name="connsiteY21" fmla="*/ 1414823 h 3995736"/>
                    <a:gd name="connsiteX22" fmla="*/ 2644102 w 3128295"/>
                    <a:gd name="connsiteY22" fmla="*/ 1416113 h 3995736"/>
                    <a:gd name="connsiteX23" fmla="*/ 2965327 w 3128295"/>
                    <a:gd name="connsiteY23" fmla="*/ 1173193 h 3995736"/>
                    <a:gd name="connsiteX24" fmla="*/ 2704886 w 3128295"/>
                    <a:gd name="connsiteY24" fmla="*/ 1443001 h 3995736"/>
                    <a:gd name="connsiteX25" fmla="*/ 2604390 w 3128295"/>
                    <a:gd name="connsiteY25" fmla="*/ 1475170 h 3995736"/>
                    <a:gd name="connsiteX26" fmla="*/ 2588102 w 3128295"/>
                    <a:gd name="connsiteY26" fmla="*/ 1517618 h 3995736"/>
                    <a:gd name="connsiteX27" fmla="*/ 2400977 w 3128295"/>
                    <a:gd name="connsiteY27" fmla="*/ 1831373 h 3995736"/>
                    <a:gd name="connsiteX28" fmla="*/ 2370316 w 3128295"/>
                    <a:gd name="connsiteY28" fmla="*/ 1865856 h 3995736"/>
                    <a:gd name="connsiteX29" fmla="*/ 2414849 w 3128295"/>
                    <a:gd name="connsiteY29" fmla="*/ 1894211 h 3995736"/>
                    <a:gd name="connsiteX30" fmla="*/ 3128295 w 3128295"/>
                    <a:gd name="connsiteY30" fmla="*/ 1780328 h 3995736"/>
                    <a:gd name="connsiteX31" fmla="*/ 2488436 w 3128295"/>
                    <a:gd name="connsiteY31" fmla="*/ 1988028 h 3995736"/>
                    <a:gd name="connsiteX32" fmla="*/ 2288084 w 3128295"/>
                    <a:gd name="connsiteY32" fmla="*/ 1951696 h 3995736"/>
                    <a:gd name="connsiteX33" fmla="*/ 2243687 w 3128295"/>
                    <a:gd name="connsiteY33" fmla="*/ 1993136 h 3995736"/>
                    <a:gd name="connsiteX34" fmla="*/ 1932575 w 3128295"/>
                    <a:gd name="connsiteY34" fmla="*/ 2205592 h 3995736"/>
                    <a:gd name="connsiteX35" fmla="*/ 1898167 w 3128295"/>
                    <a:gd name="connsiteY35" fmla="*/ 2228782 h 3995736"/>
                    <a:gd name="connsiteX36" fmla="*/ 1840205 w 3128295"/>
                    <a:gd name="connsiteY36" fmla="*/ 2408118 h 3995736"/>
                    <a:gd name="connsiteX37" fmla="*/ 2012252 w 3128295"/>
                    <a:gd name="connsiteY37" fmla="*/ 3995736 h 3995736"/>
                    <a:gd name="connsiteX38" fmla="*/ 1331215 w 3128295"/>
                    <a:gd name="connsiteY38" fmla="*/ 3995735 h 3995736"/>
                    <a:gd name="connsiteX39" fmla="*/ 1470915 w 3128295"/>
                    <a:gd name="connsiteY39" fmla="*/ 2419351 h 3995736"/>
                    <a:gd name="connsiteX40" fmla="*/ 895843 w 3128295"/>
                    <a:gd name="connsiteY40" fmla="*/ 2128242 h 3995736"/>
                    <a:gd name="connsiteX41" fmla="*/ 821874 w 3128295"/>
                    <a:gd name="connsiteY41" fmla="*/ 2060221 h 3995736"/>
                    <a:gd name="connsiteX42" fmla="*/ 661178 w 3128295"/>
                    <a:gd name="connsiteY42" fmla="*/ 2111292 h 3995736"/>
                    <a:gd name="connsiteX43" fmla="*/ 0 w 3128295"/>
                    <a:gd name="connsiteY43" fmla="*/ 1987184 h 3995736"/>
                    <a:gd name="connsiteX44" fmla="*/ 722153 w 3128295"/>
                    <a:gd name="connsiteY44" fmla="*/ 2008831 h 3995736"/>
                    <a:gd name="connsiteX45" fmla="*/ 750963 w 3128295"/>
                    <a:gd name="connsiteY45" fmla="*/ 1984795 h 3995736"/>
                    <a:gd name="connsiteX46" fmla="*/ 710217 w 3128295"/>
                    <a:gd name="connsiteY46" fmla="*/ 1938961 h 3995736"/>
                    <a:gd name="connsiteX47" fmla="*/ 538579 w 3128295"/>
                    <a:gd name="connsiteY47" fmla="*/ 1652745 h 3995736"/>
                    <a:gd name="connsiteX48" fmla="*/ 509279 w 3128295"/>
                    <a:gd name="connsiteY48" fmla="*/ 1574779 h 3995736"/>
                    <a:gd name="connsiteX49" fmla="*/ 229748 w 3128295"/>
                    <a:gd name="connsiteY49" fmla="*/ 1243042 h 3995736"/>
                    <a:gd name="connsiteX50" fmla="*/ 465675 w 3128295"/>
                    <a:gd name="connsiteY50" fmla="*/ 1530391 h 3995736"/>
                    <a:gd name="connsiteX51" fmla="*/ 494865 w 3128295"/>
                    <a:gd name="connsiteY51" fmla="*/ 1535662 h 3995736"/>
                    <a:gd name="connsiteX52" fmla="*/ 461826 w 3128295"/>
                    <a:gd name="connsiteY52" fmla="*/ 1413980 h 3995736"/>
                    <a:gd name="connsiteX53" fmla="*/ 427928 w 3128295"/>
                    <a:gd name="connsiteY53" fmla="*/ 976312 h 3995736"/>
                    <a:gd name="connsiteX54" fmla="*/ 643524 w 3128295"/>
                    <a:gd name="connsiteY54" fmla="*/ 1666912 h 3995736"/>
                    <a:gd name="connsiteX55" fmla="*/ 708236 w 3128295"/>
                    <a:gd name="connsiteY55" fmla="*/ 1759688 h 3995736"/>
                    <a:gd name="connsiteX56" fmla="*/ 740004 w 3128295"/>
                    <a:gd name="connsiteY56" fmla="*/ 1725567 h 3995736"/>
                    <a:gd name="connsiteX57" fmla="*/ 792901 w 3128295"/>
                    <a:gd name="connsiteY57" fmla="*/ 1402919 h 3995736"/>
                    <a:gd name="connsiteX58" fmla="*/ 766778 w 3128295"/>
                    <a:gd name="connsiteY58" fmla="*/ 1743387 h 3995736"/>
                    <a:gd name="connsiteX59" fmla="*/ 734943 w 3128295"/>
                    <a:gd name="connsiteY59" fmla="*/ 1791911 h 3995736"/>
                    <a:gd name="connsiteX60" fmla="*/ 783925 w 3128295"/>
                    <a:gd name="connsiteY60" fmla="*/ 1850231 h 3995736"/>
                    <a:gd name="connsiteX61" fmla="*/ 1589977 w 3128295"/>
                    <a:gd name="connsiteY61" fmla="*/ 2224088 h 3995736"/>
                    <a:gd name="connsiteX62" fmla="*/ 1404240 w 3128295"/>
                    <a:gd name="connsiteY62" fmla="*/ 990599 h 3995736"/>
                    <a:gd name="connsiteX63" fmla="*/ 1225492 w 3128295"/>
                    <a:gd name="connsiteY63" fmla="*/ 372451 h 3995736"/>
                    <a:gd name="connsiteX64" fmla="*/ 1228681 w 3128295"/>
                    <a:gd name="connsiteY64" fmla="*/ 340752 h 3995736"/>
                    <a:gd name="connsiteX65" fmla="*/ 1161954 w 3128295"/>
                    <a:gd name="connsiteY65" fmla="*/ 300434 h 3995736"/>
                    <a:gd name="connsiteX66" fmla="*/ 991334 w 3128295"/>
                    <a:gd name="connsiteY66" fmla="*/ 4648 h 3995736"/>
                    <a:gd name="connsiteX67" fmla="*/ 1227261 w 3128295"/>
                    <a:gd name="connsiteY67" fmla="*/ 291997 h 3995736"/>
                    <a:gd name="connsiteX68" fmla="*/ 1233475 w 3128295"/>
                    <a:gd name="connsiteY68" fmla="*/ 293119 h 3995736"/>
                    <a:gd name="connsiteX69" fmla="*/ 1238297 w 3128295"/>
                    <a:gd name="connsiteY69" fmla="*/ 245193 h 3995736"/>
                    <a:gd name="connsiteX70" fmla="*/ 1331215 w 3128295"/>
                    <a:gd name="connsiteY70" fmla="*/ 0 h 3995736"/>
                    <a:gd name="connsiteX0" fmla="*/ 1331215 w 3128295"/>
                    <a:gd name="connsiteY0" fmla="*/ 0 h 3995736"/>
                    <a:gd name="connsiteX1" fmla="*/ 1419743 w 3128295"/>
                    <a:gd name="connsiteY1" fmla="*/ 746706 h 3995736"/>
                    <a:gd name="connsiteX2" fmla="*/ 1465186 w 3128295"/>
                    <a:gd name="connsiteY2" fmla="*/ 824057 h 3995736"/>
                    <a:gd name="connsiteX3" fmla="*/ 1537233 w 3128295"/>
                    <a:gd name="connsiteY3" fmla="*/ 790032 h 3995736"/>
                    <a:gd name="connsiteX4" fmla="*/ 1877317 w 3128295"/>
                    <a:gd name="connsiteY4" fmla="*/ 230979 h 3995736"/>
                    <a:gd name="connsiteX5" fmla="*/ 1574978 w 3128295"/>
                    <a:gd name="connsiteY5" fmla="*/ 865954 h 3995736"/>
                    <a:gd name="connsiteX6" fmla="*/ 1523929 w 3128295"/>
                    <a:gd name="connsiteY6" fmla="*/ 913432 h 3995736"/>
                    <a:gd name="connsiteX7" fmla="*/ 1591524 w 3128295"/>
                    <a:gd name="connsiteY7" fmla="*/ 1014262 h 3995736"/>
                    <a:gd name="connsiteX8" fmla="*/ 1883665 w 3128295"/>
                    <a:gd name="connsiteY8" fmla="*/ 1519236 h 3995736"/>
                    <a:gd name="connsiteX9" fmla="*/ 1938632 w 3128295"/>
                    <a:gd name="connsiteY9" fmla="*/ 1885949 h 3995736"/>
                    <a:gd name="connsiteX10" fmla="*/ 1935453 w 3128295"/>
                    <a:gd name="connsiteY10" fmla="*/ 1965644 h 3995736"/>
                    <a:gd name="connsiteX11" fmla="*/ 2014227 w 3128295"/>
                    <a:gd name="connsiteY11" fmla="*/ 1935521 h 3995736"/>
                    <a:gd name="connsiteX12" fmla="*/ 2326667 w 3128295"/>
                    <a:gd name="connsiteY12" fmla="*/ 1699829 h 3995736"/>
                    <a:gd name="connsiteX13" fmla="*/ 2349645 w 3128295"/>
                    <a:gd name="connsiteY13" fmla="*/ 1669700 h 3995736"/>
                    <a:gd name="connsiteX14" fmla="*/ 2311578 w 3128295"/>
                    <a:gd name="connsiteY14" fmla="*/ 1597584 h 3995736"/>
                    <a:gd name="connsiteX15" fmla="*/ 2314420 w 3128295"/>
                    <a:gd name="connsiteY15" fmla="*/ 1222593 h 3995736"/>
                    <a:gd name="connsiteX16" fmla="*/ 2373809 w 3128295"/>
                    <a:gd name="connsiteY16" fmla="*/ 1620927 h 3995736"/>
                    <a:gd name="connsiteX17" fmla="*/ 2381760 w 3128295"/>
                    <a:gd name="connsiteY17" fmla="*/ 1627590 h 3995736"/>
                    <a:gd name="connsiteX18" fmla="*/ 2443059 w 3128295"/>
                    <a:gd name="connsiteY18" fmla="*/ 1547215 h 3995736"/>
                    <a:gd name="connsiteX19" fmla="*/ 2766315 w 3128295"/>
                    <a:gd name="connsiteY19" fmla="*/ 638173 h 3995736"/>
                    <a:gd name="connsiteX20" fmla="*/ 2640414 w 3128295"/>
                    <a:gd name="connsiteY20" fmla="*/ 1381294 h 3995736"/>
                    <a:gd name="connsiteX21" fmla="*/ 2627546 w 3128295"/>
                    <a:gd name="connsiteY21" fmla="*/ 1414823 h 3995736"/>
                    <a:gd name="connsiteX22" fmla="*/ 2644102 w 3128295"/>
                    <a:gd name="connsiteY22" fmla="*/ 1416113 h 3995736"/>
                    <a:gd name="connsiteX23" fmla="*/ 2965327 w 3128295"/>
                    <a:gd name="connsiteY23" fmla="*/ 1173193 h 3995736"/>
                    <a:gd name="connsiteX24" fmla="*/ 2704886 w 3128295"/>
                    <a:gd name="connsiteY24" fmla="*/ 1443001 h 3995736"/>
                    <a:gd name="connsiteX25" fmla="*/ 2604390 w 3128295"/>
                    <a:gd name="connsiteY25" fmla="*/ 1475170 h 3995736"/>
                    <a:gd name="connsiteX26" fmla="*/ 2588102 w 3128295"/>
                    <a:gd name="connsiteY26" fmla="*/ 1517618 h 3995736"/>
                    <a:gd name="connsiteX27" fmla="*/ 2400977 w 3128295"/>
                    <a:gd name="connsiteY27" fmla="*/ 1831373 h 3995736"/>
                    <a:gd name="connsiteX28" fmla="*/ 2370316 w 3128295"/>
                    <a:gd name="connsiteY28" fmla="*/ 1865856 h 3995736"/>
                    <a:gd name="connsiteX29" fmla="*/ 2414849 w 3128295"/>
                    <a:gd name="connsiteY29" fmla="*/ 1894211 h 3995736"/>
                    <a:gd name="connsiteX30" fmla="*/ 3128295 w 3128295"/>
                    <a:gd name="connsiteY30" fmla="*/ 1780328 h 3995736"/>
                    <a:gd name="connsiteX31" fmla="*/ 2488436 w 3128295"/>
                    <a:gd name="connsiteY31" fmla="*/ 1988028 h 3995736"/>
                    <a:gd name="connsiteX32" fmla="*/ 2288084 w 3128295"/>
                    <a:gd name="connsiteY32" fmla="*/ 1951696 h 3995736"/>
                    <a:gd name="connsiteX33" fmla="*/ 2243687 w 3128295"/>
                    <a:gd name="connsiteY33" fmla="*/ 1993136 h 3995736"/>
                    <a:gd name="connsiteX34" fmla="*/ 1932575 w 3128295"/>
                    <a:gd name="connsiteY34" fmla="*/ 2205592 h 3995736"/>
                    <a:gd name="connsiteX35" fmla="*/ 1898167 w 3128295"/>
                    <a:gd name="connsiteY35" fmla="*/ 2228782 h 3995736"/>
                    <a:gd name="connsiteX36" fmla="*/ 1840205 w 3128295"/>
                    <a:gd name="connsiteY36" fmla="*/ 2408118 h 3995736"/>
                    <a:gd name="connsiteX37" fmla="*/ 2012252 w 3128295"/>
                    <a:gd name="connsiteY37" fmla="*/ 3995736 h 3995736"/>
                    <a:gd name="connsiteX38" fmla="*/ 1331215 w 3128295"/>
                    <a:gd name="connsiteY38" fmla="*/ 3995735 h 3995736"/>
                    <a:gd name="connsiteX39" fmla="*/ 1470915 w 3128295"/>
                    <a:gd name="connsiteY39" fmla="*/ 2419351 h 3995736"/>
                    <a:gd name="connsiteX40" fmla="*/ 895843 w 3128295"/>
                    <a:gd name="connsiteY40" fmla="*/ 2128242 h 3995736"/>
                    <a:gd name="connsiteX41" fmla="*/ 821874 w 3128295"/>
                    <a:gd name="connsiteY41" fmla="*/ 2060221 h 3995736"/>
                    <a:gd name="connsiteX42" fmla="*/ 661178 w 3128295"/>
                    <a:gd name="connsiteY42" fmla="*/ 2111292 h 3995736"/>
                    <a:gd name="connsiteX43" fmla="*/ 0 w 3128295"/>
                    <a:gd name="connsiteY43" fmla="*/ 1987184 h 3995736"/>
                    <a:gd name="connsiteX44" fmla="*/ 722153 w 3128295"/>
                    <a:gd name="connsiteY44" fmla="*/ 2008831 h 3995736"/>
                    <a:gd name="connsiteX45" fmla="*/ 750963 w 3128295"/>
                    <a:gd name="connsiteY45" fmla="*/ 1984795 h 3995736"/>
                    <a:gd name="connsiteX46" fmla="*/ 710217 w 3128295"/>
                    <a:gd name="connsiteY46" fmla="*/ 1938961 h 3995736"/>
                    <a:gd name="connsiteX47" fmla="*/ 538579 w 3128295"/>
                    <a:gd name="connsiteY47" fmla="*/ 1652745 h 3995736"/>
                    <a:gd name="connsiteX48" fmla="*/ 509279 w 3128295"/>
                    <a:gd name="connsiteY48" fmla="*/ 1574779 h 3995736"/>
                    <a:gd name="connsiteX49" fmla="*/ 229748 w 3128295"/>
                    <a:gd name="connsiteY49" fmla="*/ 1243042 h 3995736"/>
                    <a:gd name="connsiteX50" fmla="*/ 465675 w 3128295"/>
                    <a:gd name="connsiteY50" fmla="*/ 1530391 h 3995736"/>
                    <a:gd name="connsiteX51" fmla="*/ 494865 w 3128295"/>
                    <a:gd name="connsiteY51" fmla="*/ 1535662 h 3995736"/>
                    <a:gd name="connsiteX52" fmla="*/ 461826 w 3128295"/>
                    <a:gd name="connsiteY52" fmla="*/ 1413980 h 3995736"/>
                    <a:gd name="connsiteX53" fmla="*/ 427928 w 3128295"/>
                    <a:gd name="connsiteY53" fmla="*/ 976312 h 3995736"/>
                    <a:gd name="connsiteX54" fmla="*/ 643524 w 3128295"/>
                    <a:gd name="connsiteY54" fmla="*/ 1666912 h 3995736"/>
                    <a:gd name="connsiteX55" fmla="*/ 708236 w 3128295"/>
                    <a:gd name="connsiteY55" fmla="*/ 1759688 h 3995736"/>
                    <a:gd name="connsiteX56" fmla="*/ 740004 w 3128295"/>
                    <a:gd name="connsiteY56" fmla="*/ 1725567 h 3995736"/>
                    <a:gd name="connsiteX57" fmla="*/ 792901 w 3128295"/>
                    <a:gd name="connsiteY57" fmla="*/ 1402919 h 3995736"/>
                    <a:gd name="connsiteX58" fmla="*/ 766778 w 3128295"/>
                    <a:gd name="connsiteY58" fmla="*/ 1743387 h 3995736"/>
                    <a:gd name="connsiteX59" fmla="*/ 734943 w 3128295"/>
                    <a:gd name="connsiteY59" fmla="*/ 1791911 h 3995736"/>
                    <a:gd name="connsiteX60" fmla="*/ 783925 w 3128295"/>
                    <a:gd name="connsiteY60" fmla="*/ 1850231 h 3995736"/>
                    <a:gd name="connsiteX61" fmla="*/ 1589977 w 3128295"/>
                    <a:gd name="connsiteY61" fmla="*/ 2224088 h 3995736"/>
                    <a:gd name="connsiteX62" fmla="*/ 1404240 w 3128295"/>
                    <a:gd name="connsiteY62" fmla="*/ 990599 h 3995736"/>
                    <a:gd name="connsiteX63" fmla="*/ 1225492 w 3128295"/>
                    <a:gd name="connsiteY63" fmla="*/ 372451 h 3995736"/>
                    <a:gd name="connsiteX64" fmla="*/ 1228681 w 3128295"/>
                    <a:gd name="connsiteY64" fmla="*/ 340752 h 3995736"/>
                    <a:gd name="connsiteX65" fmla="*/ 1161954 w 3128295"/>
                    <a:gd name="connsiteY65" fmla="*/ 300434 h 3995736"/>
                    <a:gd name="connsiteX66" fmla="*/ 991334 w 3128295"/>
                    <a:gd name="connsiteY66" fmla="*/ 4648 h 3995736"/>
                    <a:gd name="connsiteX67" fmla="*/ 1227261 w 3128295"/>
                    <a:gd name="connsiteY67" fmla="*/ 291997 h 3995736"/>
                    <a:gd name="connsiteX68" fmla="*/ 1233475 w 3128295"/>
                    <a:gd name="connsiteY68" fmla="*/ 293119 h 3995736"/>
                    <a:gd name="connsiteX69" fmla="*/ 1238297 w 3128295"/>
                    <a:gd name="connsiteY69" fmla="*/ 245193 h 3995736"/>
                    <a:gd name="connsiteX70" fmla="*/ 1331215 w 3128295"/>
                    <a:gd name="connsiteY70" fmla="*/ 0 h 3995736"/>
                    <a:gd name="connsiteX0" fmla="*/ 1331215 w 3128295"/>
                    <a:gd name="connsiteY0" fmla="*/ 0 h 3995736"/>
                    <a:gd name="connsiteX1" fmla="*/ 1419743 w 3128295"/>
                    <a:gd name="connsiteY1" fmla="*/ 746706 h 3995736"/>
                    <a:gd name="connsiteX2" fmla="*/ 1465186 w 3128295"/>
                    <a:gd name="connsiteY2" fmla="*/ 824057 h 3995736"/>
                    <a:gd name="connsiteX3" fmla="*/ 1537233 w 3128295"/>
                    <a:gd name="connsiteY3" fmla="*/ 790032 h 3995736"/>
                    <a:gd name="connsiteX4" fmla="*/ 1877317 w 3128295"/>
                    <a:gd name="connsiteY4" fmla="*/ 230979 h 3995736"/>
                    <a:gd name="connsiteX5" fmla="*/ 1574978 w 3128295"/>
                    <a:gd name="connsiteY5" fmla="*/ 865954 h 3995736"/>
                    <a:gd name="connsiteX6" fmla="*/ 1523929 w 3128295"/>
                    <a:gd name="connsiteY6" fmla="*/ 913432 h 3995736"/>
                    <a:gd name="connsiteX7" fmla="*/ 1591524 w 3128295"/>
                    <a:gd name="connsiteY7" fmla="*/ 1014262 h 3995736"/>
                    <a:gd name="connsiteX8" fmla="*/ 1883665 w 3128295"/>
                    <a:gd name="connsiteY8" fmla="*/ 1519236 h 3995736"/>
                    <a:gd name="connsiteX9" fmla="*/ 1938632 w 3128295"/>
                    <a:gd name="connsiteY9" fmla="*/ 1885949 h 3995736"/>
                    <a:gd name="connsiteX10" fmla="*/ 1935453 w 3128295"/>
                    <a:gd name="connsiteY10" fmla="*/ 1965644 h 3995736"/>
                    <a:gd name="connsiteX11" fmla="*/ 2014227 w 3128295"/>
                    <a:gd name="connsiteY11" fmla="*/ 1935521 h 3995736"/>
                    <a:gd name="connsiteX12" fmla="*/ 2326667 w 3128295"/>
                    <a:gd name="connsiteY12" fmla="*/ 1699829 h 3995736"/>
                    <a:gd name="connsiteX13" fmla="*/ 2349645 w 3128295"/>
                    <a:gd name="connsiteY13" fmla="*/ 1669700 h 3995736"/>
                    <a:gd name="connsiteX14" fmla="*/ 2311578 w 3128295"/>
                    <a:gd name="connsiteY14" fmla="*/ 1597584 h 3995736"/>
                    <a:gd name="connsiteX15" fmla="*/ 2314420 w 3128295"/>
                    <a:gd name="connsiteY15" fmla="*/ 1222593 h 3995736"/>
                    <a:gd name="connsiteX16" fmla="*/ 2373809 w 3128295"/>
                    <a:gd name="connsiteY16" fmla="*/ 1620927 h 3995736"/>
                    <a:gd name="connsiteX17" fmla="*/ 2381760 w 3128295"/>
                    <a:gd name="connsiteY17" fmla="*/ 1627590 h 3995736"/>
                    <a:gd name="connsiteX18" fmla="*/ 2443059 w 3128295"/>
                    <a:gd name="connsiteY18" fmla="*/ 1547215 h 3995736"/>
                    <a:gd name="connsiteX19" fmla="*/ 2766315 w 3128295"/>
                    <a:gd name="connsiteY19" fmla="*/ 638173 h 3995736"/>
                    <a:gd name="connsiteX20" fmla="*/ 2640414 w 3128295"/>
                    <a:gd name="connsiteY20" fmla="*/ 1381294 h 3995736"/>
                    <a:gd name="connsiteX21" fmla="*/ 2627546 w 3128295"/>
                    <a:gd name="connsiteY21" fmla="*/ 1414823 h 3995736"/>
                    <a:gd name="connsiteX22" fmla="*/ 2644102 w 3128295"/>
                    <a:gd name="connsiteY22" fmla="*/ 1416113 h 3995736"/>
                    <a:gd name="connsiteX23" fmla="*/ 2965327 w 3128295"/>
                    <a:gd name="connsiteY23" fmla="*/ 1173193 h 3995736"/>
                    <a:gd name="connsiteX24" fmla="*/ 2704886 w 3128295"/>
                    <a:gd name="connsiteY24" fmla="*/ 1443001 h 3995736"/>
                    <a:gd name="connsiteX25" fmla="*/ 2604390 w 3128295"/>
                    <a:gd name="connsiteY25" fmla="*/ 1475170 h 3995736"/>
                    <a:gd name="connsiteX26" fmla="*/ 2588102 w 3128295"/>
                    <a:gd name="connsiteY26" fmla="*/ 1517618 h 3995736"/>
                    <a:gd name="connsiteX27" fmla="*/ 2400977 w 3128295"/>
                    <a:gd name="connsiteY27" fmla="*/ 1831373 h 3995736"/>
                    <a:gd name="connsiteX28" fmla="*/ 2370316 w 3128295"/>
                    <a:gd name="connsiteY28" fmla="*/ 1865856 h 3995736"/>
                    <a:gd name="connsiteX29" fmla="*/ 2414849 w 3128295"/>
                    <a:gd name="connsiteY29" fmla="*/ 1894211 h 3995736"/>
                    <a:gd name="connsiteX30" fmla="*/ 3128295 w 3128295"/>
                    <a:gd name="connsiteY30" fmla="*/ 1780328 h 3995736"/>
                    <a:gd name="connsiteX31" fmla="*/ 2488436 w 3128295"/>
                    <a:gd name="connsiteY31" fmla="*/ 1988028 h 3995736"/>
                    <a:gd name="connsiteX32" fmla="*/ 2288084 w 3128295"/>
                    <a:gd name="connsiteY32" fmla="*/ 1951696 h 3995736"/>
                    <a:gd name="connsiteX33" fmla="*/ 2243687 w 3128295"/>
                    <a:gd name="connsiteY33" fmla="*/ 1993136 h 3995736"/>
                    <a:gd name="connsiteX34" fmla="*/ 1932575 w 3128295"/>
                    <a:gd name="connsiteY34" fmla="*/ 2205592 h 3995736"/>
                    <a:gd name="connsiteX35" fmla="*/ 1898167 w 3128295"/>
                    <a:gd name="connsiteY35" fmla="*/ 2228782 h 3995736"/>
                    <a:gd name="connsiteX36" fmla="*/ 1840205 w 3128295"/>
                    <a:gd name="connsiteY36" fmla="*/ 2408118 h 3995736"/>
                    <a:gd name="connsiteX37" fmla="*/ 2012252 w 3128295"/>
                    <a:gd name="connsiteY37" fmla="*/ 3995736 h 3995736"/>
                    <a:gd name="connsiteX38" fmla="*/ 1331215 w 3128295"/>
                    <a:gd name="connsiteY38" fmla="*/ 3995735 h 3995736"/>
                    <a:gd name="connsiteX39" fmla="*/ 1470915 w 3128295"/>
                    <a:gd name="connsiteY39" fmla="*/ 2419351 h 3995736"/>
                    <a:gd name="connsiteX40" fmla="*/ 895843 w 3128295"/>
                    <a:gd name="connsiteY40" fmla="*/ 2128242 h 3995736"/>
                    <a:gd name="connsiteX41" fmla="*/ 821874 w 3128295"/>
                    <a:gd name="connsiteY41" fmla="*/ 2060221 h 3995736"/>
                    <a:gd name="connsiteX42" fmla="*/ 661178 w 3128295"/>
                    <a:gd name="connsiteY42" fmla="*/ 2111292 h 3995736"/>
                    <a:gd name="connsiteX43" fmla="*/ 0 w 3128295"/>
                    <a:gd name="connsiteY43" fmla="*/ 1987184 h 3995736"/>
                    <a:gd name="connsiteX44" fmla="*/ 722153 w 3128295"/>
                    <a:gd name="connsiteY44" fmla="*/ 2008831 h 3995736"/>
                    <a:gd name="connsiteX45" fmla="*/ 750963 w 3128295"/>
                    <a:gd name="connsiteY45" fmla="*/ 1984795 h 3995736"/>
                    <a:gd name="connsiteX46" fmla="*/ 710217 w 3128295"/>
                    <a:gd name="connsiteY46" fmla="*/ 1938961 h 3995736"/>
                    <a:gd name="connsiteX47" fmla="*/ 538579 w 3128295"/>
                    <a:gd name="connsiteY47" fmla="*/ 1652745 h 3995736"/>
                    <a:gd name="connsiteX48" fmla="*/ 509279 w 3128295"/>
                    <a:gd name="connsiteY48" fmla="*/ 1574779 h 3995736"/>
                    <a:gd name="connsiteX49" fmla="*/ 229748 w 3128295"/>
                    <a:gd name="connsiteY49" fmla="*/ 1243042 h 3995736"/>
                    <a:gd name="connsiteX50" fmla="*/ 465675 w 3128295"/>
                    <a:gd name="connsiteY50" fmla="*/ 1530391 h 3995736"/>
                    <a:gd name="connsiteX51" fmla="*/ 494865 w 3128295"/>
                    <a:gd name="connsiteY51" fmla="*/ 1535662 h 3995736"/>
                    <a:gd name="connsiteX52" fmla="*/ 461826 w 3128295"/>
                    <a:gd name="connsiteY52" fmla="*/ 1413980 h 3995736"/>
                    <a:gd name="connsiteX53" fmla="*/ 427928 w 3128295"/>
                    <a:gd name="connsiteY53" fmla="*/ 976312 h 3995736"/>
                    <a:gd name="connsiteX54" fmla="*/ 643524 w 3128295"/>
                    <a:gd name="connsiteY54" fmla="*/ 1666912 h 3995736"/>
                    <a:gd name="connsiteX55" fmla="*/ 708236 w 3128295"/>
                    <a:gd name="connsiteY55" fmla="*/ 1759688 h 3995736"/>
                    <a:gd name="connsiteX56" fmla="*/ 740004 w 3128295"/>
                    <a:gd name="connsiteY56" fmla="*/ 1725567 h 3995736"/>
                    <a:gd name="connsiteX57" fmla="*/ 792901 w 3128295"/>
                    <a:gd name="connsiteY57" fmla="*/ 1402919 h 3995736"/>
                    <a:gd name="connsiteX58" fmla="*/ 766778 w 3128295"/>
                    <a:gd name="connsiteY58" fmla="*/ 1743387 h 3995736"/>
                    <a:gd name="connsiteX59" fmla="*/ 734943 w 3128295"/>
                    <a:gd name="connsiteY59" fmla="*/ 1791911 h 3995736"/>
                    <a:gd name="connsiteX60" fmla="*/ 783925 w 3128295"/>
                    <a:gd name="connsiteY60" fmla="*/ 1850231 h 3995736"/>
                    <a:gd name="connsiteX61" fmla="*/ 1589977 w 3128295"/>
                    <a:gd name="connsiteY61" fmla="*/ 2224088 h 3995736"/>
                    <a:gd name="connsiteX62" fmla="*/ 1404240 w 3128295"/>
                    <a:gd name="connsiteY62" fmla="*/ 990599 h 3995736"/>
                    <a:gd name="connsiteX63" fmla="*/ 1225492 w 3128295"/>
                    <a:gd name="connsiteY63" fmla="*/ 372451 h 3995736"/>
                    <a:gd name="connsiteX64" fmla="*/ 1228681 w 3128295"/>
                    <a:gd name="connsiteY64" fmla="*/ 340752 h 3995736"/>
                    <a:gd name="connsiteX65" fmla="*/ 1161954 w 3128295"/>
                    <a:gd name="connsiteY65" fmla="*/ 300434 h 3995736"/>
                    <a:gd name="connsiteX66" fmla="*/ 991334 w 3128295"/>
                    <a:gd name="connsiteY66" fmla="*/ 4648 h 3995736"/>
                    <a:gd name="connsiteX67" fmla="*/ 1227261 w 3128295"/>
                    <a:gd name="connsiteY67" fmla="*/ 291997 h 3995736"/>
                    <a:gd name="connsiteX68" fmla="*/ 1233475 w 3128295"/>
                    <a:gd name="connsiteY68" fmla="*/ 293119 h 3995736"/>
                    <a:gd name="connsiteX69" fmla="*/ 1238297 w 3128295"/>
                    <a:gd name="connsiteY69" fmla="*/ 245193 h 3995736"/>
                    <a:gd name="connsiteX70" fmla="*/ 1331215 w 3128295"/>
                    <a:gd name="connsiteY70" fmla="*/ 0 h 399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28295" h="3995736">
                      <a:moveTo>
                        <a:pt x="1331215" y="0"/>
                      </a:moveTo>
                      <a:cubicBezTo>
                        <a:pt x="1232592" y="289618"/>
                        <a:pt x="1300785" y="530013"/>
                        <a:pt x="1419743" y="746706"/>
                      </a:cubicBezTo>
                      <a:lnTo>
                        <a:pt x="1465186" y="824057"/>
                      </a:lnTo>
                      <a:lnTo>
                        <a:pt x="1537233" y="790032"/>
                      </a:lnTo>
                      <a:cubicBezTo>
                        <a:pt x="1782165" y="660199"/>
                        <a:pt x="1837034" y="518516"/>
                        <a:pt x="1877317" y="230979"/>
                      </a:cubicBezTo>
                      <a:cubicBezTo>
                        <a:pt x="1903245" y="601859"/>
                        <a:pt x="1757799" y="702912"/>
                        <a:pt x="1574978" y="865954"/>
                      </a:cubicBezTo>
                      <a:lnTo>
                        <a:pt x="1523929" y="913432"/>
                      </a:lnTo>
                      <a:lnTo>
                        <a:pt x="1591524" y="1014262"/>
                      </a:lnTo>
                      <a:cubicBezTo>
                        <a:pt x="1712513" y="1186606"/>
                        <a:pt x="1834254" y="1349572"/>
                        <a:pt x="1883665" y="1519236"/>
                      </a:cubicBezTo>
                      <a:cubicBezTo>
                        <a:pt x="1918060" y="1648617"/>
                        <a:pt x="1935788" y="1770855"/>
                        <a:pt x="1938632" y="1885949"/>
                      </a:cubicBezTo>
                      <a:lnTo>
                        <a:pt x="1935453" y="1965644"/>
                      </a:lnTo>
                      <a:lnTo>
                        <a:pt x="2014227" y="1935521"/>
                      </a:lnTo>
                      <a:cubicBezTo>
                        <a:pt x="2129887" y="1881656"/>
                        <a:pt x="2234140" y="1803198"/>
                        <a:pt x="2326667" y="1699829"/>
                      </a:cubicBezTo>
                      <a:lnTo>
                        <a:pt x="2349645" y="1669700"/>
                      </a:lnTo>
                      <a:lnTo>
                        <a:pt x="2311578" y="1597584"/>
                      </a:lnTo>
                      <a:cubicBezTo>
                        <a:pt x="2258906" y="1489025"/>
                        <a:pt x="2231945" y="1379926"/>
                        <a:pt x="2314420" y="1222593"/>
                      </a:cubicBezTo>
                      <a:cubicBezTo>
                        <a:pt x="2270651" y="1378411"/>
                        <a:pt x="2285866" y="1529529"/>
                        <a:pt x="2373809" y="1620927"/>
                      </a:cubicBezTo>
                      <a:lnTo>
                        <a:pt x="2381760" y="1627590"/>
                      </a:lnTo>
                      <a:lnTo>
                        <a:pt x="2443059" y="1547215"/>
                      </a:lnTo>
                      <a:cubicBezTo>
                        <a:pt x="2588912" y="1323974"/>
                        <a:pt x="2697258" y="1021553"/>
                        <a:pt x="2766315" y="638173"/>
                      </a:cubicBezTo>
                      <a:cubicBezTo>
                        <a:pt x="2752076" y="945157"/>
                        <a:pt x="2705706" y="1187645"/>
                        <a:pt x="2640414" y="1381294"/>
                      </a:cubicBezTo>
                      <a:lnTo>
                        <a:pt x="2627546" y="1414823"/>
                      </a:lnTo>
                      <a:lnTo>
                        <a:pt x="2644102" y="1416113"/>
                      </a:lnTo>
                      <a:cubicBezTo>
                        <a:pt x="2770884" y="1412393"/>
                        <a:pt x="2887524" y="1315113"/>
                        <a:pt x="2965327" y="1173193"/>
                      </a:cubicBezTo>
                      <a:cubicBezTo>
                        <a:pt x="2914108" y="1343288"/>
                        <a:pt x="2818489" y="1402336"/>
                        <a:pt x="2704886" y="1443001"/>
                      </a:cubicBezTo>
                      <a:lnTo>
                        <a:pt x="2604390" y="1475170"/>
                      </a:lnTo>
                      <a:lnTo>
                        <a:pt x="2588102" y="1517618"/>
                      </a:lnTo>
                      <a:cubicBezTo>
                        <a:pt x="2532655" y="1645273"/>
                        <a:pt x="2468424" y="1747657"/>
                        <a:pt x="2400977" y="1831373"/>
                      </a:cubicBezTo>
                      <a:lnTo>
                        <a:pt x="2370316" y="1865856"/>
                      </a:lnTo>
                      <a:lnTo>
                        <a:pt x="2414849" y="1894211"/>
                      </a:lnTo>
                      <a:cubicBezTo>
                        <a:pt x="2618746" y="1995196"/>
                        <a:pt x="2885454" y="1939475"/>
                        <a:pt x="3128295" y="1780328"/>
                      </a:cubicBezTo>
                      <a:cubicBezTo>
                        <a:pt x="2903800" y="2006500"/>
                        <a:pt x="2702609" y="2019397"/>
                        <a:pt x="2488436" y="1988028"/>
                      </a:cubicBezTo>
                      <a:lnTo>
                        <a:pt x="2288084" y="1951696"/>
                      </a:lnTo>
                      <a:lnTo>
                        <a:pt x="2243687" y="1993136"/>
                      </a:lnTo>
                      <a:cubicBezTo>
                        <a:pt x="2128511" y="2091642"/>
                        <a:pt x="2016207" y="2152270"/>
                        <a:pt x="1932575" y="2205592"/>
                      </a:cubicBezTo>
                      <a:lnTo>
                        <a:pt x="1898167" y="2228782"/>
                      </a:lnTo>
                      <a:lnTo>
                        <a:pt x="1840205" y="2408118"/>
                      </a:lnTo>
                      <a:cubicBezTo>
                        <a:pt x="1553273" y="3348053"/>
                        <a:pt x="1759741" y="3535858"/>
                        <a:pt x="2012252" y="3995736"/>
                      </a:cubicBezTo>
                      <a:lnTo>
                        <a:pt x="1331215" y="3995735"/>
                      </a:lnTo>
                      <a:cubicBezTo>
                        <a:pt x="936456" y="3024185"/>
                        <a:pt x="1584685" y="2452688"/>
                        <a:pt x="1470915" y="2419351"/>
                      </a:cubicBezTo>
                      <a:cubicBezTo>
                        <a:pt x="1428052" y="2414589"/>
                        <a:pt x="1153018" y="2343151"/>
                        <a:pt x="895843" y="2128242"/>
                      </a:cubicBezTo>
                      <a:lnTo>
                        <a:pt x="821874" y="2060221"/>
                      </a:lnTo>
                      <a:lnTo>
                        <a:pt x="661178" y="2111292"/>
                      </a:lnTo>
                      <a:cubicBezTo>
                        <a:pt x="452781" y="2169813"/>
                        <a:pt x="251594" y="2182768"/>
                        <a:pt x="0" y="1987184"/>
                      </a:cubicBezTo>
                      <a:cubicBezTo>
                        <a:pt x="261212" y="2113946"/>
                        <a:pt x="532857" y="2135078"/>
                        <a:pt x="722153" y="2008831"/>
                      </a:cubicBezTo>
                      <a:lnTo>
                        <a:pt x="750963" y="1984795"/>
                      </a:lnTo>
                      <a:lnTo>
                        <a:pt x="710217" y="1938961"/>
                      </a:lnTo>
                      <a:cubicBezTo>
                        <a:pt x="644793" y="1856992"/>
                        <a:pt x="585726" y="1762157"/>
                        <a:pt x="538579" y="1652745"/>
                      </a:cubicBezTo>
                      <a:lnTo>
                        <a:pt x="509279" y="1574779"/>
                      </a:lnTo>
                      <a:cubicBezTo>
                        <a:pt x="268464" y="1540400"/>
                        <a:pt x="251488" y="1367908"/>
                        <a:pt x="229748" y="1243042"/>
                      </a:cubicBezTo>
                      <a:cubicBezTo>
                        <a:pt x="263328" y="1384270"/>
                        <a:pt x="346422" y="1496432"/>
                        <a:pt x="465675" y="1530391"/>
                      </a:cubicBezTo>
                      <a:lnTo>
                        <a:pt x="494865" y="1535662"/>
                      </a:lnTo>
                      <a:lnTo>
                        <a:pt x="461826" y="1413980"/>
                      </a:lnTo>
                      <a:cubicBezTo>
                        <a:pt x="433045" y="1284376"/>
                        <a:pt x="419891" y="1139055"/>
                        <a:pt x="427928" y="976312"/>
                      </a:cubicBezTo>
                      <a:cubicBezTo>
                        <a:pt x="441024" y="1232296"/>
                        <a:pt x="518415" y="1469528"/>
                        <a:pt x="643524" y="1666912"/>
                      </a:cubicBezTo>
                      <a:lnTo>
                        <a:pt x="708236" y="1759688"/>
                      </a:lnTo>
                      <a:lnTo>
                        <a:pt x="740004" y="1725567"/>
                      </a:lnTo>
                      <a:cubicBezTo>
                        <a:pt x="803523" y="1642592"/>
                        <a:pt x="819229" y="1524530"/>
                        <a:pt x="792901" y="1402919"/>
                      </a:cubicBezTo>
                      <a:cubicBezTo>
                        <a:pt x="861283" y="1546542"/>
                        <a:pt x="826557" y="1645332"/>
                        <a:pt x="766778" y="1743387"/>
                      </a:cubicBezTo>
                      <a:lnTo>
                        <a:pt x="734943" y="1791911"/>
                      </a:lnTo>
                      <a:lnTo>
                        <a:pt x="783925" y="1850231"/>
                      </a:lnTo>
                      <a:cubicBezTo>
                        <a:pt x="990696" y="2074862"/>
                        <a:pt x="1272476" y="2216150"/>
                        <a:pt x="1589977" y="2224088"/>
                      </a:cubicBezTo>
                      <a:cubicBezTo>
                        <a:pt x="1816990" y="1406526"/>
                        <a:pt x="1615377" y="1455739"/>
                        <a:pt x="1404240" y="990599"/>
                      </a:cubicBezTo>
                      <a:cubicBezTo>
                        <a:pt x="1296753" y="803076"/>
                        <a:pt x="1220893" y="585786"/>
                        <a:pt x="1225492" y="372451"/>
                      </a:cubicBezTo>
                      <a:lnTo>
                        <a:pt x="1228681" y="340752"/>
                      </a:lnTo>
                      <a:lnTo>
                        <a:pt x="1161954" y="300434"/>
                      </a:lnTo>
                      <a:cubicBezTo>
                        <a:pt x="1065686" y="237818"/>
                        <a:pt x="991697" y="163718"/>
                        <a:pt x="991334" y="4648"/>
                      </a:cubicBezTo>
                      <a:cubicBezTo>
                        <a:pt x="1024914" y="145876"/>
                        <a:pt x="1108008" y="258037"/>
                        <a:pt x="1227261" y="291997"/>
                      </a:cubicBezTo>
                      <a:lnTo>
                        <a:pt x="1233475" y="293119"/>
                      </a:lnTo>
                      <a:lnTo>
                        <a:pt x="1238297" y="245193"/>
                      </a:lnTo>
                      <a:cubicBezTo>
                        <a:pt x="1253792" y="161031"/>
                        <a:pt x="1283722" y="78580"/>
                        <a:pt x="1331215" y="0"/>
                      </a:cubicBez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grpSp>
              <p:nvGrpSpPr>
                <p:cNvPr id="46" name="Group 45"/>
                <p:cNvGrpSpPr/>
                <p:nvPr/>
              </p:nvGrpSpPr>
              <p:grpSpPr>
                <a:xfrm>
                  <a:off x="435086" y="994209"/>
                  <a:ext cx="6151132" cy="4824665"/>
                  <a:chOff x="435086" y="994209"/>
                  <a:chExt cx="6151132" cy="4824665"/>
                </a:xfrm>
              </p:grpSpPr>
              <p:sp>
                <p:nvSpPr>
                  <p:cNvPr id="47" name="Oval 46"/>
                  <p:cNvSpPr/>
                  <p:nvPr/>
                </p:nvSpPr>
                <p:spPr>
                  <a:xfrm>
                    <a:off x="3572262" y="1744662"/>
                    <a:ext cx="739189" cy="73918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48" name="Oval 47"/>
                  <p:cNvSpPr/>
                  <p:nvPr/>
                </p:nvSpPr>
                <p:spPr>
                  <a:xfrm>
                    <a:off x="3816211" y="2903901"/>
                    <a:ext cx="739189" cy="739189"/>
                  </a:xfrm>
                  <a:prstGeom prst="ellipse">
                    <a:avLst/>
                  </a:prstGeom>
                  <a:solidFill>
                    <a:srgbClr val="4756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49" name="Oval 48"/>
                  <p:cNvSpPr/>
                  <p:nvPr/>
                </p:nvSpPr>
                <p:spPr>
                  <a:xfrm>
                    <a:off x="4965318" y="2969796"/>
                    <a:ext cx="621280" cy="621280"/>
                  </a:xfrm>
                  <a:prstGeom prst="ellipse">
                    <a:avLst/>
                  </a:prstGeom>
                  <a:solidFill>
                    <a:srgbClr val="4756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50" name="Oval 49"/>
                  <p:cNvSpPr/>
                  <p:nvPr/>
                </p:nvSpPr>
                <p:spPr>
                  <a:xfrm>
                    <a:off x="2169645" y="3162945"/>
                    <a:ext cx="671963" cy="671963"/>
                  </a:xfrm>
                  <a:prstGeom prst="ellipse">
                    <a:avLst/>
                  </a:prstGeom>
                  <a:solidFill>
                    <a:srgbClr val="4756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51" name="Oval 50"/>
                  <p:cNvSpPr/>
                  <p:nvPr/>
                </p:nvSpPr>
                <p:spPr>
                  <a:xfrm>
                    <a:off x="4185805" y="1678973"/>
                    <a:ext cx="1369529" cy="1369530"/>
                  </a:xfrm>
                  <a:prstGeom prst="ellipse">
                    <a:avLst/>
                  </a:prstGeom>
                  <a:solidFill>
                    <a:srgbClr val="23A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52" name="Oval 51"/>
                  <p:cNvSpPr/>
                  <p:nvPr/>
                </p:nvSpPr>
                <p:spPr>
                  <a:xfrm>
                    <a:off x="841281" y="2285031"/>
                    <a:ext cx="1369529" cy="1369530"/>
                  </a:xfrm>
                  <a:prstGeom prst="ellipse">
                    <a:avLst/>
                  </a:prstGeom>
                  <a:solidFill>
                    <a:srgbClr val="4756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sp>
                <p:nvSpPr>
                  <p:cNvPr id="53" name="Oval 52"/>
                  <p:cNvSpPr/>
                  <p:nvPr/>
                </p:nvSpPr>
                <p:spPr>
                  <a:xfrm>
                    <a:off x="435086" y="3810010"/>
                    <a:ext cx="1369529" cy="1369530"/>
                  </a:xfrm>
                  <a:prstGeom prst="ellipse">
                    <a:avLst/>
                  </a:prstGeom>
                  <a:solidFill>
                    <a:srgbClr val="23A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54" name="Oval 53"/>
                  <p:cNvSpPr/>
                  <p:nvPr/>
                </p:nvSpPr>
                <p:spPr>
                  <a:xfrm>
                    <a:off x="2135361" y="994209"/>
                    <a:ext cx="1369529" cy="1369530"/>
                  </a:xfrm>
                  <a:prstGeom prst="ellipse">
                    <a:avLst/>
                  </a:prstGeom>
                  <a:solidFill>
                    <a:srgbClr val="23A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55" name="Oval 54"/>
                  <p:cNvSpPr/>
                  <p:nvPr/>
                </p:nvSpPr>
                <p:spPr>
                  <a:xfrm>
                    <a:off x="5186266" y="3677669"/>
                    <a:ext cx="786645" cy="786644"/>
                  </a:xfrm>
                  <a:prstGeom prst="ellipse">
                    <a:avLst/>
                  </a:prstGeom>
                  <a:solidFill>
                    <a:srgbClr val="23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56" name="Oval 55"/>
                  <p:cNvSpPr/>
                  <p:nvPr/>
                </p:nvSpPr>
                <p:spPr>
                  <a:xfrm>
                    <a:off x="4532170" y="4449344"/>
                    <a:ext cx="1369529" cy="1369530"/>
                  </a:xfrm>
                  <a:prstGeom prst="ellipse">
                    <a:avLst/>
                  </a:prstGeom>
                  <a:solidFill>
                    <a:srgbClr val="23A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57" name="Oval 56"/>
                  <p:cNvSpPr/>
                  <p:nvPr/>
                </p:nvSpPr>
                <p:spPr>
                  <a:xfrm>
                    <a:off x="5557272" y="2272346"/>
                    <a:ext cx="1028946" cy="1028949"/>
                  </a:xfrm>
                  <a:prstGeom prst="ellipse">
                    <a:avLst/>
                  </a:prstGeom>
                  <a:solidFill>
                    <a:srgbClr val="4756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58" name="Oval 57"/>
                  <p:cNvSpPr/>
                  <p:nvPr/>
                </p:nvSpPr>
                <p:spPr>
                  <a:xfrm>
                    <a:off x="1844271" y="4553236"/>
                    <a:ext cx="865308" cy="865309"/>
                  </a:xfrm>
                  <a:prstGeom prst="ellipse">
                    <a:avLst/>
                  </a:prstGeom>
                  <a:solidFill>
                    <a:srgbClr val="475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grpSp>
          </p:grpSp>
          <p:sp>
            <p:nvSpPr>
              <p:cNvPr id="43" name="Oval 42"/>
              <p:cNvSpPr/>
              <p:nvPr/>
            </p:nvSpPr>
            <p:spPr>
              <a:xfrm>
                <a:off x="5757278" y="3712387"/>
                <a:ext cx="1369528" cy="1369530"/>
              </a:xfrm>
              <a:prstGeom prst="ellipse">
                <a:avLst/>
              </a:prstGeom>
              <a:solidFill>
                <a:srgbClr val="4756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grpSp>
        <p:grpSp>
          <p:nvGrpSpPr>
            <p:cNvPr id="31" name="Group 30"/>
            <p:cNvGrpSpPr/>
            <p:nvPr/>
          </p:nvGrpSpPr>
          <p:grpSpPr>
            <a:xfrm>
              <a:off x="776161" y="1790912"/>
              <a:ext cx="6721709" cy="3789387"/>
              <a:chOff x="776161" y="1790912"/>
              <a:chExt cx="6721709" cy="3789387"/>
            </a:xfrm>
          </p:grpSpPr>
          <p:sp>
            <p:nvSpPr>
              <p:cNvPr id="32" name="Rectangle 31"/>
              <p:cNvSpPr/>
              <p:nvPr/>
            </p:nvSpPr>
            <p:spPr>
              <a:xfrm>
                <a:off x="4287055" y="2423479"/>
                <a:ext cx="1345490"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bg1"/>
                    </a:solidFill>
                    <a:latin typeface="Arial" panose="020B0604020202020204" pitchFamily="34" charset="0"/>
                    <a:cs typeface="Arial" panose="020B0604020202020204" pitchFamily="34" charset="0"/>
                  </a:rPr>
                  <a:t>Stabilize </a:t>
                </a:r>
              </a:p>
            </p:txBody>
          </p:sp>
          <p:sp>
            <p:nvSpPr>
              <p:cNvPr id="33" name="Rectangle 32"/>
              <p:cNvSpPr/>
              <p:nvPr/>
            </p:nvSpPr>
            <p:spPr>
              <a:xfrm>
                <a:off x="2368692" y="1790912"/>
                <a:ext cx="1345490"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bg1"/>
                    </a:solidFill>
                    <a:latin typeface="Arial" panose="020B0604020202020204" pitchFamily="34" charset="0"/>
                    <a:cs typeface="Arial" panose="020B0604020202020204" pitchFamily="34" charset="0"/>
                  </a:rPr>
                  <a:t>Wholistic</a:t>
                </a:r>
              </a:p>
            </p:txBody>
          </p:sp>
          <p:sp>
            <p:nvSpPr>
              <p:cNvPr id="35" name="Rectangle 34"/>
              <p:cNvSpPr/>
              <p:nvPr/>
            </p:nvSpPr>
            <p:spPr>
              <a:xfrm>
                <a:off x="1194605" y="2983339"/>
                <a:ext cx="1345490"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bg1"/>
                  </a:solidFill>
                  <a:latin typeface="Arial" panose="020B0604020202020204" pitchFamily="34" charset="0"/>
                  <a:cs typeface="Arial" panose="020B0604020202020204" pitchFamily="34" charset="0"/>
                </a:endParaRPr>
              </a:p>
            </p:txBody>
          </p:sp>
          <p:sp>
            <p:nvSpPr>
              <p:cNvPr id="36" name="Rectangle 35"/>
              <p:cNvSpPr/>
              <p:nvPr/>
            </p:nvSpPr>
            <p:spPr>
              <a:xfrm>
                <a:off x="4520146" y="5014621"/>
                <a:ext cx="1470800"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bg1"/>
                    </a:solidFill>
                    <a:latin typeface="Arial" panose="020B0604020202020204" pitchFamily="34" charset="0"/>
                    <a:cs typeface="Arial" panose="020B0604020202020204" pitchFamily="34" charset="0"/>
                  </a:rPr>
                  <a:t>Communication</a:t>
                </a:r>
              </a:p>
            </p:txBody>
          </p:sp>
          <p:sp>
            <p:nvSpPr>
              <p:cNvPr id="37" name="Rectangle 36"/>
              <p:cNvSpPr/>
              <p:nvPr/>
            </p:nvSpPr>
            <p:spPr>
              <a:xfrm>
                <a:off x="2000502" y="4859327"/>
                <a:ext cx="1078284"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bg1"/>
                    </a:solidFill>
                    <a:latin typeface="Arial" panose="020B0604020202020204" pitchFamily="34" charset="0"/>
                    <a:cs typeface="Arial" panose="020B0604020202020204" pitchFamily="34" charset="0"/>
                  </a:rPr>
                  <a:t>Quality</a:t>
                </a:r>
              </a:p>
            </p:txBody>
          </p:sp>
          <p:sp>
            <p:nvSpPr>
              <p:cNvPr id="38" name="Rectangle 37"/>
              <p:cNvSpPr/>
              <p:nvPr/>
            </p:nvSpPr>
            <p:spPr>
              <a:xfrm>
                <a:off x="776161" y="4438280"/>
                <a:ext cx="1345490"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bg1"/>
                    </a:solidFill>
                    <a:latin typeface="Arial" panose="020B0604020202020204" pitchFamily="34" charset="0"/>
                    <a:cs typeface="Arial" panose="020B0604020202020204" pitchFamily="34" charset="0"/>
                  </a:rPr>
                  <a:t>Relief</a:t>
                </a:r>
              </a:p>
            </p:txBody>
          </p:sp>
          <p:sp>
            <p:nvSpPr>
              <p:cNvPr id="39" name="Rectangle 38"/>
              <p:cNvSpPr/>
              <p:nvPr/>
            </p:nvSpPr>
            <p:spPr>
              <a:xfrm>
                <a:off x="5709742" y="4355738"/>
                <a:ext cx="1788128"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chemeClr val="bg1"/>
                    </a:solidFill>
                    <a:latin typeface="Arial" panose="020B0604020202020204" pitchFamily="34" charset="0"/>
                    <a:cs typeface="Arial" panose="020B0604020202020204" pitchFamily="34" charset="0"/>
                  </a:rPr>
                  <a:t>Collaborative</a:t>
                </a:r>
              </a:p>
            </p:txBody>
          </p:sp>
          <p:sp>
            <p:nvSpPr>
              <p:cNvPr id="40" name="Rectangle 39"/>
              <p:cNvSpPr/>
              <p:nvPr/>
            </p:nvSpPr>
            <p:spPr>
              <a:xfrm>
                <a:off x="5458842" y="2827026"/>
                <a:ext cx="1148270"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bg1"/>
                    </a:solidFill>
                    <a:latin typeface="Arial" panose="020B0604020202020204" pitchFamily="34" charset="0"/>
                    <a:cs typeface="Arial" panose="020B0604020202020204" pitchFamily="34" charset="0"/>
                  </a:rPr>
                  <a:t>Frequent</a:t>
                </a:r>
              </a:p>
            </p:txBody>
          </p:sp>
          <p:sp>
            <p:nvSpPr>
              <p:cNvPr id="41" name="Rectangle 40"/>
              <p:cNvSpPr/>
              <p:nvPr/>
            </p:nvSpPr>
            <p:spPr>
              <a:xfrm>
                <a:off x="5172836" y="4000594"/>
                <a:ext cx="835444" cy="56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bg1"/>
                    </a:solidFill>
                    <a:latin typeface="Arial" panose="020B0604020202020204" pitchFamily="34" charset="0"/>
                    <a:cs typeface="Arial" panose="020B0604020202020204" pitchFamily="34" charset="0"/>
                  </a:rPr>
                  <a:t>Quality</a:t>
                </a:r>
              </a:p>
            </p:txBody>
          </p:sp>
        </p:grpSp>
      </p:grpSp>
      <p:grpSp>
        <p:nvGrpSpPr>
          <p:cNvPr id="66" name="Group 65"/>
          <p:cNvGrpSpPr/>
          <p:nvPr/>
        </p:nvGrpSpPr>
        <p:grpSpPr>
          <a:xfrm>
            <a:off x="5908506" y="1849774"/>
            <a:ext cx="2982686" cy="2432378"/>
            <a:chOff x="7750629" y="1414350"/>
            <a:chExt cx="3976914" cy="3243170"/>
          </a:xfrm>
        </p:grpSpPr>
        <p:sp>
          <p:nvSpPr>
            <p:cNvPr id="69" name="Rectangle 68"/>
            <p:cNvSpPr/>
            <p:nvPr/>
          </p:nvSpPr>
          <p:spPr>
            <a:xfrm>
              <a:off x="7750629" y="2725794"/>
              <a:ext cx="3976914" cy="1931726"/>
            </a:xfrm>
            <a:prstGeom prst="rect">
              <a:avLst/>
            </a:prstGeom>
          </p:spPr>
          <p:txBody>
            <a:bodyPr wrap="square">
              <a:spAutoFit/>
            </a:bodyPr>
            <a:lstStyle/>
            <a:p>
              <a:pPr defTabSz="685800">
                <a:lnSpc>
                  <a:spcPct val="150000"/>
                </a:lnSpc>
                <a:defRPr/>
              </a:pPr>
              <a:r>
                <a:rPr lang="en-US" sz="1000" b="1" i="1" dirty="0">
                  <a:solidFill>
                    <a:srgbClr val="47566B"/>
                  </a:solidFill>
                  <a:latin typeface="Arial" panose="020B0604020202020204" pitchFamily="34" charset="0"/>
                  <a:cs typeface="Arial" panose="020B0604020202020204" pitchFamily="34" charset="0"/>
                </a:rPr>
                <a:t>Related to Housing Inspections and Maintenance. </a:t>
              </a:r>
              <a:r>
                <a:rPr lang="en-US" sz="1000" i="1" dirty="0">
                  <a:solidFill>
                    <a:prstClr val="black">
                      <a:lumMod val="75000"/>
                      <a:lumOff val="25000"/>
                    </a:prstClr>
                  </a:solidFill>
                  <a:latin typeface="Arial" panose="020B0604020202020204" pitchFamily="34" charset="0"/>
                  <a:cs typeface="Arial" panose="020B0604020202020204" pitchFamily="34" charset="0"/>
                </a:rPr>
                <a:t>These are the core beliefs of how inspections and maintenance should be performed to reimagine how they can promote healthy homes and improve communication across sectors. </a:t>
              </a:r>
            </a:p>
          </p:txBody>
        </p:sp>
        <p:sp>
          <p:nvSpPr>
            <p:cNvPr id="70" name="Rectangle 69"/>
            <p:cNvSpPr/>
            <p:nvPr/>
          </p:nvSpPr>
          <p:spPr>
            <a:xfrm>
              <a:off x="7750629" y="1414350"/>
              <a:ext cx="3976914" cy="1008396"/>
            </a:xfrm>
            <a:prstGeom prst="rect">
              <a:avLst/>
            </a:prstGeom>
          </p:spPr>
          <p:txBody>
            <a:bodyPr wrap="square">
              <a:spAutoFit/>
            </a:bodyPr>
            <a:lstStyle/>
            <a:p>
              <a:pPr defTabSz="685800">
                <a:lnSpc>
                  <a:spcPct val="150000"/>
                </a:lnSpc>
                <a:defRPr/>
              </a:pPr>
              <a:r>
                <a:rPr lang="en-US" sz="1000" b="1" i="1" dirty="0">
                  <a:solidFill>
                    <a:srgbClr val="23A085"/>
                  </a:solidFill>
                  <a:latin typeface="Arial" panose="020B0604020202020204" pitchFamily="34" charset="0"/>
                  <a:cs typeface="Arial" panose="020B0604020202020204" pitchFamily="34" charset="0"/>
                </a:rPr>
                <a:t>Related to Health. </a:t>
              </a:r>
              <a:r>
                <a:rPr lang="en-US" sz="1000" i="1" dirty="0">
                  <a:solidFill>
                    <a:prstClr val="black">
                      <a:lumMod val="75000"/>
                      <a:lumOff val="25000"/>
                    </a:prstClr>
                  </a:solidFill>
                  <a:latin typeface="Arial" panose="020B0604020202020204" pitchFamily="34" charset="0"/>
                  <a:cs typeface="Arial" panose="020B0604020202020204" pitchFamily="34" charset="0"/>
                </a:rPr>
                <a:t>These are the core beliefs of how we wanted to reimagine what an individuals’ health could look life with reintegration. </a:t>
              </a:r>
            </a:p>
          </p:txBody>
        </p:sp>
      </p:grpSp>
      <p:sp>
        <p:nvSpPr>
          <p:cNvPr id="5" name="Rectangle 4">
            <a:extLst>
              <a:ext uri="{FF2B5EF4-FFF2-40B4-BE49-F238E27FC236}">
                <a16:creationId xmlns:a16="http://schemas.microsoft.com/office/drawing/2014/main" id="{43DC2E5B-F983-219E-EDC9-9716B0A8BD49}"/>
              </a:ext>
            </a:extLst>
          </p:cNvPr>
          <p:cNvSpPr/>
          <p:nvPr/>
        </p:nvSpPr>
        <p:spPr>
          <a:xfrm>
            <a:off x="869625" y="3216050"/>
            <a:ext cx="1028894" cy="44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bg1"/>
                </a:solidFill>
                <a:latin typeface="Arial" panose="020B0604020202020204" pitchFamily="34" charset="0"/>
                <a:cs typeface="Arial" panose="020B0604020202020204" pitchFamily="34" charset="0"/>
              </a:rPr>
              <a:t>Thorough</a:t>
            </a:r>
          </a:p>
        </p:txBody>
      </p:sp>
    </p:spTree>
    <p:extLst>
      <p:ext uri="{BB962C8B-B14F-4D97-AF65-F5344CB8AC3E}">
        <p14:creationId xmlns:p14="http://schemas.microsoft.com/office/powerpoint/2010/main" val="310235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Group 225">
            <a:extLst>
              <a:ext uri="{FF2B5EF4-FFF2-40B4-BE49-F238E27FC236}">
                <a16:creationId xmlns:a16="http://schemas.microsoft.com/office/drawing/2014/main" id="{D24795A5-1715-4A77-A285-4CB162134CC4}"/>
              </a:ext>
            </a:extLst>
          </p:cNvPr>
          <p:cNvGrpSpPr/>
          <p:nvPr/>
        </p:nvGrpSpPr>
        <p:grpSpPr>
          <a:xfrm>
            <a:off x="24046" y="1565564"/>
            <a:ext cx="9006938" cy="4196796"/>
            <a:chOff x="367252" y="1135224"/>
            <a:chExt cx="11269543" cy="5251062"/>
          </a:xfrm>
        </p:grpSpPr>
        <p:grpSp>
          <p:nvGrpSpPr>
            <p:cNvPr id="225" name="Group 224">
              <a:extLst>
                <a:ext uri="{FF2B5EF4-FFF2-40B4-BE49-F238E27FC236}">
                  <a16:creationId xmlns:a16="http://schemas.microsoft.com/office/drawing/2014/main" id="{CE592F54-FD70-4FA9-ABE6-962388BFFA74}"/>
                </a:ext>
              </a:extLst>
            </p:cNvPr>
            <p:cNvGrpSpPr/>
            <p:nvPr/>
          </p:nvGrpSpPr>
          <p:grpSpPr>
            <a:xfrm>
              <a:off x="1311592" y="1135224"/>
              <a:ext cx="9050566" cy="800219"/>
              <a:chOff x="1311592" y="1135224"/>
              <a:chExt cx="9050566" cy="800219"/>
            </a:xfrm>
          </p:grpSpPr>
          <p:sp>
            <p:nvSpPr>
              <p:cNvPr id="142" name="Rectangle 141">
                <a:extLst>
                  <a:ext uri="{FF2B5EF4-FFF2-40B4-BE49-F238E27FC236}">
                    <a16:creationId xmlns:a16="http://schemas.microsoft.com/office/drawing/2014/main" id="{C813B6C9-66A0-4C84-A538-144E3288E029}"/>
                  </a:ext>
                </a:extLst>
              </p:cNvPr>
              <p:cNvSpPr/>
              <p:nvPr/>
            </p:nvSpPr>
            <p:spPr>
              <a:xfrm>
                <a:off x="7548994" y="1135224"/>
                <a:ext cx="2813164" cy="800219"/>
              </a:xfrm>
              <a:prstGeom prst="rect">
                <a:avLst/>
              </a:prstGeom>
            </p:spPr>
            <p:txBody>
              <a:bodyPr wrap="none">
                <a:spAutoFit/>
              </a:bodyPr>
              <a:lstStyle/>
              <a:p>
                <a:pPr algn="ctr"/>
                <a:r>
                  <a:rPr lang="en-IN" sz="3300" b="1" dirty="0">
                    <a:latin typeface="Arial" panose="020B0604020202020204" pitchFamily="34" charset="0"/>
                    <a:cs typeface="Arial" panose="020B0604020202020204" pitchFamily="34" charset="0"/>
                  </a:rPr>
                  <a:t>Solutions</a:t>
                </a:r>
                <a:endParaRPr lang="en-US" sz="3300" b="1" dirty="0"/>
              </a:p>
            </p:txBody>
          </p:sp>
          <p:sp>
            <p:nvSpPr>
              <p:cNvPr id="141" name="Rectangle 140">
                <a:extLst>
                  <a:ext uri="{FF2B5EF4-FFF2-40B4-BE49-F238E27FC236}">
                    <a16:creationId xmlns:a16="http://schemas.microsoft.com/office/drawing/2014/main" id="{F1B46A25-ABBF-422B-85E9-930CC4425727}"/>
                  </a:ext>
                </a:extLst>
              </p:cNvPr>
              <p:cNvSpPr/>
              <p:nvPr/>
            </p:nvSpPr>
            <p:spPr>
              <a:xfrm>
                <a:off x="1311592" y="1135224"/>
                <a:ext cx="3255593" cy="800219"/>
              </a:xfrm>
              <a:prstGeom prst="rect">
                <a:avLst/>
              </a:prstGeom>
            </p:spPr>
            <p:txBody>
              <a:bodyPr wrap="none">
                <a:spAutoFit/>
              </a:bodyPr>
              <a:lstStyle/>
              <a:p>
                <a:pPr algn="ctr"/>
                <a:r>
                  <a:rPr lang="en-IN" sz="3300" b="1" dirty="0">
                    <a:latin typeface="Arial" panose="020B0604020202020204" pitchFamily="34" charset="0"/>
                    <a:cs typeface="Arial" panose="020B0604020202020204" pitchFamily="34" charset="0"/>
                  </a:rPr>
                  <a:t>Challenges</a:t>
                </a:r>
                <a:endParaRPr lang="en-US" sz="3300" b="1" dirty="0"/>
              </a:p>
            </p:txBody>
          </p:sp>
        </p:grpSp>
        <p:grpSp>
          <p:nvGrpSpPr>
            <p:cNvPr id="224" name="Group 223">
              <a:extLst>
                <a:ext uri="{FF2B5EF4-FFF2-40B4-BE49-F238E27FC236}">
                  <a16:creationId xmlns:a16="http://schemas.microsoft.com/office/drawing/2014/main" id="{CCADD0B9-FBA4-44F7-BF2B-13B931446382}"/>
                </a:ext>
              </a:extLst>
            </p:cNvPr>
            <p:cNvGrpSpPr/>
            <p:nvPr/>
          </p:nvGrpSpPr>
          <p:grpSpPr>
            <a:xfrm>
              <a:off x="367252" y="2069122"/>
              <a:ext cx="11269543" cy="4317164"/>
              <a:chOff x="367252" y="2069122"/>
              <a:chExt cx="11269543" cy="4317164"/>
            </a:xfrm>
          </p:grpSpPr>
          <p:grpSp>
            <p:nvGrpSpPr>
              <p:cNvPr id="215" name="Group 214">
                <a:extLst>
                  <a:ext uri="{FF2B5EF4-FFF2-40B4-BE49-F238E27FC236}">
                    <a16:creationId xmlns:a16="http://schemas.microsoft.com/office/drawing/2014/main" id="{095BD4C9-6F3D-4598-8E4E-3554F6EF4C0D}"/>
                  </a:ext>
                </a:extLst>
              </p:cNvPr>
              <p:cNvGrpSpPr/>
              <p:nvPr/>
            </p:nvGrpSpPr>
            <p:grpSpPr>
              <a:xfrm>
                <a:off x="6320283" y="2069122"/>
                <a:ext cx="5076549" cy="1034150"/>
                <a:chOff x="6320283" y="2069122"/>
                <a:chExt cx="5076549" cy="1034150"/>
              </a:xfrm>
            </p:grpSpPr>
            <p:grpSp>
              <p:nvGrpSpPr>
                <p:cNvPr id="212" name="Group 211">
                  <a:extLst>
                    <a:ext uri="{FF2B5EF4-FFF2-40B4-BE49-F238E27FC236}">
                      <a16:creationId xmlns:a16="http://schemas.microsoft.com/office/drawing/2014/main" id="{3AA52F08-3135-476B-B2AC-81453C1598C0}"/>
                    </a:ext>
                  </a:extLst>
                </p:cNvPr>
                <p:cNvGrpSpPr/>
                <p:nvPr/>
              </p:nvGrpSpPr>
              <p:grpSpPr>
                <a:xfrm>
                  <a:off x="6320283" y="2069122"/>
                  <a:ext cx="5048295" cy="1034150"/>
                  <a:chOff x="6320283" y="2069122"/>
                  <a:chExt cx="5048295" cy="1034150"/>
                </a:xfrm>
              </p:grpSpPr>
              <p:sp>
                <p:nvSpPr>
                  <p:cNvPr id="143" name="Arrow: Chevron 142">
                    <a:extLst>
                      <a:ext uri="{FF2B5EF4-FFF2-40B4-BE49-F238E27FC236}">
                        <a16:creationId xmlns:a16="http://schemas.microsoft.com/office/drawing/2014/main" id="{436CA2F9-DA6D-4DF8-8A7E-BBCCF0ABAC8B}"/>
                      </a:ext>
                    </a:extLst>
                  </p:cNvPr>
                  <p:cNvSpPr/>
                  <p:nvPr/>
                </p:nvSpPr>
                <p:spPr>
                  <a:xfrm>
                    <a:off x="6320283" y="2399305"/>
                    <a:ext cx="317282" cy="373785"/>
                  </a:xfrm>
                  <a:prstGeom prst="chevron">
                    <a:avLst/>
                  </a:prstGeom>
                  <a:solidFill>
                    <a:srgbClr val="04A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07" name="Group 206">
                    <a:extLst>
                      <a:ext uri="{FF2B5EF4-FFF2-40B4-BE49-F238E27FC236}">
                        <a16:creationId xmlns:a16="http://schemas.microsoft.com/office/drawing/2014/main" id="{442E3BBD-FF13-45C1-9A2B-4822877887A4}"/>
                      </a:ext>
                    </a:extLst>
                  </p:cNvPr>
                  <p:cNvGrpSpPr/>
                  <p:nvPr/>
                </p:nvGrpSpPr>
                <p:grpSpPr>
                  <a:xfrm>
                    <a:off x="6687193" y="2069122"/>
                    <a:ext cx="4681385" cy="1034150"/>
                    <a:chOff x="6687193" y="2069122"/>
                    <a:chExt cx="4681385" cy="1034150"/>
                  </a:xfrm>
                </p:grpSpPr>
                <p:grpSp>
                  <p:nvGrpSpPr>
                    <p:cNvPr id="131" name="Group 130">
                      <a:extLst>
                        <a:ext uri="{FF2B5EF4-FFF2-40B4-BE49-F238E27FC236}">
                          <a16:creationId xmlns:a16="http://schemas.microsoft.com/office/drawing/2014/main" id="{C0FE8975-CE2B-49C8-B504-0FDAFCAA8192}"/>
                        </a:ext>
                      </a:extLst>
                    </p:cNvPr>
                    <p:cNvGrpSpPr/>
                    <p:nvPr/>
                  </p:nvGrpSpPr>
                  <p:grpSpPr>
                    <a:xfrm>
                      <a:off x="6687193" y="2069122"/>
                      <a:ext cx="4681385" cy="1034150"/>
                      <a:chOff x="2204631" y="1332868"/>
                      <a:chExt cx="4681385" cy="877824"/>
                    </a:xfrm>
                  </p:grpSpPr>
                  <p:sp>
                    <p:nvSpPr>
                      <p:cNvPr id="138" name="Rectangle 137">
                        <a:extLst>
                          <a:ext uri="{FF2B5EF4-FFF2-40B4-BE49-F238E27FC236}">
                            <a16:creationId xmlns:a16="http://schemas.microsoft.com/office/drawing/2014/main" id="{E2A96B9B-A4A3-4DCC-9A3F-EDAEDD51FC87}"/>
                          </a:ext>
                        </a:extLst>
                      </p:cNvPr>
                      <p:cNvSpPr/>
                      <p:nvPr/>
                    </p:nvSpPr>
                    <p:spPr>
                      <a:xfrm>
                        <a:off x="2204631" y="1332868"/>
                        <a:ext cx="1021241" cy="877824"/>
                      </a:xfrm>
                      <a:prstGeom prst="rect">
                        <a:avLst/>
                      </a:prstGeom>
                      <a:solidFill>
                        <a:srgbClr val="3E74AB"/>
                      </a:solidFill>
                      <a:ln>
                        <a:solidFill>
                          <a:srgbClr val="3E74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39" name="Rectangle 138">
                        <a:extLst>
                          <a:ext uri="{FF2B5EF4-FFF2-40B4-BE49-F238E27FC236}">
                            <a16:creationId xmlns:a16="http://schemas.microsoft.com/office/drawing/2014/main" id="{1E1C8767-50CD-42F6-9E1D-E25F41E65E98}"/>
                          </a:ext>
                        </a:extLst>
                      </p:cNvPr>
                      <p:cNvSpPr/>
                      <p:nvPr/>
                    </p:nvSpPr>
                    <p:spPr>
                      <a:xfrm>
                        <a:off x="3220072" y="1332868"/>
                        <a:ext cx="3665944" cy="877824"/>
                      </a:xfrm>
                      <a:prstGeom prst="rect">
                        <a:avLst/>
                      </a:prstGeom>
                      <a:noFill/>
                      <a:ln>
                        <a:solidFill>
                          <a:srgbClr val="3E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70" name="Freeform 92">
                      <a:extLst>
                        <a:ext uri="{FF2B5EF4-FFF2-40B4-BE49-F238E27FC236}">
                          <a16:creationId xmlns:a16="http://schemas.microsoft.com/office/drawing/2014/main" id="{9755E563-8B44-4990-AA4E-828F68B8FACD}"/>
                        </a:ext>
                      </a:extLst>
                    </p:cNvPr>
                    <p:cNvSpPr/>
                    <p:nvPr/>
                  </p:nvSpPr>
                  <p:spPr>
                    <a:xfrm>
                      <a:off x="6800374" y="2417297"/>
                      <a:ext cx="777260" cy="337800"/>
                    </a:xfrm>
                    <a:custGeom>
                      <a:avLst/>
                      <a:gdLst>
                        <a:gd name="connsiteX0" fmla="*/ 2127093 w 2717643"/>
                        <a:gd name="connsiteY0" fmla="*/ 188681 h 1181100"/>
                        <a:gd name="connsiteX1" fmla="*/ 1725224 w 2717643"/>
                        <a:gd name="connsiteY1" fmla="*/ 590550 h 1181100"/>
                        <a:gd name="connsiteX2" fmla="*/ 2127093 w 2717643"/>
                        <a:gd name="connsiteY2" fmla="*/ 992419 h 1181100"/>
                        <a:gd name="connsiteX3" fmla="*/ 2528962 w 2717643"/>
                        <a:gd name="connsiteY3" fmla="*/ 590550 h 1181100"/>
                        <a:gd name="connsiteX4" fmla="*/ 2127093 w 2717643"/>
                        <a:gd name="connsiteY4" fmla="*/ 188681 h 1181100"/>
                        <a:gd name="connsiteX5" fmla="*/ 2127093 w 2717643"/>
                        <a:gd name="connsiteY5" fmla="*/ 0 h 1181100"/>
                        <a:gd name="connsiteX6" fmla="*/ 2717643 w 2717643"/>
                        <a:gd name="connsiteY6" fmla="*/ 590550 h 1181100"/>
                        <a:gd name="connsiteX7" fmla="*/ 2127093 w 2717643"/>
                        <a:gd name="connsiteY7" fmla="*/ 1181100 h 1181100"/>
                        <a:gd name="connsiteX8" fmla="*/ 1548541 w 2717643"/>
                        <a:gd name="connsiteY8" fmla="*/ 709567 h 1181100"/>
                        <a:gd name="connsiteX9" fmla="*/ 1545185 w 2717643"/>
                        <a:gd name="connsiteY9" fmla="*/ 676275 h 1181100"/>
                        <a:gd name="connsiteX10" fmla="*/ 680794 w 2717643"/>
                        <a:gd name="connsiteY10" fmla="*/ 676275 h 1181100"/>
                        <a:gd name="connsiteX11" fmla="*/ 680794 w 2717643"/>
                        <a:gd name="connsiteY11" fmla="*/ 1009650 h 1181100"/>
                        <a:gd name="connsiteX12" fmla="*/ 506343 w 2717643"/>
                        <a:gd name="connsiteY12" fmla="*/ 1009650 h 1181100"/>
                        <a:gd name="connsiteX13" fmla="*/ 506343 w 2717643"/>
                        <a:gd name="connsiteY13" fmla="*/ 676275 h 1181100"/>
                        <a:gd name="connsiteX14" fmla="*/ 347419 w 2717643"/>
                        <a:gd name="connsiteY14" fmla="*/ 676275 h 1181100"/>
                        <a:gd name="connsiteX15" fmla="*/ 347419 w 2717643"/>
                        <a:gd name="connsiteY15" fmla="*/ 1009650 h 1181100"/>
                        <a:gd name="connsiteX16" fmla="*/ 172968 w 2717643"/>
                        <a:gd name="connsiteY16" fmla="*/ 1009650 h 1181100"/>
                        <a:gd name="connsiteX17" fmla="*/ 172968 w 2717643"/>
                        <a:gd name="connsiteY17" fmla="*/ 676275 h 1181100"/>
                        <a:gd name="connsiteX18" fmla="*/ 0 w 2717643"/>
                        <a:gd name="connsiteY18" fmla="*/ 676275 h 1181100"/>
                        <a:gd name="connsiteX19" fmla="*/ 0 w 2717643"/>
                        <a:gd name="connsiteY19" fmla="*/ 495300 h 1181100"/>
                        <a:gd name="connsiteX20" fmla="*/ 1546145 w 2717643"/>
                        <a:gd name="connsiteY20" fmla="*/ 495300 h 1181100"/>
                        <a:gd name="connsiteX21" fmla="*/ 1548541 w 2717643"/>
                        <a:gd name="connsiteY21" fmla="*/ 471533 h 1181100"/>
                        <a:gd name="connsiteX22" fmla="*/ 2127093 w 2717643"/>
                        <a:gd name="connsiteY22"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17643" h="1181100">
                          <a:moveTo>
                            <a:pt x="2127093" y="188681"/>
                          </a:moveTo>
                          <a:cubicBezTo>
                            <a:pt x="1905147" y="188681"/>
                            <a:pt x="1725224" y="368604"/>
                            <a:pt x="1725224" y="590550"/>
                          </a:cubicBezTo>
                          <a:cubicBezTo>
                            <a:pt x="1725224" y="812496"/>
                            <a:pt x="1905147" y="992419"/>
                            <a:pt x="2127093" y="992419"/>
                          </a:cubicBezTo>
                          <a:cubicBezTo>
                            <a:pt x="2349039" y="992419"/>
                            <a:pt x="2528962" y="812496"/>
                            <a:pt x="2528962" y="590550"/>
                          </a:cubicBezTo>
                          <a:cubicBezTo>
                            <a:pt x="2528962" y="368604"/>
                            <a:pt x="2349039" y="188681"/>
                            <a:pt x="2127093" y="188681"/>
                          </a:cubicBezTo>
                          <a:close/>
                          <a:moveTo>
                            <a:pt x="2127093" y="0"/>
                          </a:moveTo>
                          <a:cubicBezTo>
                            <a:pt x="2453245" y="0"/>
                            <a:pt x="2717643" y="264398"/>
                            <a:pt x="2717643" y="590550"/>
                          </a:cubicBezTo>
                          <a:cubicBezTo>
                            <a:pt x="2717643" y="916702"/>
                            <a:pt x="2453245" y="1181100"/>
                            <a:pt x="2127093" y="1181100"/>
                          </a:cubicBezTo>
                          <a:cubicBezTo>
                            <a:pt x="1841710" y="1181100"/>
                            <a:pt x="1603608" y="978670"/>
                            <a:pt x="1548541" y="709567"/>
                          </a:cubicBezTo>
                          <a:lnTo>
                            <a:pt x="1545185" y="676275"/>
                          </a:lnTo>
                          <a:lnTo>
                            <a:pt x="680794" y="676275"/>
                          </a:lnTo>
                          <a:lnTo>
                            <a:pt x="680794" y="1009650"/>
                          </a:lnTo>
                          <a:lnTo>
                            <a:pt x="506343" y="1009650"/>
                          </a:lnTo>
                          <a:lnTo>
                            <a:pt x="506343" y="676275"/>
                          </a:lnTo>
                          <a:lnTo>
                            <a:pt x="347419" y="676275"/>
                          </a:lnTo>
                          <a:lnTo>
                            <a:pt x="347419" y="1009650"/>
                          </a:lnTo>
                          <a:lnTo>
                            <a:pt x="172968" y="1009650"/>
                          </a:lnTo>
                          <a:lnTo>
                            <a:pt x="172968" y="676275"/>
                          </a:lnTo>
                          <a:lnTo>
                            <a:pt x="0" y="676275"/>
                          </a:lnTo>
                          <a:lnTo>
                            <a:pt x="0" y="495300"/>
                          </a:lnTo>
                          <a:lnTo>
                            <a:pt x="1546145" y="495300"/>
                          </a:lnTo>
                          <a:lnTo>
                            <a:pt x="1548541" y="471533"/>
                          </a:lnTo>
                          <a:cubicBezTo>
                            <a:pt x="1603608" y="202430"/>
                            <a:pt x="1841710" y="0"/>
                            <a:pt x="212709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nvGrpSpPr>
                <p:cNvPr id="186" name="Group 185">
                  <a:extLst>
                    <a:ext uri="{FF2B5EF4-FFF2-40B4-BE49-F238E27FC236}">
                      <a16:creationId xmlns:a16="http://schemas.microsoft.com/office/drawing/2014/main" id="{835B47B1-D322-4699-964E-BFF8BF1CD839}"/>
                    </a:ext>
                  </a:extLst>
                </p:cNvPr>
                <p:cNvGrpSpPr/>
                <p:nvPr/>
              </p:nvGrpSpPr>
              <p:grpSpPr>
                <a:xfrm>
                  <a:off x="7739396" y="2210333"/>
                  <a:ext cx="3657436" cy="809935"/>
                  <a:chOff x="7681339" y="2133599"/>
                  <a:chExt cx="3657436" cy="809935"/>
                </a:xfrm>
              </p:grpSpPr>
              <p:sp>
                <p:nvSpPr>
                  <p:cNvPr id="184" name="TextBox 183">
                    <a:extLst>
                      <a:ext uri="{FF2B5EF4-FFF2-40B4-BE49-F238E27FC236}">
                        <a16:creationId xmlns:a16="http://schemas.microsoft.com/office/drawing/2014/main" id="{DC826E78-B5F2-4BE1-A1BD-578CEB6AD0E9}"/>
                      </a:ext>
                    </a:extLst>
                  </p:cNvPr>
                  <p:cNvSpPr txBox="1"/>
                  <p:nvPr/>
                </p:nvSpPr>
                <p:spPr>
                  <a:xfrm>
                    <a:off x="7681339" y="2133599"/>
                    <a:ext cx="2764240" cy="346583"/>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Prioritize health in housing</a:t>
                    </a:r>
                  </a:p>
                </p:txBody>
              </p:sp>
              <p:sp>
                <p:nvSpPr>
                  <p:cNvPr id="185" name="Rectangle 184">
                    <a:extLst>
                      <a:ext uri="{FF2B5EF4-FFF2-40B4-BE49-F238E27FC236}">
                        <a16:creationId xmlns:a16="http://schemas.microsoft.com/office/drawing/2014/main" id="{2EA9DFB0-F985-413F-AE72-D51C3EDF3D80}"/>
                      </a:ext>
                    </a:extLst>
                  </p:cNvPr>
                  <p:cNvSpPr/>
                  <p:nvPr/>
                </p:nvSpPr>
                <p:spPr>
                  <a:xfrm>
                    <a:off x="7681339" y="2423660"/>
                    <a:ext cx="3657436" cy="519874"/>
                  </a:xfrm>
                  <a:prstGeom prst="rect">
                    <a:avLst/>
                  </a:prstGeom>
                </p:spPr>
                <p:txBody>
                  <a:bodyPr wrap="square">
                    <a:spAutoFit/>
                  </a:bodyPr>
                  <a:lstStyle/>
                  <a:p>
                    <a:pPr lvl="0">
                      <a:defRPr/>
                    </a:pPr>
                    <a:r>
                      <a:rPr lang="en-US" sz="1050" dirty="0">
                        <a:solidFill>
                          <a:schemeClr val="tx1">
                            <a:lumMod val="65000"/>
                            <a:lumOff val="35000"/>
                          </a:schemeClr>
                        </a:solidFill>
                        <a:latin typeface="Arial" panose="020B0604020202020204" pitchFamily="34" charset="0"/>
                        <a:cs typeface="Arial" panose="020B0604020202020204" pitchFamily="34" charset="0"/>
                      </a:rPr>
                      <a:t>Drive housing decisions through a health lens ⬆️ </a:t>
                    </a:r>
                    <a:r>
                      <a:rPr lang="en-US" sz="1050" dirty="0" err="1">
                        <a:solidFill>
                          <a:schemeClr val="tx1">
                            <a:lumMod val="65000"/>
                            <a:lumOff val="35000"/>
                          </a:schemeClr>
                        </a:solidFill>
                        <a:latin typeface="Arial" panose="020B0604020202020204" pitchFamily="34" charset="0"/>
                        <a:cs typeface="Arial" panose="020B0604020202020204" pitchFamily="34" charset="0"/>
                      </a:rPr>
                      <a:t>QoH</a:t>
                    </a:r>
                    <a:r>
                      <a:rPr lang="en-US" sz="1050" dirty="0">
                        <a:solidFill>
                          <a:schemeClr val="tx1">
                            <a:lumMod val="65000"/>
                            <a:lumOff val="35000"/>
                          </a:schemeClr>
                        </a:solidFill>
                        <a:latin typeface="Arial" panose="020B0604020202020204" pitchFamily="34" charset="0"/>
                        <a:cs typeface="Arial" panose="020B0604020202020204" pitchFamily="34" charset="0"/>
                      </a:rPr>
                      <a:t> = ⬆️ QoL</a:t>
                    </a:r>
                  </a:p>
                </p:txBody>
              </p:sp>
            </p:grpSp>
          </p:grpSp>
          <p:grpSp>
            <p:nvGrpSpPr>
              <p:cNvPr id="216" name="Group 215">
                <a:extLst>
                  <a:ext uri="{FF2B5EF4-FFF2-40B4-BE49-F238E27FC236}">
                    <a16:creationId xmlns:a16="http://schemas.microsoft.com/office/drawing/2014/main" id="{0B742528-F2E6-4B6C-A3B1-211E2B29FFFC}"/>
                  </a:ext>
                </a:extLst>
              </p:cNvPr>
              <p:cNvGrpSpPr/>
              <p:nvPr/>
            </p:nvGrpSpPr>
            <p:grpSpPr>
              <a:xfrm>
                <a:off x="6320283" y="3710629"/>
                <a:ext cx="5076550" cy="1034150"/>
                <a:chOff x="6320283" y="3710629"/>
                <a:chExt cx="5076550" cy="1034150"/>
              </a:xfrm>
            </p:grpSpPr>
            <p:grpSp>
              <p:nvGrpSpPr>
                <p:cNvPr id="213" name="Group 212">
                  <a:extLst>
                    <a:ext uri="{FF2B5EF4-FFF2-40B4-BE49-F238E27FC236}">
                      <a16:creationId xmlns:a16="http://schemas.microsoft.com/office/drawing/2014/main" id="{5D11EC4A-1748-411C-8C96-DAC14993F000}"/>
                    </a:ext>
                  </a:extLst>
                </p:cNvPr>
                <p:cNvGrpSpPr/>
                <p:nvPr/>
              </p:nvGrpSpPr>
              <p:grpSpPr>
                <a:xfrm>
                  <a:off x="6320283" y="3710629"/>
                  <a:ext cx="5048295" cy="1034150"/>
                  <a:chOff x="6320283" y="3710629"/>
                  <a:chExt cx="5048295" cy="1034150"/>
                </a:xfrm>
              </p:grpSpPr>
              <p:sp>
                <p:nvSpPr>
                  <p:cNvPr id="145" name="Arrow: Chevron 144">
                    <a:extLst>
                      <a:ext uri="{FF2B5EF4-FFF2-40B4-BE49-F238E27FC236}">
                        <a16:creationId xmlns:a16="http://schemas.microsoft.com/office/drawing/2014/main" id="{62704D93-DC8F-4D83-A976-2978DCF9802C}"/>
                      </a:ext>
                    </a:extLst>
                  </p:cNvPr>
                  <p:cNvSpPr/>
                  <p:nvPr/>
                </p:nvSpPr>
                <p:spPr>
                  <a:xfrm>
                    <a:off x="6320283" y="4040812"/>
                    <a:ext cx="317282" cy="373785"/>
                  </a:xfrm>
                  <a:prstGeom prst="chevron">
                    <a:avLst/>
                  </a:prstGeom>
                  <a:solidFill>
                    <a:srgbClr val="04A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08" name="Group 207">
                    <a:extLst>
                      <a:ext uri="{FF2B5EF4-FFF2-40B4-BE49-F238E27FC236}">
                        <a16:creationId xmlns:a16="http://schemas.microsoft.com/office/drawing/2014/main" id="{AD1748CF-369B-4FFB-B0A2-D44CADCB5FCF}"/>
                      </a:ext>
                    </a:extLst>
                  </p:cNvPr>
                  <p:cNvGrpSpPr/>
                  <p:nvPr/>
                </p:nvGrpSpPr>
                <p:grpSpPr>
                  <a:xfrm>
                    <a:off x="6687193" y="3710629"/>
                    <a:ext cx="4681385" cy="1034150"/>
                    <a:chOff x="6687193" y="3710629"/>
                    <a:chExt cx="4681385" cy="1034150"/>
                  </a:xfrm>
                </p:grpSpPr>
                <p:grpSp>
                  <p:nvGrpSpPr>
                    <p:cNvPr id="132" name="Group 131">
                      <a:extLst>
                        <a:ext uri="{FF2B5EF4-FFF2-40B4-BE49-F238E27FC236}">
                          <a16:creationId xmlns:a16="http://schemas.microsoft.com/office/drawing/2014/main" id="{BD2F0A9F-185A-449F-BEE4-BCEBC46C60D9}"/>
                        </a:ext>
                      </a:extLst>
                    </p:cNvPr>
                    <p:cNvGrpSpPr/>
                    <p:nvPr/>
                  </p:nvGrpSpPr>
                  <p:grpSpPr>
                    <a:xfrm>
                      <a:off x="6687193" y="3710629"/>
                      <a:ext cx="4681385" cy="1034150"/>
                      <a:chOff x="2204631" y="1332868"/>
                      <a:chExt cx="4681385" cy="877824"/>
                    </a:xfrm>
                  </p:grpSpPr>
                  <p:sp>
                    <p:nvSpPr>
                      <p:cNvPr id="136" name="Rectangle 135">
                        <a:extLst>
                          <a:ext uri="{FF2B5EF4-FFF2-40B4-BE49-F238E27FC236}">
                            <a16:creationId xmlns:a16="http://schemas.microsoft.com/office/drawing/2014/main" id="{842378DE-F6E1-4DFF-9216-60D15E969715}"/>
                          </a:ext>
                        </a:extLst>
                      </p:cNvPr>
                      <p:cNvSpPr/>
                      <p:nvPr/>
                    </p:nvSpPr>
                    <p:spPr>
                      <a:xfrm>
                        <a:off x="2204631" y="1332868"/>
                        <a:ext cx="1021241" cy="877824"/>
                      </a:xfrm>
                      <a:prstGeom prst="rect">
                        <a:avLst/>
                      </a:prstGeom>
                      <a:solidFill>
                        <a:srgbClr val="3E74AB"/>
                      </a:solidFill>
                      <a:ln>
                        <a:solidFill>
                          <a:srgbClr val="3E74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37" name="Rectangle 136">
                        <a:extLst>
                          <a:ext uri="{FF2B5EF4-FFF2-40B4-BE49-F238E27FC236}">
                            <a16:creationId xmlns:a16="http://schemas.microsoft.com/office/drawing/2014/main" id="{21DD9BA2-C7FA-4309-A4B8-7552A7F740A3}"/>
                          </a:ext>
                        </a:extLst>
                      </p:cNvPr>
                      <p:cNvSpPr/>
                      <p:nvPr/>
                    </p:nvSpPr>
                    <p:spPr>
                      <a:xfrm>
                        <a:off x="3220072" y="1332868"/>
                        <a:ext cx="3665944" cy="877824"/>
                      </a:xfrm>
                      <a:prstGeom prst="rect">
                        <a:avLst/>
                      </a:prstGeom>
                      <a:noFill/>
                      <a:ln>
                        <a:solidFill>
                          <a:srgbClr val="3E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72" name="Freeform 92">
                      <a:extLst>
                        <a:ext uri="{FF2B5EF4-FFF2-40B4-BE49-F238E27FC236}">
                          <a16:creationId xmlns:a16="http://schemas.microsoft.com/office/drawing/2014/main" id="{AE2E9994-7DB5-413A-AD68-CE18B9E4E15B}"/>
                        </a:ext>
                      </a:extLst>
                    </p:cNvPr>
                    <p:cNvSpPr/>
                    <p:nvPr/>
                  </p:nvSpPr>
                  <p:spPr>
                    <a:xfrm>
                      <a:off x="6800374" y="4058804"/>
                      <a:ext cx="777260" cy="337800"/>
                    </a:xfrm>
                    <a:custGeom>
                      <a:avLst/>
                      <a:gdLst>
                        <a:gd name="connsiteX0" fmla="*/ 2127093 w 2717643"/>
                        <a:gd name="connsiteY0" fmla="*/ 188681 h 1181100"/>
                        <a:gd name="connsiteX1" fmla="*/ 1725224 w 2717643"/>
                        <a:gd name="connsiteY1" fmla="*/ 590550 h 1181100"/>
                        <a:gd name="connsiteX2" fmla="*/ 2127093 w 2717643"/>
                        <a:gd name="connsiteY2" fmla="*/ 992419 h 1181100"/>
                        <a:gd name="connsiteX3" fmla="*/ 2528962 w 2717643"/>
                        <a:gd name="connsiteY3" fmla="*/ 590550 h 1181100"/>
                        <a:gd name="connsiteX4" fmla="*/ 2127093 w 2717643"/>
                        <a:gd name="connsiteY4" fmla="*/ 188681 h 1181100"/>
                        <a:gd name="connsiteX5" fmla="*/ 2127093 w 2717643"/>
                        <a:gd name="connsiteY5" fmla="*/ 0 h 1181100"/>
                        <a:gd name="connsiteX6" fmla="*/ 2717643 w 2717643"/>
                        <a:gd name="connsiteY6" fmla="*/ 590550 h 1181100"/>
                        <a:gd name="connsiteX7" fmla="*/ 2127093 w 2717643"/>
                        <a:gd name="connsiteY7" fmla="*/ 1181100 h 1181100"/>
                        <a:gd name="connsiteX8" fmla="*/ 1548541 w 2717643"/>
                        <a:gd name="connsiteY8" fmla="*/ 709567 h 1181100"/>
                        <a:gd name="connsiteX9" fmla="*/ 1545185 w 2717643"/>
                        <a:gd name="connsiteY9" fmla="*/ 676275 h 1181100"/>
                        <a:gd name="connsiteX10" fmla="*/ 680794 w 2717643"/>
                        <a:gd name="connsiteY10" fmla="*/ 676275 h 1181100"/>
                        <a:gd name="connsiteX11" fmla="*/ 680794 w 2717643"/>
                        <a:gd name="connsiteY11" fmla="*/ 1009650 h 1181100"/>
                        <a:gd name="connsiteX12" fmla="*/ 506343 w 2717643"/>
                        <a:gd name="connsiteY12" fmla="*/ 1009650 h 1181100"/>
                        <a:gd name="connsiteX13" fmla="*/ 506343 w 2717643"/>
                        <a:gd name="connsiteY13" fmla="*/ 676275 h 1181100"/>
                        <a:gd name="connsiteX14" fmla="*/ 347419 w 2717643"/>
                        <a:gd name="connsiteY14" fmla="*/ 676275 h 1181100"/>
                        <a:gd name="connsiteX15" fmla="*/ 347419 w 2717643"/>
                        <a:gd name="connsiteY15" fmla="*/ 1009650 h 1181100"/>
                        <a:gd name="connsiteX16" fmla="*/ 172968 w 2717643"/>
                        <a:gd name="connsiteY16" fmla="*/ 1009650 h 1181100"/>
                        <a:gd name="connsiteX17" fmla="*/ 172968 w 2717643"/>
                        <a:gd name="connsiteY17" fmla="*/ 676275 h 1181100"/>
                        <a:gd name="connsiteX18" fmla="*/ 0 w 2717643"/>
                        <a:gd name="connsiteY18" fmla="*/ 676275 h 1181100"/>
                        <a:gd name="connsiteX19" fmla="*/ 0 w 2717643"/>
                        <a:gd name="connsiteY19" fmla="*/ 495300 h 1181100"/>
                        <a:gd name="connsiteX20" fmla="*/ 1546145 w 2717643"/>
                        <a:gd name="connsiteY20" fmla="*/ 495300 h 1181100"/>
                        <a:gd name="connsiteX21" fmla="*/ 1548541 w 2717643"/>
                        <a:gd name="connsiteY21" fmla="*/ 471533 h 1181100"/>
                        <a:gd name="connsiteX22" fmla="*/ 2127093 w 2717643"/>
                        <a:gd name="connsiteY22"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17643" h="1181100">
                          <a:moveTo>
                            <a:pt x="2127093" y="188681"/>
                          </a:moveTo>
                          <a:cubicBezTo>
                            <a:pt x="1905147" y="188681"/>
                            <a:pt x="1725224" y="368604"/>
                            <a:pt x="1725224" y="590550"/>
                          </a:cubicBezTo>
                          <a:cubicBezTo>
                            <a:pt x="1725224" y="812496"/>
                            <a:pt x="1905147" y="992419"/>
                            <a:pt x="2127093" y="992419"/>
                          </a:cubicBezTo>
                          <a:cubicBezTo>
                            <a:pt x="2349039" y="992419"/>
                            <a:pt x="2528962" y="812496"/>
                            <a:pt x="2528962" y="590550"/>
                          </a:cubicBezTo>
                          <a:cubicBezTo>
                            <a:pt x="2528962" y="368604"/>
                            <a:pt x="2349039" y="188681"/>
                            <a:pt x="2127093" y="188681"/>
                          </a:cubicBezTo>
                          <a:close/>
                          <a:moveTo>
                            <a:pt x="2127093" y="0"/>
                          </a:moveTo>
                          <a:cubicBezTo>
                            <a:pt x="2453245" y="0"/>
                            <a:pt x="2717643" y="264398"/>
                            <a:pt x="2717643" y="590550"/>
                          </a:cubicBezTo>
                          <a:cubicBezTo>
                            <a:pt x="2717643" y="916702"/>
                            <a:pt x="2453245" y="1181100"/>
                            <a:pt x="2127093" y="1181100"/>
                          </a:cubicBezTo>
                          <a:cubicBezTo>
                            <a:pt x="1841710" y="1181100"/>
                            <a:pt x="1603608" y="978670"/>
                            <a:pt x="1548541" y="709567"/>
                          </a:cubicBezTo>
                          <a:lnTo>
                            <a:pt x="1545185" y="676275"/>
                          </a:lnTo>
                          <a:lnTo>
                            <a:pt x="680794" y="676275"/>
                          </a:lnTo>
                          <a:lnTo>
                            <a:pt x="680794" y="1009650"/>
                          </a:lnTo>
                          <a:lnTo>
                            <a:pt x="506343" y="1009650"/>
                          </a:lnTo>
                          <a:lnTo>
                            <a:pt x="506343" y="676275"/>
                          </a:lnTo>
                          <a:lnTo>
                            <a:pt x="347419" y="676275"/>
                          </a:lnTo>
                          <a:lnTo>
                            <a:pt x="347419" y="1009650"/>
                          </a:lnTo>
                          <a:lnTo>
                            <a:pt x="172968" y="1009650"/>
                          </a:lnTo>
                          <a:lnTo>
                            <a:pt x="172968" y="676275"/>
                          </a:lnTo>
                          <a:lnTo>
                            <a:pt x="0" y="676275"/>
                          </a:lnTo>
                          <a:lnTo>
                            <a:pt x="0" y="495300"/>
                          </a:lnTo>
                          <a:lnTo>
                            <a:pt x="1546145" y="495300"/>
                          </a:lnTo>
                          <a:lnTo>
                            <a:pt x="1548541" y="471533"/>
                          </a:lnTo>
                          <a:cubicBezTo>
                            <a:pt x="1603608" y="202430"/>
                            <a:pt x="1841710" y="0"/>
                            <a:pt x="212709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nvGrpSpPr>
                <p:cNvPr id="187" name="Group 186">
                  <a:extLst>
                    <a:ext uri="{FF2B5EF4-FFF2-40B4-BE49-F238E27FC236}">
                      <a16:creationId xmlns:a16="http://schemas.microsoft.com/office/drawing/2014/main" id="{F3A5EEF9-4A2D-41A3-8FAA-4ECE41C7B424}"/>
                    </a:ext>
                  </a:extLst>
                </p:cNvPr>
                <p:cNvGrpSpPr/>
                <p:nvPr/>
              </p:nvGrpSpPr>
              <p:grpSpPr>
                <a:xfrm>
                  <a:off x="7739397" y="3851840"/>
                  <a:ext cx="3657436" cy="809935"/>
                  <a:chOff x="7681340" y="2133599"/>
                  <a:chExt cx="3657436" cy="809935"/>
                </a:xfrm>
              </p:grpSpPr>
              <p:sp>
                <p:nvSpPr>
                  <p:cNvPr id="188" name="TextBox 187">
                    <a:extLst>
                      <a:ext uri="{FF2B5EF4-FFF2-40B4-BE49-F238E27FC236}">
                        <a16:creationId xmlns:a16="http://schemas.microsoft.com/office/drawing/2014/main" id="{771310BD-D279-445B-9F25-8D33907BEC2E}"/>
                      </a:ext>
                    </a:extLst>
                  </p:cNvPr>
                  <p:cNvSpPr txBox="1"/>
                  <p:nvPr/>
                </p:nvSpPr>
                <p:spPr>
                  <a:xfrm>
                    <a:off x="7681340" y="2133599"/>
                    <a:ext cx="3028991" cy="346583"/>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Redesign housing inspections</a:t>
                    </a:r>
                  </a:p>
                </p:txBody>
              </p:sp>
              <p:sp>
                <p:nvSpPr>
                  <p:cNvPr id="189" name="Rectangle 188">
                    <a:extLst>
                      <a:ext uri="{FF2B5EF4-FFF2-40B4-BE49-F238E27FC236}">
                        <a16:creationId xmlns:a16="http://schemas.microsoft.com/office/drawing/2014/main" id="{4B176F31-8184-4DC6-AF2F-A04480C977C6}"/>
                      </a:ext>
                    </a:extLst>
                  </p:cNvPr>
                  <p:cNvSpPr/>
                  <p:nvPr/>
                </p:nvSpPr>
                <p:spPr>
                  <a:xfrm>
                    <a:off x="7681340" y="2423660"/>
                    <a:ext cx="3657436" cy="519874"/>
                  </a:xfrm>
                  <a:prstGeom prst="rect">
                    <a:avLst/>
                  </a:prstGeom>
                </p:spPr>
                <p:txBody>
                  <a:bodyPr wrap="square">
                    <a:spAutoFit/>
                  </a:bodyPr>
                  <a:lstStyle/>
                  <a:p>
                    <a:pPr lvl="0">
                      <a:defRPr/>
                    </a:pPr>
                    <a:r>
                      <a:rPr lang="en-US" sz="1050" dirty="0">
                        <a:solidFill>
                          <a:schemeClr val="tx1">
                            <a:lumMod val="65000"/>
                            <a:lumOff val="35000"/>
                          </a:schemeClr>
                        </a:solidFill>
                        <a:latin typeface="Arial" panose="020B0604020202020204" pitchFamily="34" charset="0"/>
                        <a:cs typeface="Arial" panose="020B0604020202020204" pitchFamily="34" charset="0"/>
                      </a:rPr>
                      <a:t>Update workflows, policies, and procedures to be collaborative, frequent, and thorough.</a:t>
                    </a:r>
                  </a:p>
                </p:txBody>
              </p:sp>
            </p:grpSp>
          </p:grpSp>
          <p:grpSp>
            <p:nvGrpSpPr>
              <p:cNvPr id="217" name="Group 216">
                <a:extLst>
                  <a:ext uri="{FF2B5EF4-FFF2-40B4-BE49-F238E27FC236}">
                    <a16:creationId xmlns:a16="http://schemas.microsoft.com/office/drawing/2014/main" id="{9E4751D0-4C1B-4C8B-A634-A84A7DEEA602}"/>
                  </a:ext>
                </a:extLst>
              </p:cNvPr>
              <p:cNvGrpSpPr/>
              <p:nvPr/>
            </p:nvGrpSpPr>
            <p:grpSpPr>
              <a:xfrm>
                <a:off x="6320283" y="5352136"/>
                <a:ext cx="5316512" cy="1034150"/>
                <a:chOff x="6320283" y="5352136"/>
                <a:chExt cx="5316512" cy="1034150"/>
              </a:xfrm>
            </p:grpSpPr>
            <p:grpSp>
              <p:nvGrpSpPr>
                <p:cNvPr id="214" name="Group 213">
                  <a:extLst>
                    <a:ext uri="{FF2B5EF4-FFF2-40B4-BE49-F238E27FC236}">
                      <a16:creationId xmlns:a16="http://schemas.microsoft.com/office/drawing/2014/main" id="{533C0E2D-AC9D-44AB-ACFC-F907CC3507FD}"/>
                    </a:ext>
                  </a:extLst>
                </p:cNvPr>
                <p:cNvGrpSpPr/>
                <p:nvPr/>
              </p:nvGrpSpPr>
              <p:grpSpPr>
                <a:xfrm>
                  <a:off x="6320283" y="5352136"/>
                  <a:ext cx="5048295" cy="1034150"/>
                  <a:chOff x="6320283" y="5352136"/>
                  <a:chExt cx="5048295" cy="1034150"/>
                </a:xfrm>
              </p:grpSpPr>
              <p:sp>
                <p:nvSpPr>
                  <p:cNvPr id="146" name="Arrow: Chevron 145">
                    <a:extLst>
                      <a:ext uri="{FF2B5EF4-FFF2-40B4-BE49-F238E27FC236}">
                        <a16:creationId xmlns:a16="http://schemas.microsoft.com/office/drawing/2014/main" id="{78FA8100-6808-4FA7-8FDC-D56EEC9236F3}"/>
                      </a:ext>
                    </a:extLst>
                  </p:cNvPr>
                  <p:cNvSpPr/>
                  <p:nvPr/>
                </p:nvSpPr>
                <p:spPr>
                  <a:xfrm>
                    <a:off x="6320283" y="5682319"/>
                    <a:ext cx="317282" cy="373785"/>
                  </a:xfrm>
                  <a:prstGeom prst="chevron">
                    <a:avLst/>
                  </a:prstGeom>
                  <a:solidFill>
                    <a:srgbClr val="04A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09" name="Group 208">
                    <a:extLst>
                      <a:ext uri="{FF2B5EF4-FFF2-40B4-BE49-F238E27FC236}">
                        <a16:creationId xmlns:a16="http://schemas.microsoft.com/office/drawing/2014/main" id="{0988C158-20A4-403C-9BA0-B316792561C4}"/>
                      </a:ext>
                    </a:extLst>
                  </p:cNvPr>
                  <p:cNvGrpSpPr/>
                  <p:nvPr/>
                </p:nvGrpSpPr>
                <p:grpSpPr>
                  <a:xfrm>
                    <a:off x="6687193" y="5352136"/>
                    <a:ext cx="4681385" cy="1034150"/>
                    <a:chOff x="6687193" y="5352136"/>
                    <a:chExt cx="4681385" cy="1034150"/>
                  </a:xfrm>
                </p:grpSpPr>
                <p:grpSp>
                  <p:nvGrpSpPr>
                    <p:cNvPr id="133" name="Group 132">
                      <a:extLst>
                        <a:ext uri="{FF2B5EF4-FFF2-40B4-BE49-F238E27FC236}">
                          <a16:creationId xmlns:a16="http://schemas.microsoft.com/office/drawing/2014/main" id="{6AB09E92-30AE-4937-8733-BE26886EE313}"/>
                        </a:ext>
                      </a:extLst>
                    </p:cNvPr>
                    <p:cNvGrpSpPr/>
                    <p:nvPr/>
                  </p:nvGrpSpPr>
                  <p:grpSpPr>
                    <a:xfrm>
                      <a:off x="6687193" y="5352136"/>
                      <a:ext cx="4681385" cy="1034150"/>
                      <a:chOff x="2204631" y="1332868"/>
                      <a:chExt cx="4681385" cy="877824"/>
                    </a:xfrm>
                  </p:grpSpPr>
                  <p:sp>
                    <p:nvSpPr>
                      <p:cNvPr id="134" name="Rectangle 133">
                        <a:extLst>
                          <a:ext uri="{FF2B5EF4-FFF2-40B4-BE49-F238E27FC236}">
                            <a16:creationId xmlns:a16="http://schemas.microsoft.com/office/drawing/2014/main" id="{35CEF566-6961-4FC2-80D6-2AE02B354DBB}"/>
                          </a:ext>
                        </a:extLst>
                      </p:cNvPr>
                      <p:cNvSpPr/>
                      <p:nvPr/>
                    </p:nvSpPr>
                    <p:spPr>
                      <a:xfrm>
                        <a:off x="2204631" y="1332868"/>
                        <a:ext cx="1021241" cy="877824"/>
                      </a:xfrm>
                      <a:prstGeom prst="rect">
                        <a:avLst/>
                      </a:prstGeom>
                      <a:solidFill>
                        <a:srgbClr val="3E74AB"/>
                      </a:solidFill>
                      <a:ln>
                        <a:solidFill>
                          <a:srgbClr val="3E74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35" name="Rectangle 134">
                        <a:extLst>
                          <a:ext uri="{FF2B5EF4-FFF2-40B4-BE49-F238E27FC236}">
                            <a16:creationId xmlns:a16="http://schemas.microsoft.com/office/drawing/2014/main" id="{B4C1BFFB-010E-4DA3-A391-61B3D1FBF378}"/>
                          </a:ext>
                        </a:extLst>
                      </p:cNvPr>
                      <p:cNvSpPr/>
                      <p:nvPr/>
                    </p:nvSpPr>
                    <p:spPr>
                      <a:xfrm>
                        <a:off x="3220072" y="1332868"/>
                        <a:ext cx="3665944" cy="877824"/>
                      </a:xfrm>
                      <a:prstGeom prst="rect">
                        <a:avLst/>
                      </a:prstGeom>
                      <a:noFill/>
                      <a:ln>
                        <a:solidFill>
                          <a:srgbClr val="3E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74" name="Freeform 92">
                      <a:extLst>
                        <a:ext uri="{FF2B5EF4-FFF2-40B4-BE49-F238E27FC236}">
                          <a16:creationId xmlns:a16="http://schemas.microsoft.com/office/drawing/2014/main" id="{193F302A-BB2C-45E6-990F-84A5A82CB8C5}"/>
                        </a:ext>
                      </a:extLst>
                    </p:cNvPr>
                    <p:cNvSpPr/>
                    <p:nvPr/>
                  </p:nvSpPr>
                  <p:spPr>
                    <a:xfrm>
                      <a:off x="6785860" y="5700311"/>
                      <a:ext cx="777260" cy="337800"/>
                    </a:xfrm>
                    <a:custGeom>
                      <a:avLst/>
                      <a:gdLst>
                        <a:gd name="connsiteX0" fmla="*/ 2127093 w 2717643"/>
                        <a:gd name="connsiteY0" fmla="*/ 188681 h 1181100"/>
                        <a:gd name="connsiteX1" fmla="*/ 1725224 w 2717643"/>
                        <a:gd name="connsiteY1" fmla="*/ 590550 h 1181100"/>
                        <a:gd name="connsiteX2" fmla="*/ 2127093 w 2717643"/>
                        <a:gd name="connsiteY2" fmla="*/ 992419 h 1181100"/>
                        <a:gd name="connsiteX3" fmla="*/ 2528962 w 2717643"/>
                        <a:gd name="connsiteY3" fmla="*/ 590550 h 1181100"/>
                        <a:gd name="connsiteX4" fmla="*/ 2127093 w 2717643"/>
                        <a:gd name="connsiteY4" fmla="*/ 188681 h 1181100"/>
                        <a:gd name="connsiteX5" fmla="*/ 2127093 w 2717643"/>
                        <a:gd name="connsiteY5" fmla="*/ 0 h 1181100"/>
                        <a:gd name="connsiteX6" fmla="*/ 2717643 w 2717643"/>
                        <a:gd name="connsiteY6" fmla="*/ 590550 h 1181100"/>
                        <a:gd name="connsiteX7" fmla="*/ 2127093 w 2717643"/>
                        <a:gd name="connsiteY7" fmla="*/ 1181100 h 1181100"/>
                        <a:gd name="connsiteX8" fmla="*/ 1548541 w 2717643"/>
                        <a:gd name="connsiteY8" fmla="*/ 709567 h 1181100"/>
                        <a:gd name="connsiteX9" fmla="*/ 1545185 w 2717643"/>
                        <a:gd name="connsiteY9" fmla="*/ 676275 h 1181100"/>
                        <a:gd name="connsiteX10" fmla="*/ 680794 w 2717643"/>
                        <a:gd name="connsiteY10" fmla="*/ 676275 h 1181100"/>
                        <a:gd name="connsiteX11" fmla="*/ 680794 w 2717643"/>
                        <a:gd name="connsiteY11" fmla="*/ 1009650 h 1181100"/>
                        <a:gd name="connsiteX12" fmla="*/ 506343 w 2717643"/>
                        <a:gd name="connsiteY12" fmla="*/ 1009650 h 1181100"/>
                        <a:gd name="connsiteX13" fmla="*/ 506343 w 2717643"/>
                        <a:gd name="connsiteY13" fmla="*/ 676275 h 1181100"/>
                        <a:gd name="connsiteX14" fmla="*/ 347419 w 2717643"/>
                        <a:gd name="connsiteY14" fmla="*/ 676275 h 1181100"/>
                        <a:gd name="connsiteX15" fmla="*/ 347419 w 2717643"/>
                        <a:gd name="connsiteY15" fmla="*/ 1009650 h 1181100"/>
                        <a:gd name="connsiteX16" fmla="*/ 172968 w 2717643"/>
                        <a:gd name="connsiteY16" fmla="*/ 1009650 h 1181100"/>
                        <a:gd name="connsiteX17" fmla="*/ 172968 w 2717643"/>
                        <a:gd name="connsiteY17" fmla="*/ 676275 h 1181100"/>
                        <a:gd name="connsiteX18" fmla="*/ 0 w 2717643"/>
                        <a:gd name="connsiteY18" fmla="*/ 676275 h 1181100"/>
                        <a:gd name="connsiteX19" fmla="*/ 0 w 2717643"/>
                        <a:gd name="connsiteY19" fmla="*/ 495300 h 1181100"/>
                        <a:gd name="connsiteX20" fmla="*/ 1546145 w 2717643"/>
                        <a:gd name="connsiteY20" fmla="*/ 495300 h 1181100"/>
                        <a:gd name="connsiteX21" fmla="*/ 1548541 w 2717643"/>
                        <a:gd name="connsiteY21" fmla="*/ 471533 h 1181100"/>
                        <a:gd name="connsiteX22" fmla="*/ 2127093 w 2717643"/>
                        <a:gd name="connsiteY22"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17643" h="1181100">
                          <a:moveTo>
                            <a:pt x="2127093" y="188681"/>
                          </a:moveTo>
                          <a:cubicBezTo>
                            <a:pt x="1905147" y="188681"/>
                            <a:pt x="1725224" y="368604"/>
                            <a:pt x="1725224" y="590550"/>
                          </a:cubicBezTo>
                          <a:cubicBezTo>
                            <a:pt x="1725224" y="812496"/>
                            <a:pt x="1905147" y="992419"/>
                            <a:pt x="2127093" y="992419"/>
                          </a:cubicBezTo>
                          <a:cubicBezTo>
                            <a:pt x="2349039" y="992419"/>
                            <a:pt x="2528962" y="812496"/>
                            <a:pt x="2528962" y="590550"/>
                          </a:cubicBezTo>
                          <a:cubicBezTo>
                            <a:pt x="2528962" y="368604"/>
                            <a:pt x="2349039" y="188681"/>
                            <a:pt x="2127093" y="188681"/>
                          </a:cubicBezTo>
                          <a:close/>
                          <a:moveTo>
                            <a:pt x="2127093" y="0"/>
                          </a:moveTo>
                          <a:cubicBezTo>
                            <a:pt x="2453245" y="0"/>
                            <a:pt x="2717643" y="264398"/>
                            <a:pt x="2717643" y="590550"/>
                          </a:cubicBezTo>
                          <a:cubicBezTo>
                            <a:pt x="2717643" y="916702"/>
                            <a:pt x="2453245" y="1181100"/>
                            <a:pt x="2127093" y="1181100"/>
                          </a:cubicBezTo>
                          <a:cubicBezTo>
                            <a:pt x="1841710" y="1181100"/>
                            <a:pt x="1603608" y="978670"/>
                            <a:pt x="1548541" y="709567"/>
                          </a:cubicBezTo>
                          <a:lnTo>
                            <a:pt x="1545185" y="676275"/>
                          </a:lnTo>
                          <a:lnTo>
                            <a:pt x="680794" y="676275"/>
                          </a:lnTo>
                          <a:lnTo>
                            <a:pt x="680794" y="1009650"/>
                          </a:lnTo>
                          <a:lnTo>
                            <a:pt x="506343" y="1009650"/>
                          </a:lnTo>
                          <a:lnTo>
                            <a:pt x="506343" y="676275"/>
                          </a:lnTo>
                          <a:lnTo>
                            <a:pt x="347419" y="676275"/>
                          </a:lnTo>
                          <a:lnTo>
                            <a:pt x="347419" y="1009650"/>
                          </a:lnTo>
                          <a:lnTo>
                            <a:pt x="172968" y="1009650"/>
                          </a:lnTo>
                          <a:lnTo>
                            <a:pt x="172968" y="676275"/>
                          </a:lnTo>
                          <a:lnTo>
                            <a:pt x="0" y="676275"/>
                          </a:lnTo>
                          <a:lnTo>
                            <a:pt x="0" y="495300"/>
                          </a:lnTo>
                          <a:lnTo>
                            <a:pt x="1546145" y="495300"/>
                          </a:lnTo>
                          <a:lnTo>
                            <a:pt x="1548541" y="471533"/>
                          </a:lnTo>
                          <a:cubicBezTo>
                            <a:pt x="1603608" y="202430"/>
                            <a:pt x="1841710" y="0"/>
                            <a:pt x="212709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nvGrpSpPr>
                <p:cNvPr id="190" name="Group 189">
                  <a:extLst>
                    <a:ext uri="{FF2B5EF4-FFF2-40B4-BE49-F238E27FC236}">
                      <a16:creationId xmlns:a16="http://schemas.microsoft.com/office/drawing/2014/main" id="{B342487E-53CB-4C57-B3DF-1CDBE553A052}"/>
                    </a:ext>
                  </a:extLst>
                </p:cNvPr>
                <p:cNvGrpSpPr/>
                <p:nvPr/>
              </p:nvGrpSpPr>
              <p:grpSpPr>
                <a:xfrm>
                  <a:off x="7702634" y="5509027"/>
                  <a:ext cx="3934161" cy="794258"/>
                  <a:chOff x="7644577" y="2149279"/>
                  <a:chExt cx="3934161" cy="794258"/>
                </a:xfrm>
              </p:grpSpPr>
              <p:sp>
                <p:nvSpPr>
                  <p:cNvPr id="191" name="TextBox 190">
                    <a:extLst>
                      <a:ext uri="{FF2B5EF4-FFF2-40B4-BE49-F238E27FC236}">
                        <a16:creationId xmlns:a16="http://schemas.microsoft.com/office/drawing/2014/main" id="{BDD0C241-C074-4D32-8F0A-98C84F154590}"/>
                      </a:ext>
                    </a:extLst>
                  </p:cNvPr>
                  <p:cNvSpPr txBox="1"/>
                  <p:nvPr/>
                </p:nvSpPr>
                <p:spPr>
                  <a:xfrm>
                    <a:off x="7644577" y="2149279"/>
                    <a:ext cx="3199473" cy="346583"/>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Multi-directional communication</a:t>
                    </a:r>
                  </a:p>
                </p:txBody>
              </p:sp>
              <p:sp>
                <p:nvSpPr>
                  <p:cNvPr id="192" name="Rectangle 191">
                    <a:extLst>
                      <a:ext uri="{FF2B5EF4-FFF2-40B4-BE49-F238E27FC236}">
                        <a16:creationId xmlns:a16="http://schemas.microsoft.com/office/drawing/2014/main" id="{4E12025B-6127-441F-B921-554EF895D0FC}"/>
                      </a:ext>
                    </a:extLst>
                  </p:cNvPr>
                  <p:cNvSpPr/>
                  <p:nvPr/>
                </p:nvSpPr>
                <p:spPr>
                  <a:xfrm>
                    <a:off x="7681340" y="2423662"/>
                    <a:ext cx="3897398" cy="519875"/>
                  </a:xfrm>
                  <a:prstGeom prst="rect">
                    <a:avLst/>
                  </a:prstGeom>
                </p:spPr>
                <p:txBody>
                  <a:bodyPr wrap="square">
                    <a:spAutoFit/>
                  </a:bodyPr>
                  <a:lstStyle/>
                  <a:p>
                    <a:pPr lvl="0">
                      <a:defRPr/>
                    </a:pPr>
                    <a:r>
                      <a:rPr lang="en-US" sz="1050" dirty="0">
                        <a:solidFill>
                          <a:schemeClr val="tx1">
                            <a:lumMod val="65000"/>
                            <a:lumOff val="35000"/>
                          </a:schemeClr>
                        </a:solidFill>
                        <a:latin typeface="Arial" panose="020B0604020202020204" pitchFamily="34" charset="0"/>
                        <a:cs typeface="Arial" panose="020B0604020202020204" pitchFamily="34" charset="0"/>
                      </a:rPr>
                      <a:t>Raise awareness, education, and engagement with residents, health and housing staff.</a:t>
                    </a:r>
                  </a:p>
                </p:txBody>
              </p:sp>
            </p:grpSp>
          </p:grpSp>
          <p:grpSp>
            <p:nvGrpSpPr>
              <p:cNvPr id="223" name="Group 222">
                <a:extLst>
                  <a:ext uri="{FF2B5EF4-FFF2-40B4-BE49-F238E27FC236}">
                    <a16:creationId xmlns:a16="http://schemas.microsoft.com/office/drawing/2014/main" id="{E0639CB4-2299-4B61-951C-40C57D6DE12B}"/>
                  </a:ext>
                </a:extLst>
              </p:cNvPr>
              <p:cNvGrpSpPr/>
              <p:nvPr/>
            </p:nvGrpSpPr>
            <p:grpSpPr>
              <a:xfrm>
                <a:off x="735870" y="5352136"/>
                <a:ext cx="5059223" cy="1034150"/>
                <a:chOff x="735870" y="5352136"/>
                <a:chExt cx="5059223" cy="1034150"/>
              </a:xfrm>
            </p:grpSpPr>
            <p:grpSp>
              <p:nvGrpSpPr>
                <p:cNvPr id="218" name="Group 217">
                  <a:extLst>
                    <a:ext uri="{FF2B5EF4-FFF2-40B4-BE49-F238E27FC236}">
                      <a16:creationId xmlns:a16="http://schemas.microsoft.com/office/drawing/2014/main" id="{22792DA6-A8A3-4B60-AAE3-1817D8E17FC4}"/>
                    </a:ext>
                  </a:extLst>
                </p:cNvPr>
                <p:cNvGrpSpPr/>
                <p:nvPr/>
              </p:nvGrpSpPr>
              <p:grpSpPr>
                <a:xfrm>
                  <a:off x="746798" y="5352136"/>
                  <a:ext cx="5048295" cy="1034150"/>
                  <a:chOff x="746798" y="5352136"/>
                  <a:chExt cx="5048295" cy="1034150"/>
                </a:xfrm>
              </p:grpSpPr>
              <p:sp>
                <p:nvSpPr>
                  <p:cNvPr id="154" name="Arrow: Chevron 153">
                    <a:extLst>
                      <a:ext uri="{FF2B5EF4-FFF2-40B4-BE49-F238E27FC236}">
                        <a16:creationId xmlns:a16="http://schemas.microsoft.com/office/drawing/2014/main" id="{1F63C3AA-39D9-4780-A042-73495851D771}"/>
                      </a:ext>
                    </a:extLst>
                  </p:cNvPr>
                  <p:cNvSpPr/>
                  <p:nvPr/>
                </p:nvSpPr>
                <p:spPr>
                  <a:xfrm flipH="1">
                    <a:off x="5477811" y="5682319"/>
                    <a:ext cx="317282" cy="373785"/>
                  </a:xfrm>
                  <a:prstGeom prst="chevron">
                    <a:avLst/>
                  </a:prstGeom>
                  <a:solidFill>
                    <a:srgbClr val="3E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06" name="Group 205">
                    <a:extLst>
                      <a:ext uri="{FF2B5EF4-FFF2-40B4-BE49-F238E27FC236}">
                        <a16:creationId xmlns:a16="http://schemas.microsoft.com/office/drawing/2014/main" id="{5D22A2E7-3181-451B-BF55-37B29451B543}"/>
                      </a:ext>
                    </a:extLst>
                  </p:cNvPr>
                  <p:cNvGrpSpPr/>
                  <p:nvPr/>
                </p:nvGrpSpPr>
                <p:grpSpPr>
                  <a:xfrm>
                    <a:off x="746798" y="5352136"/>
                    <a:ext cx="4681385" cy="1034150"/>
                    <a:chOff x="746798" y="5352136"/>
                    <a:chExt cx="4681385" cy="1034150"/>
                  </a:xfrm>
                </p:grpSpPr>
                <p:grpSp>
                  <p:nvGrpSpPr>
                    <p:cNvPr id="157" name="Group 156">
                      <a:extLst>
                        <a:ext uri="{FF2B5EF4-FFF2-40B4-BE49-F238E27FC236}">
                          <a16:creationId xmlns:a16="http://schemas.microsoft.com/office/drawing/2014/main" id="{C0E09566-BCBB-4E73-B1D1-B7DB6FF161EB}"/>
                        </a:ext>
                      </a:extLst>
                    </p:cNvPr>
                    <p:cNvGrpSpPr/>
                    <p:nvPr/>
                  </p:nvGrpSpPr>
                  <p:grpSpPr>
                    <a:xfrm flipH="1">
                      <a:off x="746798" y="5352136"/>
                      <a:ext cx="4681385" cy="1034150"/>
                      <a:chOff x="2204631" y="1332868"/>
                      <a:chExt cx="4681385" cy="877824"/>
                    </a:xfrm>
                  </p:grpSpPr>
                  <p:sp>
                    <p:nvSpPr>
                      <p:cNvPr id="158" name="Rectangle 157">
                        <a:extLst>
                          <a:ext uri="{FF2B5EF4-FFF2-40B4-BE49-F238E27FC236}">
                            <a16:creationId xmlns:a16="http://schemas.microsoft.com/office/drawing/2014/main" id="{D50C621A-D256-4338-BC36-308EB37555B0}"/>
                          </a:ext>
                        </a:extLst>
                      </p:cNvPr>
                      <p:cNvSpPr/>
                      <p:nvPr/>
                    </p:nvSpPr>
                    <p:spPr>
                      <a:xfrm>
                        <a:off x="2204631" y="1332868"/>
                        <a:ext cx="1021241" cy="877824"/>
                      </a:xfrm>
                      <a:prstGeom prst="rect">
                        <a:avLst/>
                      </a:prstGeom>
                      <a:solidFill>
                        <a:srgbClr val="04A597"/>
                      </a:solidFill>
                      <a:ln>
                        <a:solidFill>
                          <a:srgbClr val="04A59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F30AF26C-0A0D-43DC-8958-39125B6C9D74}"/>
                          </a:ext>
                        </a:extLst>
                      </p:cNvPr>
                      <p:cNvSpPr/>
                      <p:nvPr/>
                    </p:nvSpPr>
                    <p:spPr>
                      <a:xfrm>
                        <a:off x="3220072" y="1332868"/>
                        <a:ext cx="3665944" cy="877824"/>
                      </a:xfrm>
                      <a:prstGeom prst="rect">
                        <a:avLst/>
                      </a:prstGeom>
                      <a:noFill/>
                      <a:ln>
                        <a:solidFill>
                          <a:srgbClr val="04A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73" name="Freeform 32">
                      <a:extLst>
                        <a:ext uri="{FF2B5EF4-FFF2-40B4-BE49-F238E27FC236}">
                          <a16:creationId xmlns:a16="http://schemas.microsoft.com/office/drawing/2014/main" id="{B35577C9-E78D-4254-BAAA-E4520AA40ECF}"/>
                        </a:ext>
                      </a:extLst>
                    </p:cNvPr>
                    <p:cNvSpPr/>
                    <p:nvPr/>
                  </p:nvSpPr>
                  <p:spPr>
                    <a:xfrm>
                      <a:off x="4672122" y="5558816"/>
                      <a:ext cx="471652" cy="620790"/>
                    </a:xfrm>
                    <a:custGeom>
                      <a:avLst/>
                      <a:gdLst>
                        <a:gd name="connsiteX0" fmla="*/ 998412 w 3258355"/>
                        <a:gd name="connsiteY0" fmla="*/ 0 h 4288666"/>
                        <a:gd name="connsiteX1" fmla="*/ 2272822 w 3258355"/>
                        <a:gd name="connsiteY1" fmla="*/ 0 h 4288666"/>
                        <a:gd name="connsiteX2" fmla="*/ 3090930 w 3258355"/>
                        <a:gd name="connsiteY2" fmla="*/ 818108 h 4288666"/>
                        <a:gd name="connsiteX3" fmla="*/ 3090930 w 3258355"/>
                        <a:gd name="connsiteY3" fmla="*/ 1319786 h 4288666"/>
                        <a:gd name="connsiteX4" fmla="*/ 3088541 w 3258355"/>
                        <a:gd name="connsiteY4" fmla="*/ 1367109 h 4288666"/>
                        <a:gd name="connsiteX5" fmla="*/ 3101783 w 3258355"/>
                        <a:gd name="connsiteY5" fmla="*/ 1374296 h 4288666"/>
                        <a:gd name="connsiteX6" fmla="*/ 3258355 w 3258355"/>
                        <a:gd name="connsiteY6" fmla="*/ 1668774 h 4288666"/>
                        <a:gd name="connsiteX7" fmla="*/ 3258355 w 3258355"/>
                        <a:gd name="connsiteY7" fmla="*/ 3933538 h 4288666"/>
                        <a:gd name="connsiteX8" fmla="*/ 2903227 w 3258355"/>
                        <a:gd name="connsiteY8" fmla="*/ 4288666 h 4288666"/>
                        <a:gd name="connsiteX9" fmla="*/ 355128 w 3258355"/>
                        <a:gd name="connsiteY9" fmla="*/ 4288666 h 4288666"/>
                        <a:gd name="connsiteX10" fmla="*/ 0 w 3258355"/>
                        <a:gd name="connsiteY10" fmla="*/ 3933538 h 4288666"/>
                        <a:gd name="connsiteX11" fmla="*/ 0 w 3258355"/>
                        <a:gd name="connsiteY11" fmla="*/ 1668774 h 4288666"/>
                        <a:gd name="connsiteX12" fmla="*/ 156573 w 3258355"/>
                        <a:gd name="connsiteY12" fmla="*/ 1374296 h 4288666"/>
                        <a:gd name="connsiteX13" fmla="*/ 182350 w 3258355"/>
                        <a:gd name="connsiteY13" fmla="*/ 1360305 h 4288666"/>
                        <a:gd name="connsiteX14" fmla="*/ 180304 w 3258355"/>
                        <a:gd name="connsiteY14" fmla="*/ 1319786 h 4288666"/>
                        <a:gd name="connsiteX15" fmla="*/ 180304 w 3258355"/>
                        <a:gd name="connsiteY15" fmla="*/ 818108 h 4288666"/>
                        <a:gd name="connsiteX16" fmla="*/ 998412 w 3258355"/>
                        <a:gd name="connsiteY16" fmla="*/ 0 h 4288666"/>
                        <a:gd name="connsiteX17" fmla="*/ 884608 w 3258355"/>
                        <a:gd name="connsiteY17" fmla="*/ 595022 h 4288666"/>
                        <a:gd name="connsiteX18" fmla="*/ 782480 w 3258355"/>
                        <a:gd name="connsiteY18" fmla="*/ 697150 h 4288666"/>
                        <a:gd name="connsiteX19" fmla="*/ 782480 w 3258355"/>
                        <a:gd name="connsiteY19" fmla="*/ 1280823 h 4288666"/>
                        <a:gd name="connsiteX20" fmla="*/ 2471581 w 3258355"/>
                        <a:gd name="connsiteY20" fmla="*/ 1280823 h 4288666"/>
                        <a:gd name="connsiteX21" fmla="*/ 2471581 w 3258355"/>
                        <a:gd name="connsiteY21" fmla="*/ 697150 h 4288666"/>
                        <a:gd name="connsiteX22" fmla="*/ 2369453 w 3258355"/>
                        <a:gd name="connsiteY22" fmla="*/ 595022 h 4288666"/>
                        <a:gd name="connsiteX23" fmla="*/ 884608 w 3258355"/>
                        <a:gd name="connsiteY23" fmla="*/ 595022 h 4288666"/>
                        <a:gd name="connsiteX24" fmla="*/ 1655606 w 3258355"/>
                        <a:gd name="connsiteY24" fmla="*/ 2169822 h 4288666"/>
                        <a:gd name="connsiteX25" fmla="*/ 1246031 w 3258355"/>
                        <a:gd name="connsiteY25" fmla="*/ 2525423 h 4288666"/>
                        <a:gd name="connsiteX26" fmla="*/ 1426609 w 3258355"/>
                        <a:gd name="connsiteY26" fmla="*/ 2820293 h 4288666"/>
                        <a:gd name="connsiteX27" fmla="*/ 1428012 w 3258355"/>
                        <a:gd name="connsiteY27" fmla="*/ 2820955 h 4288666"/>
                        <a:gd name="connsiteX28" fmla="*/ 1423832 w 3258355"/>
                        <a:gd name="connsiteY28" fmla="*/ 2862420 h 4288666"/>
                        <a:gd name="connsiteX29" fmla="*/ 1423832 w 3258355"/>
                        <a:gd name="connsiteY29" fmla="*/ 3242973 h 4288666"/>
                        <a:gd name="connsiteX30" fmla="*/ 1646082 w 3258355"/>
                        <a:gd name="connsiteY30" fmla="*/ 3465223 h 4288666"/>
                        <a:gd name="connsiteX31" fmla="*/ 1868332 w 3258355"/>
                        <a:gd name="connsiteY31" fmla="*/ 3242973 h 4288666"/>
                        <a:gd name="connsiteX32" fmla="*/ 1868332 w 3258355"/>
                        <a:gd name="connsiteY32" fmla="*/ 2862420 h 4288666"/>
                        <a:gd name="connsiteX33" fmla="*/ 1865016 w 3258355"/>
                        <a:gd name="connsiteY33" fmla="*/ 2829524 h 4288666"/>
                        <a:gd name="connsiteX34" fmla="*/ 1884604 w 3258355"/>
                        <a:gd name="connsiteY34" fmla="*/ 2820293 h 4288666"/>
                        <a:gd name="connsiteX35" fmla="*/ 2065181 w 3258355"/>
                        <a:gd name="connsiteY35" fmla="*/ 2525423 h 4288666"/>
                        <a:gd name="connsiteX36" fmla="*/ 1655606 w 3258355"/>
                        <a:gd name="connsiteY36" fmla="*/ 2169822 h 42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58355" h="4288666">
                          <a:moveTo>
                            <a:pt x="998412" y="0"/>
                          </a:moveTo>
                          <a:lnTo>
                            <a:pt x="2272822" y="0"/>
                          </a:lnTo>
                          <a:cubicBezTo>
                            <a:pt x="2724651" y="0"/>
                            <a:pt x="3090930" y="366279"/>
                            <a:pt x="3090930" y="818108"/>
                          </a:cubicBezTo>
                          <a:lnTo>
                            <a:pt x="3090930" y="1319786"/>
                          </a:lnTo>
                          <a:lnTo>
                            <a:pt x="3088541" y="1367109"/>
                          </a:lnTo>
                          <a:lnTo>
                            <a:pt x="3101783" y="1374296"/>
                          </a:lnTo>
                          <a:cubicBezTo>
                            <a:pt x="3196247" y="1438115"/>
                            <a:pt x="3258355" y="1546192"/>
                            <a:pt x="3258355" y="1668774"/>
                          </a:cubicBezTo>
                          <a:lnTo>
                            <a:pt x="3258355" y="3933538"/>
                          </a:lnTo>
                          <a:cubicBezTo>
                            <a:pt x="3258355" y="4129670"/>
                            <a:pt x="3099359" y="4288666"/>
                            <a:pt x="2903227" y="4288666"/>
                          </a:cubicBezTo>
                          <a:lnTo>
                            <a:pt x="355128" y="4288666"/>
                          </a:lnTo>
                          <a:cubicBezTo>
                            <a:pt x="158996" y="4288666"/>
                            <a:pt x="0" y="4129670"/>
                            <a:pt x="0" y="3933538"/>
                          </a:cubicBezTo>
                          <a:lnTo>
                            <a:pt x="0" y="1668774"/>
                          </a:lnTo>
                          <a:cubicBezTo>
                            <a:pt x="0" y="1546192"/>
                            <a:pt x="62108" y="1438115"/>
                            <a:pt x="156573" y="1374296"/>
                          </a:cubicBezTo>
                          <a:lnTo>
                            <a:pt x="182350" y="1360305"/>
                          </a:lnTo>
                          <a:lnTo>
                            <a:pt x="180304" y="1319786"/>
                          </a:lnTo>
                          <a:lnTo>
                            <a:pt x="180304" y="818108"/>
                          </a:lnTo>
                          <a:cubicBezTo>
                            <a:pt x="180304" y="366279"/>
                            <a:pt x="546583" y="0"/>
                            <a:pt x="998412" y="0"/>
                          </a:cubicBezTo>
                          <a:close/>
                          <a:moveTo>
                            <a:pt x="884608" y="595022"/>
                          </a:moveTo>
                          <a:cubicBezTo>
                            <a:pt x="828204" y="595022"/>
                            <a:pt x="782480" y="640746"/>
                            <a:pt x="782480" y="697150"/>
                          </a:cubicBezTo>
                          <a:lnTo>
                            <a:pt x="782480" y="1280823"/>
                          </a:lnTo>
                          <a:lnTo>
                            <a:pt x="2471581" y="1280823"/>
                          </a:lnTo>
                          <a:lnTo>
                            <a:pt x="2471581" y="697150"/>
                          </a:lnTo>
                          <a:cubicBezTo>
                            <a:pt x="2471581" y="640746"/>
                            <a:pt x="2425857" y="595022"/>
                            <a:pt x="2369453" y="595022"/>
                          </a:cubicBezTo>
                          <a:lnTo>
                            <a:pt x="884608" y="595022"/>
                          </a:lnTo>
                          <a:close/>
                          <a:moveTo>
                            <a:pt x="1655606" y="2169822"/>
                          </a:moveTo>
                          <a:cubicBezTo>
                            <a:pt x="1429404" y="2169822"/>
                            <a:pt x="1246031" y="2329030"/>
                            <a:pt x="1246031" y="2525423"/>
                          </a:cubicBezTo>
                          <a:cubicBezTo>
                            <a:pt x="1246031" y="2648169"/>
                            <a:pt x="1317661" y="2756389"/>
                            <a:pt x="1426609" y="2820293"/>
                          </a:cubicBezTo>
                          <a:lnTo>
                            <a:pt x="1428012" y="2820955"/>
                          </a:lnTo>
                          <a:lnTo>
                            <a:pt x="1423832" y="2862420"/>
                          </a:lnTo>
                          <a:lnTo>
                            <a:pt x="1423832" y="3242973"/>
                          </a:lnTo>
                          <a:cubicBezTo>
                            <a:pt x="1423832" y="3365718"/>
                            <a:pt x="1523337" y="3465223"/>
                            <a:pt x="1646082" y="3465223"/>
                          </a:cubicBezTo>
                          <a:cubicBezTo>
                            <a:pt x="1768827" y="3465223"/>
                            <a:pt x="1868332" y="3365718"/>
                            <a:pt x="1868332" y="3242973"/>
                          </a:cubicBezTo>
                          <a:lnTo>
                            <a:pt x="1868332" y="2862420"/>
                          </a:lnTo>
                          <a:lnTo>
                            <a:pt x="1865016" y="2829524"/>
                          </a:lnTo>
                          <a:lnTo>
                            <a:pt x="1884604" y="2820293"/>
                          </a:lnTo>
                          <a:cubicBezTo>
                            <a:pt x="1993551" y="2756389"/>
                            <a:pt x="2065181" y="2648169"/>
                            <a:pt x="2065181" y="2525423"/>
                          </a:cubicBezTo>
                          <a:cubicBezTo>
                            <a:pt x="2065181" y="2329030"/>
                            <a:pt x="1881808" y="2169822"/>
                            <a:pt x="1655606" y="2169822"/>
                          </a:cubicBezTo>
                          <a:close/>
                        </a:path>
                      </a:pathLst>
                    </a:custGeom>
                    <a:solidFill>
                      <a:schemeClr val="bg1"/>
                    </a:solidFill>
                    <a:ln w="12700" cap="flat" cmpd="sng" algn="ctr">
                      <a:noFill/>
                      <a:prstDash val="solid"/>
                      <a:miter lim="800000"/>
                    </a:ln>
                    <a:effectLst/>
                  </p:spPr>
                  <p:txBody>
                    <a:bodyPr rtlCol="0" anchor="ctr"/>
                    <a:lstStyle/>
                    <a:p>
                      <a:pPr algn="ctr"/>
                      <a:endParaRPr lang="en-US" sz="1350" kern="0" dirty="0">
                        <a:solidFill>
                          <a:prstClr val="white"/>
                        </a:solidFill>
                      </a:endParaRPr>
                    </a:p>
                  </p:txBody>
                </p:sp>
              </p:grpSp>
            </p:grpSp>
            <p:grpSp>
              <p:nvGrpSpPr>
                <p:cNvPr id="193" name="Group 192">
                  <a:extLst>
                    <a:ext uri="{FF2B5EF4-FFF2-40B4-BE49-F238E27FC236}">
                      <a16:creationId xmlns:a16="http://schemas.microsoft.com/office/drawing/2014/main" id="{9DC1A5DD-70C3-48F2-8CC1-FF42C61CA7ED}"/>
                    </a:ext>
                  </a:extLst>
                </p:cNvPr>
                <p:cNvGrpSpPr/>
                <p:nvPr/>
              </p:nvGrpSpPr>
              <p:grpSpPr>
                <a:xfrm>
                  <a:off x="735870" y="5493347"/>
                  <a:ext cx="3589386" cy="809935"/>
                  <a:chOff x="7455985" y="2133599"/>
                  <a:chExt cx="3589386" cy="809935"/>
                </a:xfrm>
              </p:grpSpPr>
              <p:sp>
                <p:nvSpPr>
                  <p:cNvPr id="194" name="TextBox 193">
                    <a:extLst>
                      <a:ext uri="{FF2B5EF4-FFF2-40B4-BE49-F238E27FC236}">
                        <a16:creationId xmlns:a16="http://schemas.microsoft.com/office/drawing/2014/main" id="{3ADE4DBF-DCF6-4A00-8625-B5B73D263D09}"/>
                      </a:ext>
                    </a:extLst>
                  </p:cNvPr>
                  <p:cNvSpPr txBox="1"/>
                  <p:nvPr/>
                </p:nvSpPr>
                <p:spPr>
                  <a:xfrm>
                    <a:off x="8459637" y="2133599"/>
                    <a:ext cx="2585734" cy="346583"/>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Fragmented relationships</a:t>
                    </a:r>
                  </a:p>
                </p:txBody>
              </p:sp>
              <p:sp>
                <p:nvSpPr>
                  <p:cNvPr id="195" name="Rectangle 194">
                    <a:extLst>
                      <a:ext uri="{FF2B5EF4-FFF2-40B4-BE49-F238E27FC236}">
                        <a16:creationId xmlns:a16="http://schemas.microsoft.com/office/drawing/2014/main" id="{9DC55AFA-20FA-4D49-A572-C663AFAE9988}"/>
                      </a:ext>
                    </a:extLst>
                  </p:cNvPr>
                  <p:cNvSpPr/>
                  <p:nvPr/>
                </p:nvSpPr>
                <p:spPr>
                  <a:xfrm>
                    <a:off x="7455985" y="2423660"/>
                    <a:ext cx="3589386" cy="519874"/>
                  </a:xfrm>
                  <a:prstGeom prst="rect">
                    <a:avLst/>
                  </a:prstGeom>
                </p:spPr>
                <p:txBody>
                  <a:bodyPr wrap="square">
                    <a:spAutoFit/>
                  </a:bodyPr>
                  <a:lstStyle/>
                  <a:p>
                    <a:pPr lvl="0" algn="r">
                      <a:defRPr/>
                    </a:pPr>
                    <a:r>
                      <a:rPr lang="en-US" sz="1050" dirty="0">
                        <a:solidFill>
                          <a:schemeClr val="tx1">
                            <a:lumMod val="65000"/>
                            <a:lumOff val="35000"/>
                          </a:schemeClr>
                        </a:solidFill>
                        <a:latin typeface="Arial" panose="020B0604020202020204" pitchFamily="34" charset="0"/>
                        <a:cs typeface="Arial" panose="020B0604020202020204" pitchFamily="34" charset="0"/>
                      </a:rPr>
                      <a:t>Deficit in shared responsibility, accountability, and investment in prevention.</a:t>
                    </a:r>
                  </a:p>
                </p:txBody>
              </p:sp>
            </p:grpSp>
          </p:grpSp>
          <p:grpSp>
            <p:nvGrpSpPr>
              <p:cNvPr id="222" name="Group 221">
                <a:extLst>
                  <a:ext uri="{FF2B5EF4-FFF2-40B4-BE49-F238E27FC236}">
                    <a16:creationId xmlns:a16="http://schemas.microsoft.com/office/drawing/2014/main" id="{7AEF3A5A-BF1D-4C02-B959-1FD4381D97EB}"/>
                  </a:ext>
                </a:extLst>
              </p:cNvPr>
              <p:cNvGrpSpPr/>
              <p:nvPr/>
            </p:nvGrpSpPr>
            <p:grpSpPr>
              <a:xfrm>
                <a:off x="735868" y="3710629"/>
                <a:ext cx="5059225" cy="1034150"/>
                <a:chOff x="735868" y="3710629"/>
                <a:chExt cx="5059225" cy="1034150"/>
              </a:xfrm>
            </p:grpSpPr>
            <p:grpSp>
              <p:nvGrpSpPr>
                <p:cNvPr id="219" name="Group 218">
                  <a:extLst>
                    <a:ext uri="{FF2B5EF4-FFF2-40B4-BE49-F238E27FC236}">
                      <a16:creationId xmlns:a16="http://schemas.microsoft.com/office/drawing/2014/main" id="{92C5B2C7-D25D-41CB-9221-66A33035FD02}"/>
                    </a:ext>
                  </a:extLst>
                </p:cNvPr>
                <p:cNvGrpSpPr/>
                <p:nvPr/>
              </p:nvGrpSpPr>
              <p:grpSpPr>
                <a:xfrm>
                  <a:off x="746798" y="3710629"/>
                  <a:ext cx="5048295" cy="1034150"/>
                  <a:chOff x="746798" y="3710629"/>
                  <a:chExt cx="5048295" cy="1034150"/>
                </a:xfrm>
              </p:grpSpPr>
              <p:sp>
                <p:nvSpPr>
                  <p:cNvPr id="153" name="Arrow: Chevron 152">
                    <a:extLst>
                      <a:ext uri="{FF2B5EF4-FFF2-40B4-BE49-F238E27FC236}">
                        <a16:creationId xmlns:a16="http://schemas.microsoft.com/office/drawing/2014/main" id="{453207F9-B530-4755-BD73-C099E1944B0F}"/>
                      </a:ext>
                    </a:extLst>
                  </p:cNvPr>
                  <p:cNvSpPr/>
                  <p:nvPr/>
                </p:nvSpPr>
                <p:spPr>
                  <a:xfrm flipH="1">
                    <a:off x="5477811" y="4040812"/>
                    <a:ext cx="317282" cy="373785"/>
                  </a:xfrm>
                  <a:prstGeom prst="chevron">
                    <a:avLst/>
                  </a:prstGeom>
                  <a:solidFill>
                    <a:srgbClr val="3E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05" name="Group 204">
                    <a:extLst>
                      <a:ext uri="{FF2B5EF4-FFF2-40B4-BE49-F238E27FC236}">
                        <a16:creationId xmlns:a16="http://schemas.microsoft.com/office/drawing/2014/main" id="{94025A6D-296E-4E28-9C62-E522047D181A}"/>
                      </a:ext>
                    </a:extLst>
                  </p:cNvPr>
                  <p:cNvGrpSpPr/>
                  <p:nvPr/>
                </p:nvGrpSpPr>
                <p:grpSpPr>
                  <a:xfrm>
                    <a:off x="746798" y="3710629"/>
                    <a:ext cx="4681385" cy="1034150"/>
                    <a:chOff x="746798" y="3710629"/>
                    <a:chExt cx="4681385" cy="1034150"/>
                  </a:xfrm>
                </p:grpSpPr>
                <p:grpSp>
                  <p:nvGrpSpPr>
                    <p:cNvPr id="156" name="Group 155">
                      <a:extLst>
                        <a:ext uri="{FF2B5EF4-FFF2-40B4-BE49-F238E27FC236}">
                          <a16:creationId xmlns:a16="http://schemas.microsoft.com/office/drawing/2014/main" id="{42D8BE58-F433-4BC4-84A9-4AD8592FF8DB}"/>
                        </a:ext>
                      </a:extLst>
                    </p:cNvPr>
                    <p:cNvGrpSpPr/>
                    <p:nvPr/>
                  </p:nvGrpSpPr>
                  <p:grpSpPr>
                    <a:xfrm flipH="1">
                      <a:off x="746798" y="3710629"/>
                      <a:ext cx="4681385" cy="1034150"/>
                      <a:chOff x="2204631" y="1332868"/>
                      <a:chExt cx="4681385" cy="877824"/>
                    </a:xfrm>
                  </p:grpSpPr>
                  <p:sp>
                    <p:nvSpPr>
                      <p:cNvPr id="160" name="Rectangle 159">
                        <a:extLst>
                          <a:ext uri="{FF2B5EF4-FFF2-40B4-BE49-F238E27FC236}">
                            <a16:creationId xmlns:a16="http://schemas.microsoft.com/office/drawing/2014/main" id="{2922939A-3EDA-4C9B-8C02-B239D7350EF6}"/>
                          </a:ext>
                        </a:extLst>
                      </p:cNvPr>
                      <p:cNvSpPr/>
                      <p:nvPr/>
                    </p:nvSpPr>
                    <p:spPr>
                      <a:xfrm>
                        <a:off x="2204631" y="1332868"/>
                        <a:ext cx="1021241" cy="877824"/>
                      </a:xfrm>
                      <a:prstGeom prst="rect">
                        <a:avLst/>
                      </a:prstGeom>
                      <a:solidFill>
                        <a:srgbClr val="04A597"/>
                      </a:solidFill>
                      <a:ln>
                        <a:solidFill>
                          <a:srgbClr val="04A59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61" name="Rectangle 160">
                        <a:extLst>
                          <a:ext uri="{FF2B5EF4-FFF2-40B4-BE49-F238E27FC236}">
                            <a16:creationId xmlns:a16="http://schemas.microsoft.com/office/drawing/2014/main" id="{9042B15E-C286-4691-AD0E-65E7967686E0}"/>
                          </a:ext>
                        </a:extLst>
                      </p:cNvPr>
                      <p:cNvSpPr/>
                      <p:nvPr/>
                    </p:nvSpPr>
                    <p:spPr>
                      <a:xfrm>
                        <a:off x="3220072" y="1332868"/>
                        <a:ext cx="3665944" cy="877824"/>
                      </a:xfrm>
                      <a:prstGeom prst="rect">
                        <a:avLst/>
                      </a:prstGeom>
                      <a:noFill/>
                      <a:ln>
                        <a:solidFill>
                          <a:srgbClr val="04A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71" name="Freeform 32">
                      <a:extLst>
                        <a:ext uri="{FF2B5EF4-FFF2-40B4-BE49-F238E27FC236}">
                          <a16:creationId xmlns:a16="http://schemas.microsoft.com/office/drawing/2014/main" id="{351094B4-4B37-416D-AB07-46824E981578}"/>
                        </a:ext>
                      </a:extLst>
                    </p:cNvPr>
                    <p:cNvSpPr/>
                    <p:nvPr/>
                  </p:nvSpPr>
                  <p:spPr>
                    <a:xfrm>
                      <a:off x="4686636" y="3917309"/>
                      <a:ext cx="471652" cy="620790"/>
                    </a:xfrm>
                    <a:custGeom>
                      <a:avLst/>
                      <a:gdLst>
                        <a:gd name="connsiteX0" fmla="*/ 998412 w 3258355"/>
                        <a:gd name="connsiteY0" fmla="*/ 0 h 4288666"/>
                        <a:gd name="connsiteX1" fmla="*/ 2272822 w 3258355"/>
                        <a:gd name="connsiteY1" fmla="*/ 0 h 4288666"/>
                        <a:gd name="connsiteX2" fmla="*/ 3090930 w 3258355"/>
                        <a:gd name="connsiteY2" fmla="*/ 818108 h 4288666"/>
                        <a:gd name="connsiteX3" fmla="*/ 3090930 w 3258355"/>
                        <a:gd name="connsiteY3" fmla="*/ 1319786 h 4288666"/>
                        <a:gd name="connsiteX4" fmla="*/ 3088541 w 3258355"/>
                        <a:gd name="connsiteY4" fmla="*/ 1367109 h 4288666"/>
                        <a:gd name="connsiteX5" fmla="*/ 3101783 w 3258355"/>
                        <a:gd name="connsiteY5" fmla="*/ 1374296 h 4288666"/>
                        <a:gd name="connsiteX6" fmla="*/ 3258355 w 3258355"/>
                        <a:gd name="connsiteY6" fmla="*/ 1668774 h 4288666"/>
                        <a:gd name="connsiteX7" fmla="*/ 3258355 w 3258355"/>
                        <a:gd name="connsiteY7" fmla="*/ 3933538 h 4288666"/>
                        <a:gd name="connsiteX8" fmla="*/ 2903227 w 3258355"/>
                        <a:gd name="connsiteY8" fmla="*/ 4288666 h 4288666"/>
                        <a:gd name="connsiteX9" fmla="*/ 355128 w 3258355"/>
                        <a:gd name="connsiteY9" fmla="*/ 4288666 h 4288666"/>
                        <a:gd name="connsiteX10" fmla="*/ 0 w 3258355"/>
                        <a:gd name="connsiteY10" fmla="*/ 3933538 h 4288666"/>
                        <a:gd name="connsiteX11" fmla="*/ 0 w 3258355"/>
                        <a:gd name="connsiteY11" fmla="*/ 1668774 h 4288666"/>
                        <a:gd name="connsiteX12" fmla="*/ 156573 w 3258355"/>
                        <a:gd name="connsiteY12" fmla="*/ 1374296 h 4288666"/>
                        <a:gd name="connsiteX13" fmla="*/ 182350 w 3258355"/>
                        <a:gd name="connsiteY13" fmla="*/ 1360305 h 4288666"/>
                        <a:gd name="connsiteX14" fmla="*/ 180304 w 3258355"/>
                        <a:gd name="connsiteY14" fmla="*/ 1319786 h 4288666"/>
                        <a:gd name="connsiteX15" fmla="*/ 180304 w 3258355"/>
                        <a:gd name="connsiteY15" fmla="*/ 818108 h 4288666"/>
                        <a:gd name="connsiteX16" fmla="*/ 998412 w 3258355"/>
                        <a:gd name="connsiteY16" fmla="*/ 0 h 4288666"/>
                        <a:gd name="connsiteX17" fmla="*/ 884608 w 3258355"/>
                        <a:gd name="connsiteY17" fmla="*/ 595022 h 4288666"/>
                        <a:gd name="connsiteX18" fmla="*/ 782480 w 3258355"/>
                        <a:gd name="connsiteY18" fmla="*/ 697150 h 4288666"/>
                        <a:gd name="connsiteX19" fmla="*/ 782480 w 3258355"/>
                        <a:gd name="connsiteY19" fmla="*/ 1280823 h 4288666"/>
                        <a:gd name="connsiteX20" fmla="*/ 2471581 w 3258355"/>
                        <a:gd name="connsiteY20" fmla="*/ 1280823 h 4288666"/>
                        <a:gd name="connsiteX21" fmla="*/ 2471581 w 3258355"/>
                        <a:gd name="connsiteY21" fmla="*/ 697150 h 4288666"/>
                        <a:gd name="connsiteX22" fmla="*/ 2369453 w 3258355"/>
                        <a:gd name="connsiteY22" fmla="*/ 595022 h 4288666"/>
                        <a:gd name="connsiteX23" fmla="*/ 884608 w 3258355"/>
                        <a:gd name="connsiteY23" fmla="*/ 595022 h 4288666"/>
                        <a:gd name="connsiteX24" fmla="*/ 1655606 w 3258355"/>
                        <a:gd name="connsiteY24" fmla="*/ 2169822 h 4288666"/>
                        <a:gd name="connsiteX25" fmla="*/ 1246031 w 3258355"/>
                        <a:gd name="connsiteY25" fmla="*/ 2525423 h 4288666"/>
                        <a:gd name="connsiteX26" fmla="*/ 1426609 w 3258355"/>
                        <a:gd name="connsiteY26" fmla="*/ 2820293 h 4288666"/>
                        <a:gd name="connsiteX27" fmla="*/ 1428012 w 3258355"/>
                        <a:gd name="connsiteY27" fmla="*/ 2820955 h 4288666"/>
                        <a:gd name="connsiteX28" fmla="*/ 1423832 w 3258355"/>
                        <a:gd name="connsiteY28" fmla="*/ 2862420 h 4288666"/>
                        <a:gd name="connsiteX29" fmla="*/ 1423832 w 3258355"/>
                        <a:gd name="connsiteY29" fmla="*/ 3242973 h 4288666"/>
                        <a:gd name="connsiteX30" fmla="*/ 1646082 w 3258355"/>
                        <a:gd name="connsiteY30" fmla="*/ 3465223 h 4288666"/>
                        <a:gd name="connsiteX31" fmla="*/ 1868332 w 3258355"/>
                        <a:gd name="connsiteY31" fmla="*/ 3242973 h 4288666"/>
                        <a:gd name="connsiteX32" fmla="*/ 1868332 w 3258355"/>
                        <a:gd name="connsiteY32" fmla="*/ 2862420 h 4288666"/>
                        <a:gd name="connsiteX33" fmla="*/ 1865016 w 3258355"/>
                        <a:gd name="connsiteY33" fmla="*/ 2829524 h 4288666"/>
                        <a:gd name="connsiteX34" fmla="*/ 1884604 w 3258355"/>
                        <a:gd name="connsiteY34" fmla="*/ 2820293 h 4288666"/>
                        <a:gd name="connsiteX35" fmla="*/ 2065181 w 3258355"/>
                        <a:gd name="connsiteY35" fmla="*/ 2525423 h 4288666"/>
                        <a:gd name="connsiteX36" fmla="*/ 1655606 w 3258355"/>
                        <a:gd name="connsiteY36" fmla="*/ 2169822 h 42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58355" h="4288666">
                          <a:moveTo>
                            <a:pt x="998412" y="0"/>
                          </a:moveTo>
                          <a:lnTo>
                            <a:pt x="2272822" y="0"/>
                          </a:lnTo>
                          <a:cubicBezTo>
                            <a:pt x="2724651" y="0"/>
                            <a:pt x="3090930" y="366279"/>
                            <a:pt x="3090930" y="818108"/>
                          </a:cubicBezTo>
                          <a:lnTo>
                            <a:pt x="3090930" y="1319786"/>
                          </a:lnTo>
                          <a:lnTo>
                            <a:pt x="3088541" y="1367109"/>
                          </a:lnTo>
                          <a:lnTo>
                            <a:pt x="3101783" y="1374296"/>
                          </a:lnTo>
                          <a:cubicBezTo>
                            <a:pt x="3196247" y="1438115"/>
                            <a:pt x="3258355" y="1546192"/>
                            <a:pt x="3258355" y="1668774"/>
                          </a:cubicBezTo>
                          <a:lnTo>
                            <a:pt x="3258355" y="3933538"/>
                          </a:lnTo>
                          <a:cubicBezTo>
                            <a:pt x="3258355" y="4129670"/>
                            <a:pt x="3099359" y="4288666"/>
                            <a:pt x="2903227" y="4288666"/>
                          </a:cubicBezTo>
                          <a:lnTo>
                            <a:pt x="355128" y="4288666"/>
                          </a:lnTo>
                          <a:cubicBezTo>
                            <a:pt x="158996" y="4288666"/>
                            <a:pt x="0" y="4129670"/>
                            <a:pt x="0" y="3933538"/>
                          </a:cubicBezTo>
                          <a:lnTo>
                            <a:pt x="0" y="1668774"/>
                          </a:lnTo>
                          <a:cubicBezTo>
                            <a:pt x="0" y="1546192"/>
                            <a:pt x="62108" y="1438115"/>
                            <a:pt x="156573" y="1374296"/>
                          </a:cubicBezTo>
                          <a:lnTo>
                            <a:pt x="182350" y="1360305"/>
                          </a:lnTo>
                          <a:lnTo>
                            <a:pt x="180304" y="1319786"/>
                          </a:lnTo>
                          <a:lnTo>
                            <a:pt x="180304" y="818108"/>
                          </a:lnTo>
                          <a:cubicBezTo>
                            <a:pt x="180304" y="366279"/>
                            <a:pt x="546583" y="0"/>
                            <a:pt x="998412" y="0"/>
                          </a:cubicBezTo>
                          <a:close/>
                          <a:moveTo>
                            <a:pt x="884608" y="595022"/>
                          </a:moveTo>
                          <a:cubicBezTo>
                            <a:pt x="828204" y="595022"/>
                            <a:pt x="782480" y="640746"/>
                            <a:pt x="782480" y="697150"/>
                          </a:cubicBezTo>
                          <a:lnTo>
                            <a:pt x="782480" y="1280823"/>
                          </a:lnTo>
                          <a:lnTo>
                            <a:pt x="2471581" y="1280823"/>
                          </a:lnTo>
                          <a:lnTo>
                            <a:pt x="2471581" y="697150"/>
                          </a:lnTo>
                          <a:cubicBezTo>
                            <a:pt x="2471581" y="640746"/>
                            <a:pt x="2425857" y="595022"/>
                            <a:pt x="2369453" y="595022"/>
                          </a:cubicBezTo>
                          <a:lnTo>
                            <a:pt x="884608" y="595022"/>
                          </a:lnTo>
                          <a:close/>
                          <a:moveTo>
                            <a:pt x="1655606" y="2169822"/>
                          </a:moveTo>
                          <a:cubicBezTo>
                            <a:pt x="1429404" y="2169822"/>
                            <a:pt x="1246031" y="2329030"/>
                            <a:pt x="1246031" y="2525423"/>
                          </a:cubicBezTo>
                          <a:cubicBezTo>
                            <a:pt x="1246031" y="2648169"/>
                            <a:pt x="1317661" y="2756389"/>
                            <a:pt x="1426609" y="2820293"/>
                          </a:cubicBezTo>
                          <a:lnTo>
                            <a:pt x="1428012" y="2820955"/>
                          </a:lnTo>
                          <a:lnTo>
                            <a:pt x="1423832" y="2862420"/>
                          </a:lnTo>
                          <a:lnTo>
                            <a:pt x="1423832" y="3242973"/>
                          </a:lnTo>
                          <a:cubicBezTo>
                            <a:pt x="1423832" y="3365718"/>
                            <a:pt x="1523337" y="3465223"/>
                            <a:pt x="1646082" y="3465223"/>
                          </a:cubicBezTo>
                          <a:cubicBezTo>
                            <a:pt x="1768827" y="3465223"/>
                            <a:pt x="1868332" y="3365718"/>
                            <a:pt x="1868332" y="3242973"/>
                          </a:cubicBezTo>
                          <a:lnTo>
                            <a:pt x="1868332" y="2862420"/>
                          </a:lnTo>
                          <a:lnTo>
                            <a:pt x="1865016" y="2829524"/>
                          </a:lnTo>
                          <a:lnTo>
                            <a:pt x="1884604" y="2820293"/>
                          </a:lnTo>
                          <a:cubicBezTo>
                            <a:pt x="1993551" y="2756389"/>
                            <a:pt x="2065181" y="2648169"/>
                            <a:pt x="2065181" y="2525423"/>
                          </a:cubicBezTo>
                          <a:cubicBezTo>
                            <a:pt x="2065181" y="2329030"/>
                            <a:pt x="1881808" y="2169822"/>
                            <a:pt x="1655606" y="2169822"/>
                          </a:cubicBezTo>
                          <a:close/>
                        </a:path>
                      </a:pathLst>
                    </a:custGeom>
                    <a:solidFill>
                      <a:schemeClr val="bg1"/>
                    </a:solidFill>
                    <a:ln w="12700" cap="flat" cmpd="sng" algn="ctr">
                      <a:noFill/>
                      <a:prstDash val="solid"/>
                      <a:miter lim="800000"/>
                    </a:ln>
                    <a:effectLst/>
                  </p:spPr>
                  <p:txBody>
                    <a:bodyPr rtlCol="0" anchor="ctr"/>
                    <a:lstStyle/>
                    <a:p>
                      <a:pPr algn="ctr"/>
                      <a:endParaRPr lang="en-US" sz="1350" kern="0" dirty="0">
                        <a:solidFill>
                          <a:prstClr val="white"/>
                        </a:solidFill>
                      </a:endParaRPr>
                    </a:p>
                  </p:txBody>
                </p:sp>
              </p:grpSp>
            </p:grpSp>
            <p:grpSp>
              <p:nvGrpSpPr>
                <p:cNvPr id="196" name="Group 195">
                  <a:extLst>
                    <a:ext uri="{FF2B5EF4-FFF2-40B4-BE49-F238E27FC236}">
                      <a16:creationId xmlns:a16="http://schemas.microsoft.com/office/drawing/2014/main" id="{9A101992-49F8-4A96-BA36-D1C6C85E4DC5}"/>
                    </a:ext>
                  </a:extLst>
                </p:cNvPr>
                <p:cNvGrpSpPr/>
                <p:nvPr/>
              </p:nvGrpSpPr>
              <p:grpSpPr>
                <a:xfrm>
                  <a:off x="735868" y="3851840"/>
                  <a:ext cx="3589388" cy="809938"/>
                  <a:chOff x="7455983" y="2133599"/>
                  <a:chExt cx="3589388" cy="809938"/>
                </a:xfrm>
              </p:grpSpPr>
              <p:sp>
                <p:nvSpPr>
                  <p:cNvPr id="197" name="TextBox 196">
                    <a:extLst>
                      <a:ext uri="{FF2B5EF4-FFF2-40B4-BE49-F238E27FC236}">
                        <a16:creationId xmlns:a16="http://schemas.microsoft.com/office/drawing/2014/main" id="{F454C69F-5BC3-49D1-9FDA-E010B1B5645E}"/>
                      </a:ext>
                    </a:extLst>
                  </p:cNvPr>
                  <p:cNvSpPr txBox="1"/>
                  <p:nvPr/>
                </p:nvSpPr>
                <p:spPr>
                  <a:xfrm>
                    <a:off x="7837875" y="2133599"/>
                    <a:ext cx="3207496" cy="346583"/>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Retroactive housing inspections</a:t>
                    </a:r>
                  </a:p>
                </p:txBody>
              </p:sp>
              <p:sp>
                <p:nvSpPr>
                  <p:cNvPr id="198" name="Rectangle 197">
                    <a:extLst>
                      <a:ext uri="{FF2B5EF4-FFF2-40B4-BE49-F238E27FC236}">
                        <a16:creationId xmlns:a16="http://schemas.microsoft.com/office/drawing/2014/main" id="{2C0B7086-D8D8-4AF1-909C-CB1B1FB70468}"/>
                      </a:ext>
                    </a:extLst>
                  </p:cNvPr>
                  <p:cNvSpPr/>
                  <p:nvPr/>
                </p:nvSpPr>
                <p:spPr>
                  <a:xfrm>
                    <a:off x="7455983" y="2423663"/>
                    <a:ext cx="3589388" cy="519874"/>
                  </a:xfrm>
                  <a:prstGeom prst="rect">
                    <a:avLst/>
                  </a:prstGeom>
                </p:spPr>
                <p:txBody>
                  <a:bodyPr wrap="square">
                    <a:spAutoFit/>
                  </a:bodyPr>
                  <a:lstStyle/>
                  <a:p>
                    <a:pPr lvl="0" algn="r">
                      <a:defRPr/>
                    </a:pPr>
                    <a:r>
                      <a:rPr lang="en-US" sz="1050" dirty="0">
                        <a:solidFill>
                          <a:schemeClr val="tx1">
                            <a:lumMod val="65000"/>
                            <a:lumOff val="35000"/>
                          </a:schemeClr>
                        </a:solidFill>
                        <a:latin typeface="Arial" panose="020B0604020202020204" pitchFamily="34" charset="0"/>
                        <a:cs typeface="Arial" panose="020B0604020202020204" pitchFamily="34" charset="0"/>
                      </a:rPr>
                      <a:t>Inspections currently prioritize problems based on urgency rather than prevention</a:t>
                    </a:r>
                  </a:p>
                </p:txBody>
              </p:sp>
            </p:grpSp>
          </p:grpSp>
          <p:grpSp>
            <p:nvGrpSpPr>
              <p:cNvPr id="221" name="Group 220">
                <a:extLst>
                  <a:ext uri="{FF2B5EF4-FFF2-40B4-BE49-F238E27FC236}">
                    <a16:creationId xmlns:a16="http://schemas.microsoft.com/office/drawing/2014/main" id="{80ADB3D2-E685-4218-AF1A-1832ECDCA24D}"/>
                  </a:ext>
                </a:extLst>
              </p:cNvPr>
              <p:cNvGrpSpPr/>
              <p:nvPr/>
            </p:nvGrpSpPr>
            <p:grpSpPr>
              <a:xfrm>
                <a:off x="367252" y="2069122"/>
                <a:ext cx="5427841" cy="1034150"/>
                <a:chOff x="367252" y="2069122"/>
                <a:chExt cx="5427841" cy="1034150"/>
              </a:xfrm>
            </p:grpSpPr>
            <p:grpSp>
              <p:nvGrpSpPr>
                <p:cNvPr id="220" name="Group 219">
                  <a:extLst>
                    <a:ext uri="{FF2B5EF4-FFF2-40B4-BE49-F238E27FC236}">
                      <a16:creationId xmlns:a16="http://schemas.microsoft.com/office/drawing/2014/main" id="{4FE5F23A-91AD-494F-8EB4-000F21039288}"/>
                    </a:ext>
                  </a:extLst>
                </p:cNvPr>
                <p:cNvGrpSpPr/>
                <p:nvPr/>
              </p:nvGrpSpPr>
              <p:grpSpPr>
                <a:xfrm>
                  <a:off x="746798" y="2069122"/>
                  <a:ext cx="5048295" cy="1034150"/>
                  <a:chOff x="746798" y="2069122"/>
                  <a:chExt cx="5048295" cy="1034150"/>
                </a:xfrm>
              </p:grpSpPr>
              <p:sp>
                <p:nvSpPr>
                  <p:cNvPr id="152" name="Arrow: Chevron 151">
                    <a:extLst>
                      <a:ext uri="{FF2B5EF4-FFF2-40B4-BE49-F238E27FC236}">
                        <a16:creationId xmlns:a16="http://schemas.microsoft.com/office/drawing/2014/main" id="{EF9AC9E8-4DAC-4265-988D-2A5444250CD6}"/>
                      </a:ext>
                    </a:extLst>
                  </p:cNvPr>
                  <p:cNvSpPr/>
                  <p:nvPr/>
                </p:nvSpPr>
                <p:spPr>
                  <a:xfrm flipH="1">
                    <a:off x="5477811" y="2399305"/>
                    <a:ext cx="317282" cy="373785"/>
                  </a:xfrm>
                  <a:prstGeom prst="chevron">
                    <a:avLst/>
                  </a:prstGeom>
                  <a:solidFill>
                    <a:srgbClr val="3E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04" name="Group 203">
                    <a:extLst>
                      <a:ext uri="{FF2B5EF4-FFF2-40B4-BE49-F238E27FC236}">
                        <a16:creationId xmlns:a16="http://schemas.microsoft.com/office/drawing/2014/main" id="{FFE3050A-72AA-427F-B6FA-6D6E96D4CF56}"/>
                      </a:ext>
                    </a:extLst>
                  </p:cNvPr>
                  <p:cNvGrpSpPr/>
                  <p:nvPr/>
                </p:nvGrpSpPr>
                <p:grpSpPr>
                  <a:xfrm>
                    <a:off x="746798" y="2069122"/>
                    <a:ext cx="4681385" cy="1034150"/>
                    <a:chOff x="746798" y="2069122"/>
                    <a:chExt cx="4681385" cy="1034150"/>
                  </a:xfrm>
                </p:grpSpPr>
                <p:grpSp>
                  <p:nvGrpSpPr>
                    <p:cNvPr id="155" name="Group 154">
                      <a:extLst>
                        <a:ext uri="{FF2B5EF4-FFF2-40B4-BE49-F238E27FC236}">
                          <a16:creationId xmlns:a16="http://schemas.microsoft.com/office/drawing/2014/main" id="{44066CD8-074B-4456-A000-6866FC328393}"/>
                        </a:ext>
                      </a:extLst>
                    </p:cNvPr>
                    <p:cNvGrpSpPr/>
                    <p:nvPr/>
                  </p:nvGrpSpPr>
                  <p:grpSpPr>
                    <a:xfrm flipH="1">
                      <a:off x="746798" y="2069122"/>
                      <a:ext cx="4681385" cy="1034150"/>
                      <a:chOff x="2204631" y="1332868"/>
                      <a:chExt cx="4681385" cy="877824"/>
                    </a:xfrm>
                  </p:grpSpPr>
                  <p:sp>
                    <p:nvSpPr>
                      <p:cNvPr id="162" name="Rectangle 161">
                        <a:extLst>
                          <a:ext uri="{FF2B5EF4-FFF2-40B4-BE49-F238E27FC236}">
                            <a16:creationId xmlns:a16="http://schemas.microsoft.com/office/drawing/2014/main" id="{EF2E8E78-6347-4910-93F7-B6A31DA7FD22}"/>
                          </a:ext>
                        </a:extLst>
                      </p:cNvPr>
                      <p:cNvSpPr/>
                      <p:nvPr/>
                    </p:nvSpPr>
                    <p:spPr>
                      <a:xfrm>
                        <a:off x="2204631" y="1332868"/>
                        <a:ext cx="1021241" cy="877824"/>
                      </a:xfrm>
                      <a:prstGeom prst="rect">
                        <a:avLst/>
                      </a:prstGeom>
                      <a:solidFill>
                        <a:srgbClr val="04A597"/>
                      </a:solidFill>
                      <a:ln>
                        <a:solidFill>
                          <a:srgbClr val="04A59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63" name="Rectangle 162">
                        <a:extLst>
                          <a:ext uri="{FF2B5EF4-FFF2-40B4-BE49-F238E27FC236}">
                            <a16:creationId xmlns:a16="http://schemas.microsoft.com/office/drawing/2014/main" id="{5F5DC9CB-D36C-401A-959B-C55642A64770}"/>
                          </a:ext>
                        </a:extLst>
                      </p:cNvPr>
                      <p:cNvSpPr/>
                      <p:nvPr/>
                    </p:nvSpPr>
                    <p:spPr>
                      <a:xfrm>
                        <a:off x="3220072" y="1332868"/>
                        <a:ext cx="3665944" cy="877824"/>
                      </a:xfrm>
                      <a:prstGeom prst="rect">
                        <a:avLst/>
                      </a:prstGeom>
                      <a:noFill/>
                      <a:ln>
                        <a:solidFill>
                          <a:srgbClr val="04A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69" name="Freeform 32">
                      <a:extLst>
                        <a:ext uri="{FF2B5EF4-FFF2-40B4-BE49-F238E27FC236}">
                          <a16:creationId xmlns:a16="http://schemas.microsoft.com/office/drawing/2014/main" id="{03974B61-2F1D-4BEA-84F2-4DDE2E7D6536}"/>
                        </a:ext>
                      </a:extLst>
                    </p:cNvPr>
                    <p:cNvSpPr/>
                    <p:nvPr/>
                  </p:nvSpPr>
                  <p:spPr>
                    <a:xfrm>
                      <a:off x="4686636" y="2275802"/>
                      <a:ext cx="471652" cy="620790"/>
                    </a:xfrm>
                    <a:custGeom>
                      <a:avLst/>
                      <a:gdLst>
                        <a:gd name="connsiteX0" fmla="*/ 998412 w 3258355"/>
                        <a:gd name="connsiteY0" fmla="*/ 0 h 4288666"/>
                        <a:gd name="connsiteX1" fmla="*/ 2272822 w 3258355"/>
                        <a:gd name="connsiteY1" fmla="*/ 0 h 4288666"/>
                        <a:gd name="connsiteX2" fmla="*/ 3090930 w 3258355"/>
                        <a:gd name="connsiteY2" fmla="*/ 818108 h 4288666"/>
                        <a:gd name="connsiteX3" fmla="*/ 3090930 w 3258355"/>
                        <a:gd name="connsiteY3" fmla="*/ 1319786 h 4288666"/>
                        <a:gd name="connsiteX4" fmla="*/ 3088541 w 3258355"/>
                        <a:gd name="connsiteY4" fmla="*/ 1367109 h 4288666"/>
                        <a:gd name="connsiteX5" fmla="*/ 3101783 w 3258355"/>
                        <a:gd name="connsiteY5" fmla="*/ 1374296 h 4288666"/>
                        <a:gd name="connsiteX6" fmla="*/ 3258355 w 3258355"/>
                        <a:gd name="connsiteY6" fmla="*/ 1668774 h 4288666"/>
                        <a:gd name="connsiteX7" fmla="*/ 3258355 w 3258355"/>
                        <a:gd name="connsiteY7" fmla="*/ 3933538 h 4288666"/>
                        <a:gd name="connsiteX8" fmla="*/ 2903227 w 3258355"/>
                        <a:gd name="connsiteY8" fmla="*/ 4288666 h 4288666"/>
                        <a:gd name="connsiteX9" fmla="*/ 355128 w 3258355"/>
                        <a:gd name="connsiteY9" fmla="*/ 4288666 h 4288666"/>
                        <a:gd name="connsiteX10" fmla="*/ 0 w 3258355"/>
                        <a:gd name="connsiteY10" fmla="*/ 3933538 h 4288666"/>
                        <a:gd name="connsiteX11" fmla="*/ 0 w 3258355"/>
                        <a:gd name="connsiteY11" fmla="*/ 1668774 h 4288666"/>
                        <a:gd name="connsiteX12" fmla="*/ 156573 w 3258355"/>
                        <a:gd name="connsiteY12" fmla="*/ 1374296 h 4288666"/>
                        <a:gd name="connsiteX13" fmla="*/ 182350 w 3258355"/>
                        <a:gd name="connsiteY13" fmla="*/ 1360305 h 4288666"/>
                        <a:gd name="connsiteX14" fmla="*/ 180304 w 3258355"/>
                        <a:gd name="connsiteY14" fmla="*/ 1319786 h 4288666"/>
                        <a:gd name="connsiteX15" fmla="*/ 180304 w 3258355"/>
                        <a:gd name="connsiteY15" fmla="*/ 818108 h 4288666"/>
                        <a:gd name="connsiteX16" fmla="*/ 998412 w 3258355"/>
                        <a:gd name="connsiteY16" fmla="*/ 0 h 4288666"/>
                        <a:gd name="connsiteX17" fmla="*/ 884608 w 3258355"/>
                        <a:gd name="connsiteY17" fmla="*/ 595022 h 4288666"/>
                        <a:gd name="connsiteX18" fmla="*/ 782480 w 3258355"/>
                        <a:gd name="connsiteY18" fmla="*/ 697150 h 4288666"/>
                        <a:gd name="connsiteX19" fmla="*/ 782480 w 3258355"/>
                        <a:gd name="connsiteY19" fmla="*/ 1280823 h 4288666"/>
                        <a:gd name="connsiteX20" fmla="*/ 2471581 w 3258355"/>
                        <a:gd name="connsiteY20" fmla="*/ 1280823 h 4288666"/>
                        <a:gd name="connsiteX21" fmla="*/ 2471581 w 3258355"/>
                        <a:gd name="connsiteY21" fmla="*/ 697150 h 4288666"/>
                        <a:gd name="connsiteX22" fmla="*/ 2369453 w 3258355"/>
                        <a:gd name="connsiteY22" fmla="*/ 595022 h 4288666"/>
                        <a:gd name="connsiteX23" fmla="*/ 884608 w 3258355"/>
                        <a:gd name="connsiteY23" fmla="*/ 595022 h 4288666"/>
                        <a:gd name="connsiteX24" fmla="*/ 1655606 w 3258355"/>
                        <a:gd name="connsiteY24" fmla="*/ 2169822 h 4288666"/>
                        <a:gd name="connsiteX25" fmla="*/ 1246031 w 3258355"/>
                        <a:gd name="connsiteY25" fmla="*/ 2525423 h 4288666"/>
                        <a:gd name="connsiteX26" fmla="*/ 1426609 w 3258355"/>
                        <a:gd name="connsiteY26" fmla="*/ 2820293 h 4288666"/>
                        <a:gd name="connsiteX27" fmla="*/ 1428012 w 3258355"/>
                        <a:gd name="connsiteY27" fmla="*/ 2820955 h 4288666"/>
                        <a:gd name="connsiteX28" fmla="*/ 1423832 w 3258355"/>
                        <a:gd name="connsiteY28" fmla="*/ 2862420 h 4288666"/>
                        <a:gd name="connsiteX29" fmla="*/ 1423832 w 3258355"/>
                        <a:gd name="connsiteY29" fmla="*/ 3242973 h 4288666"/>
                        <a:gd name="connsiteX30" fmla="*/ 1646082 w 3258355"/>
                        <a:gd name="connsiteY30" fmla="*/ 3465223 h 4288666"/>
                        <a:gd name="connsiteX31" fmla="*/ 1868332 w 3258355"/>
                        <a:gd name="connsiteY31" fmla="*/ 3242973 h 4288666"/>
                        <a:gd name="connsiteX32" fmla="*/ 1868332 w 3258355"/>
                        <a:gd name="connsiteY32" fmla="*/ 2862420 h 4288666"/>
                        <a:gd name="connsiteX33" fmla="*/ 1865016 w 3258355"/>
                        <a:gd name="connsiteY33" fmla="*/ 2829524 h 4288666"/>
                        <a:gd name="connsiteX34" fmla="*/ 1884604 w 3258355"/>
                        <a:gd name="connsiteY34" fmla="*/ 2820293 h 4288666"/>
                        <a:gd name="connsiteX35" fmla="*/ 2065181 w 3258355"/>
                        <a:gd name="connsiteY35" fmla="*/ 2525423 h 4288666"/>
                        <a:gd name="connsiteX36" fmla="*/ 1655606 w 3258355"/>
                        <a:gd name="connsiteY36" fmla="*/ 2169822 h 42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58355" h="4288666">
                          <a:moveTo>
                            <a:pt x="998412" y="0"/>
                          </a:moveTo>
                          <a:lnTo>
                            <a:pt x="2272822" y="0"/>
                          </a:lnTo>
                          <a:cubicBezTo>
                            <a:pt x="2724651" y="0"/>
                            <a:pt x="3090930" y="366279"/>
                            <a:pt x="3090930" y="818108"/>
                          </a:cubicBezTo>
                          <a:lnTo>
                            <a:pt x="3090930" y="1319786"/>
                          </a:lnTo>
                          <a:lnTo>
                            <a:pt x="3088541" y="1367109"/>
                          </a:lnTo>
                          <a:lnTo>
                            <a:pt x="3101783" y="1374296"/>
                          </a:lnTo>
                          <a:cubicBezTo>
                            <a:pt x="3196247" y="1438115"/>
                            <a:pt x="3258355" y="1546192"/>
                            <a:pt x="3258355" y="1668774"/>
                          </a:cubicBezTo>
                          <a:lnTo>
                            <a:pt x="3258355" y="3933538"/>
                          </a:lnTo>
                          <a:cubicBezTo>
                            <a:pt x="3258355" y="4129670"/>
                            <a:pt x="3099359" y="4288666"/>
                            <a:pt x="2903227" y="4288666"/>
                          </a:cubicBezTo>
                          <a:lnTo>
                            <a:pt x="355128" y="4288666"/>
                          </a:lnTo>
                          <a:cubicBezTo>
                            <a:pt x="158996" y="4288666"/>
                            <a:pt x="0" y="4129670"/>
                            <a:pt x="0" y="3933538"/>
                          </a:cubicBezTo>
                          <a:lnTo>
                            <a:pt x="0" y="1668774"/>
                          </a:lnTo>
                          <a:cubicBezTo>
                            <a:pt x="0" y="1546192"/>
                            <a:pt x="62108" y="1438115"/>
                            <a:pt x="156573" y="1374296"/>
                          </a:cubicBezTo>
                          <a:lnTo>
                            <a:pt x="182350" y="1360305"/>
                          </a:lnTo>
                          <a:lnTo>
                            <a:pt x="180304" y="1319786"/>
                          </a:lnTo>
                          <a:lnTo>
                            <a:pt x="180304" y="818108"/>
                          </a:lnTo>
                          <a:cubicBezTo>
                            <a:pt x="180304" y="366279"/>
                            <a:pt x="546583" y="0"/>
                            <a:pt x="998412" y="0"/>
                          </a:cubicBezTo>
                          <a:close/>
                          <a:moveTo>
                            <a:pt x="884608" y="595022"/>
                          </a:moveTo>
                          <a:cubicBezTo>
                            <a:pt x="828204" y="595022"/>
                            <a:pt x="782480" y="640746"/>
                            <a:pt x="782480" y="697150"/>
                          </a:cubicBezTo>
                          <a:lnTo>
                            <a:pt x="782480" y="1280823"/>
                          </a:lnTo>
                          <a:lnTo>
                            <a:pt x="2471581" y="1280823"/>
                          </a:lnTo>
                          <a:lnTo>
                            <a:pt x="2471581" y="697150"/>
                          </a:lnTo>
                          <a:cubicBezTo>
                            <a:pt x="2471581" y="640746"/>
                            <a:pt x="2425857" y="595022"/>
                            <a:pt x="2369453" y="595022"/>
                          </a:cubicBezTo>
                          <a:lnTo>
                            <a:pt x="884608" y="595022"/>
                          </a:lnTo>
                          <a:close/>
                          <a:moveTo>
                            <a:pt x="1655606" y="2169822"/>
                          </a:moveTo>
                          <a:cubicBezTo>
                            <a:pt x="1429404" y="2169822"/>
                            <a:pt x="1246031" y="2329030"/>
                            <a:pt x="1246031" y="2525423"/>
                          </a:cubicBezTo>
                          <a:cubicBezTo>
                            <a:pt x="1246031" y="2648169"/>
                            <a:pt x="1317661" y="2756389"/>
                            <a:pt x="1426609" y="2820293"/>
                          </a:cubicBezTo>
                          <a:lnTo>
                            <a:pt x="1428012" y="2820955"/>
                          </a:lnTo>
                          <a:lnTo>
                            <a:pt x="1423832" y="2862420"/>
                          </a:lnTo>
                          <a:lnTo>
                            <a:pt x="1423832" y="3242973"/>
                          </a:lnTo>
                          <a:cubicBezTo>
                            <a:pt x="1423832" y="3365718"/>
                            <a:pt x="1523337" y="3465223"/>
                            <a:pt x="1646082" y="3465223"/>
                          </a:cubicBezTo>
                          <a:cubicBezTo>
                            <a:pt x="1768827" y="3465223"/>
                            <a:pt x="1868332" y="3365718"/>
                            <a:pt x="1868332" y="3242973"/>
                          </a:cubicBezTo>
                          <a:lnTo>
                            <a:pt x="1868332" y="2862420"/>
                          </a:lnTo>
                          <a:lnTo>
                            <a:pt x="1865016" y="2829524"/>
                          </a:lnTo>
                          <a:lnTo>
                            <a:pt x="1884604" y="2820293"/>
                          </a:lnTo>
                          <a:cubicBezTo>
                            <a:pt x="1993551" y="2756389"/>
                            <a:pt x="2065181" y="2648169"/>
                            <a:pt x="2065181" y="2525423"/>
                          </a:cubicBezTo>
                          <a:cubicBezTo>
                            <a:pt x="2065181" y="2329030"/>
                            <a:pt x="1881808" y="2169822"/>
                            <a:pt x="1655606" y="2169822"/>
                          </a:cubicBezTo>
                          <a:close/>
                        </a:path>
                      </a:pathLst>
                    </a:custGeom>
                    <a:solidFill>
                      <a:schemeClr val="bg1"/>
                    </a:solidFill>
                    <a:ln w="12700" cap="flat" cmpd="sng" algn="ctr">
                      <a:noFill/>
                      <a:prstDash val="solid"/>
                      <a:miter lim="800000"/>
                    </a:ln>
                    <a:effectLst/>
                  </p:spPr>
                  <p:txBody>
                    <a:bodyPr rtlCol="0" anchor="ctr"/>
                    <a:lstStyle/>
                    <a:p>
                      <a:pPr algn="ctr"/>
                      <a:endParaRPr lang="en-US" sz="1350" kern="0" dirty="0">
                        <a:solidFill>
                          <a:prstClr val="white"/>
                        </a:solidFill>
                      </a:endParaRPr>
                    </a:p>
                  </p:txBody>
                </p:sp>
              </p:grpSp>
            </p:grpSp>
            <p:grpSp>
              <p:nvGrpSpPr>
                <p:cNvPr id="203" name="Group 202">
                  <a:extLst>
                    <a:ext uri="{FF2B5EF4-FFF2-40B4-BE49-F238E27FC236}">
                      <a16:creationId xmlns:a16="http://schemas.microsoft.com/office/drawing/2014/main" id="{EB778276-62F9-4C5E-98FE-A3895ADEBE62}"/>
                    </a:ext>
                  </a:extLst>
                </p:cNvPr>
                <p:cNvGrpSpPr/>
                <p:nvPr/>
              </p:nvGrpSpPr>
              <p:grpSpPr>
                <a:xfrm>
                  <a:off x="367252" y="2210333"/>
                  <a:ext cx="4056790" cy="804700"/>
                  <a:chOff x="352738" y="2206170"/>
                  <a:chExt cx="4056790" cy="804700"/>
                </a:xfrm>
              </p:grpSpPr>
              <p:sp>
                <p:nvSpPr>
                  <p:cNvPr id="200" name="TextBox 199">
                    <a:extLst>
                      <a:ext uri="{FF2B5EF4-FFF2-40B4-BE49-F238E27FC236}">
                        <a16:creationId xmlns:a16="http://schemas.microsoft.com/office/drawing/2014/main" id="{C7FC8889-EC59-4995-9D6E-4B34CAECBB95}"/>
                      </a:ext>
                    </a:extLst>
                  </p:cNvPr>
                  <p:cNvSpPr txBox="1"/>
                  <p:nvPr/>
                </p:nvSpPr>
                <p:spPr>
                  <a:xfrm>
                    <a:off x="1243643" y="2206170"/>
                    <a:ext cx="3067098" cy="346583"/>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Low quality of life and housing</a:t>
                    </a:r>
                  </a:p>
                </p:txBody>
              </p:sp>
              <p:sp>
                <p:nvSpPr>
                  <p:cNvPr id="201" name="Rectangle 200">
                    <a:extLst>
                      <a:ext uri="{FF2B5EF4-FFF2-40B4-BE49-F238E27FC236}">
                        <a16:creationId xmlns:a16="http://schemas.microsoft.com/office/drawing/2014/main" id="{A3756CAF-37E6-4307-8F4C-6F24A8C73588}"/>
                      </a:ext>
                    </a:extLst>
                  </p:cNvPr>
                  <p:cNvSpPr/>
                  <p:nvPr/>
                </p:nvSpPr>
                <p:spPr>
                  <a:xfrm>
                    <a:off x="352738" y="2490996"/>
                    <a:ext cx="4056790" cy="519874"/>
                  </a:xfrm>
                  <a:prstGeom prst="rect">
                    <a:avLst/>
                  </a:prstGeom>
                </p:spPr>
                <p:txBody>
                  <a:bodyPr wrap="square">
                    <a:spAutoFit/>
                  </a:bodyPr>
                  <a:lstStyle/>
                  <a:p>
                    <a:pPr lvl="0" algn="r">
                      <a:defRPr/>
                    </a:pPr>
                    <a:r>
                      <a:rPr lang="en-US" sz="1050" dirty="0">
                        <a:solidFill>
                          <a:schemeClr val="tx1">
                            <a:lumMod val="65000"/>
                            <a:lumOff val="35000"/>
                          </a:schemeClr>
                        </a:solidFill>
                        <a:latin typeface="Arial" panose="020B0604020202020204" pitchFamily="34" charset="0"/>
                        <a:cs typeface="Arial" panose="020B0604020202020204" pitchFamily="34" charset="0"/>
                      </a:rPr>
                      <a:t>Communities are burdened with preventable (mental) health conditions and chronic disease </a:t>
                    </a:r>
                  </a:p>
                </p:txBody>
              </p:sp>
            </p:grpSp>
          </p:grpSp>
        </p:grpSp>
      </p:grpSp>
    </p:spTree>
    <p:extLst>
      <p:ext uri="{BB962C8B-B14F-4D97-AF65-F5344CB8AC3E}">
        <p14:creationId xmlns:p14="http://schemas.microsoft.com/office/powerpoint/2010/main" val="323827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5E354-C4C8-46BB-F711-2DF1875D3F0B}"/>
              </a:ext>
            </a:extLst>
          </p:cNvPr>
          <p:cNvSpPr>
            <a:spLocks noGrp="1"/>
          </p:cNvSpPr>
          <p:nvPr>
            <p:ph type="title"/>
          </p:nvPr>
        </p:nvSpPr>
        <p:spPr/>
        <p:txBody>
          <a:bodyPr/>
          <a:lstStyle/>
          <a:p>
            <a:r>
              <a:rPr lang="en-US" dirty="0"/>
              <a:t>Raise your hand if…</a:t>
            </a:r>
          </a:p>
        </p:txBody>
      </p:sp>
      <p:sp>
        <p:nvSpPr>
          <p:cNvPr id="4" name="Content Placeholder 3">
            <a:extLst>
              <a:ext uri="{FF2B5EF4-FFF2-40B4-BE49-F238E27FC236}">
                <a16:creationId xmlns:a16="http://schemas.microsoft.com/office/drawing/2014/main" id="{ADE9173F-C490-8F27-D59C-C5A722A15A2B}"/>
              </a:ext>
            </a:extLst>
          </p:cNvPr>
          <p:cNvSpPr>
            <a:spLocks noGrp="1"/>
          </p:cNvSpPr>
          <p:nvPr>
            <p:ph idx="1"/>
          </p:nvPr>
        </p:nvSpPr>
        <p:spPr>
          <a:xfrm>
            <a:off x="628650" y="3186114"/>
            <a:ext cx="7886700" cy="1004661"/>
          </a:xfrm>
        </p:spPr>
        <p:txBody>
          <a:bodyPr>
            <a:normAutofit/>
          </a:bodyPr>
          <a:lstStyle/>
          <a:p>
            <a:r>
              <a:rPr lang="en-US" dirty="0"/>
              <a:t>You explained to a resident how their health is impacted by the conditions in their home</a:t>
            </a:r>
          </a:p>
        </p:txBody>
      </p:sp>
      <p:sp>
        <p:nvSpPr>
          <p:cNvPr id="5" name="Content Placeholder 3">
            <a:extLst>
              <a:ext uri="{FF2B5EF4-FFF2-40B4-BE49-F238E27FC236}">
                <a16:creationId xmlns:a16="http://schemas.microsoft.com/office/drawing/2014/main" id="{F9B1E2B2-DD7C-CAB8-C9FD-BFE86C42971F}"/>
              </a:ext>
            </a:extLst>
          </p:cNvPr>
          <p:cNvSpPr txBox="1">
            <a:spLocks/>
          </p:cNvSpPr>
          <p:nvPr/>
        </p:nvSpPr>
        <p:spPr>
          <a:xfrm>
            <a:off x="628650" y="4436157"/>
            <a:ext cx="7886700" cy="1004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told a resident more than 3x to fix a problem in their home</a:t>
            </a:r>
          </a:p>
          <a:p>
            <a:endParaRPr lang="en-US" dirty="0"/>
          </a:p>
        </p:txBody>
      </p:sp>
      <p:sp>
        <p:nvSpPr>
          <p:cNvPr id="6" name="Content Placeholder 3">
            <a:extLst>
              <a:ext uri="{FF2B5EF4-FFF2-40B4-BE49-F238E27FC236}">
                <a16:creationId xmlns:a16="http://schemas.microsoft.com/office/drawing/2014/main" id="{325BDBC8-39C8-496C-7706-4F72B9BAA93F}"/>
              </a:ext>
            </a:extLst>
          </p:cNvPr>
          <p:cNvSpPr txBox="1">
            <a:spLocks/>
          </p:cNvSpPr>
          <p:nvPr/>
        </p:nvSpPr>
        <p:spPr>
          <a:xfrm>
            <a:off x="628650" y="5686200"/>
            <a:ext cx="7886700" cy="1004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have ever talked to a healthcare provider about ways to prevent certain problems </a:t>
            </a:r>
          </a:p>
        </p:txBody>
      </p:sp>
      <p:sp>
        <p:nvSpPr>
          <p:cNvPr id="7" name="Content Placeholder 3">
            <a:extLst>
              <a:ext uri="{FF2B5EF4-FFF2-40B4-BE49-F238E27FC236}">
                <a16:creationId xmlns:a16="http://schemas.microsoft.com/office/drawing/2014/main" id="{4CAC9040-EB0F-EA85-D755-35C82AB1C30A}"/>
              </a:ext>
            </a:extLst>
          </p:cNvPr>
          <p:cNvSpPr txBox="1">
            <a:spLocks/>
          </p:cNvSpPr>
          <p:nvPr/>
        </p:nvSpPr>
        <p:spPr>
          <a:xfrm>
            <a:off x="628650" y="1936071"/>
            <a:ext cx="7886700" cy="1004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caught an issue in the home before the resident reported it</a:t>
            </a:r>
          </a:p>
        </p:txBody>
      </p:sp>
    </p:spTree>
    <p:extLst>
      <p:ext uri="{BB962C8B-B14F-4D97-AF65-F5344CB8AC3E}">
        <p14:creationId xmlns:p14="http://schemas.microsoft.com/office/powerpoint/2010/main" val="1951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build="p"/>
      <p:bldP spid="7"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1295957" y="2005853"/>
            <a:ext cx="7455567" cy="2933731"/>
            <a:chOff x="1316351" y="2273300"/>
            <a:chExt cx="7980679" cy="2999140"/>
          </a:xfrm>
        </p:grpSpPr>
        <p:sp>
          <p:nvSpPr>
            <p:cNvPr id="6" name="object 6"/>
            <p:cNvSpPr/>
            <p:nvPr/>
          </p:nvSpPr>
          <p:spPr>
            <a:xfrm>
              <a:off x="1316351" y="3859012"/>
              <a:ext cx="337185" cy="204470"/>
            </a:xfrm>
            <a:custGeom>
              <a:avLst/>
              <a:gdLst/>
              <a:ahLst/>
              <a:cxnLst/>
              <a:rect l="l" t="t" r="r" b="b"/>
              <a:pathLst>
                <a:path w="337185" h="204470">
                  <a:moveTo>
                    <a:pt x="164851" y="0"/>
                  </a:moveTo>
                  <a:lnTo>
                    <a:pt x="159704" y="2154"/>
                  </a:lnTo>
                  <a:lnTo>
                    <a:pt x="156540" y="6825"/>
                  </a:lnTo>
                  <a:lnTo>
                    <a:pt x="156616" y="13017"/>
                  </a:lnTo>
                  <a:lnTo>
                    <a:pt x="171792" y="59652"/>
                  </a:lnTo>
                  <a:lnTo>
                    <a:pt x="4584" y="59652"/>
                  </a:lnTo>
                  <a:lnTo>
                    <a:pt x="0" y="63893"/>
                  </a:lnTo>
                  <a:lnTo>
                    <a:pt x="0" y="140208"/>
                  </a:lnTo>
                  <a:lnTo>
                    <a:pt x="4229" y="144805"/>
                  </a:lnTo>
                  <a:lnTo>
                    <a:pt x="171792" y="144805"/>
                  </a:lnTo>
                  <a:lnTo>
                    <a:pt x="156616" y="191439"/>
                  </a:lnTo>
                  <a:lnTo>
                    <a:pt x="156540" y="197437"/>
                  </a:lnTo>
                  <a:lnTo>
                    <a:pt x="159704" y="202041"/>
                  </a:lnTo>
                  <a:lnTo>
                    <a:pt x="164851" y="204259"/>
                  </a:lnTo>
                  <a:lnTo>
                    <a:pt x="170726" y="203098"/>
                  </a:lnTo>
                  <a:lnTo>
                    <a:pt x="336880" y="106642"/>
                  </a:lnTo>
                  <a:lnTo>
                    <a:pt x="336880" y="97459"/>
                  </a:lnTo>
                  <a:lnTo>
                    <a:pt x="330174" y="93573"/>
                  </a:lnTo>
                  <a:lnTo>
                    <a:pt x="170726" y="1359"/>
                  </a:lnTo>
                  <a:lnTo>
                    <a:pt x="164851" y="0"/>
                  </a:lnTo>
                  <a:close/>
                </a:path>
              </a:pathLst>
            </a:custGeom>
            <a:solidFill>
              <a:srgbClr val="B22619"/>
            </a:solidFill>
          </p:spPr>
          <p:txBody>
            <a:bodyPr wrap="square" lIns="0" tIns="0" rIns="0" bIns="0" rtlCol="0"/>
            <a:lstStyle/>
            <a:p>
              <a:endParaRPr sz="1588"/>
            </a:p>
          </p:txBody>
        </p:sp>
        <p:sp>
          <p:nvSpPr>
            <p:cNvPr id="7" name="object 7"/>
            <p:cNvSpPr/>
            <p:nvPr/>
          </p:nvSpPr>
          <p:spPr>
            <a:xfrm>
              <a:off x="3069011" y="3881850"/>
              <a:ext cx="337185" cy="204470"/>
            </a:xfrm>
            <a:custGeom>
              <a:avLst/>
              <a:gdLst/>
              <a:ahLst/>
              <a:cxnLst/>
              <a:rect l="l" t="t" r="r" b="b"/>
              <a:pathLst>
                <a:path w="337185" h="204470">
                  <a:moveTo>
                    <a:pt x="164851" y="0"/>
                  </a:moveTo>
                  <a:lnTo>
                    <a:pt x="159705" y="2154"/>
                  </a:lnTo>
                  <a:lnTo>
                    <a:pt x="156545" y="6825"/>
                  </a:lnTo>
                  <a:lnTo>
                    <a:pt x="156629" y="13017"/>
                  </a:lnTo>
                  <a:lnTo>
                    <a:pt x="171792" y="59652"/>
                  </a:lnTo>
                  <a:lnTo>
                    <a:pt x="4584" y="59652"/>
                  </a:lnTo>
                  <a:lnTo>
                    <a:pt x="0" y="63893"/>
                  </a:lnTo>
                  <a:lnTo>
                    <a:pt x="0" y="140208"/>
                  </a:lnTo>
                  <a:lnTo>
                    <a:pt x="4229" y="144805"/>
                  </a:lnTo>
                  <a:lnTo>
                    <a:pt x="171792" y="144805"/>
                  </a:lnTo>
                  <a:lnTo>
                    <a:pt x="156629" y="191439"/>
                  </a:lnTo>
                  <a:lnTo>
                    <a:pt x="156545" y="197437"/>
                  </a:lnTo>
                  <a:lnTo>
                    <a:pt x="159705" y="202041"/>
                  </a:lnTo>
                  <a:lnTo>
                    <a:pt x="164851" y="204259"/>
                  </a:lnTo>
                  <a:lnTo>
                    <a:pt x="170726" y="203098"/>
                  </a:lnTo>
                  <a:lnTo>
                    <a:pt x="336880" y="106642"/>
                  </a:lnTo>
                  <a:lnTo>
                    <a:pt x="336880" y="97459"/>
                  </a:lnTo>
                  <a:lnTo>
                    <a:pt x="330174" y="93573"/>
                  </a:lnTo>
                  <a:lnTo>
                    <a:pt x="170726" y="1359"/>
                  </a:lnTo>
                  <a:lnTo>
                    <a:pt x="164851" y="0"/>
                  </a:lnTo>
                  <a:close/>
                </a:path>
              </a:pathLst>
            </a:custGeom>
            <a:solidFill>
              <a:srgbClr val="F97F00"/>
            </a:solidFill>
          </p:spPr>
          <p:txBody>
            <a:bodyPr wrap="square" lIns="0" tIns="0" rIns="0" bIns="0" rtlCol="0"/>
            <a:lstStyle/>
            <a:p>
              <a:endParaRPr sz="1588"/>
            </a:p>
          </p:txBody>
        </p:sp>
        <p:pic>
          <p:nvPicPr>
            <p:cNvPr id="9" name="object 9"/>
            <p:cNvPicPr/>
            <p:nvPr/>
          </p:nvPicPr>
          <p:blipFill>
            <a:blip r:embed="rId3" cstate="print"/>
            <a:stretch>
              <a:fillRect/>
            </a:stretch>
          </p:blipFill>
          <p:spPr>
            <a:xfrm>
              <a:off x="7086091" y="2273300"/>
              <a:ext cx="667511" cy="664463"/>
            </a:xfrm>
            <a:prstGeom prst="rect">
              <a:avLst/>
            </a:prstGeom>
          </p:spPr>
        </p:pic>
        <p:pic>
          <p:nvPicPr>
            <p:cNvPr id="10" name="object 10"/>
            <p:cNvPicPr/>
            <p:nvPr/>
          </p:nvPicPr>
          <p:blipFill>
            <a:blip r:embed="rId4" cstate="print"/>
            <a:stretch>
              <a:fillRect/>
            </a:stretch>
          </p:blipFill>
          <p:spPr>
            <a:xfrm>
              <a:off x="7119023" y="2334412"/>
              <a:ext cx="601357" cy="602297"/>
            </a:xfrm>
            <a:prstGeom prst="rect">
              <a:avLst/>
            </a:prstGeom>
          </p:spPr>
        </p:pic>
        <p:pic>
          <p:nvPicPr>
            <p:cNvPr id="11" name="object 11"/>
            <p:cNvPicPr/>
            <p:nvPr/>
          </p:nvPicPr>
          <p:blipFill>
            <a:blip r:embed="rId5" cstate="print"/>
            <a:stretch>
              <a:fillRect/>
            </a:stretch>
          </p:blipFill>
          <p:spPr>
            <a:xfrm>
              <a:off x="7293728" y="2439366"/>
              <a:ext cx="252120" cy="176072"/>
            </a:xfrm>
            <a:prstGeom prst="rect">
              <a:avLst/>
            </a:prstGeom>
          </p:spPr>
        </p:pic>
        <p:sp>
          <p:nvSpPr>
            <p:cNvPr id="12" name="object 12"/>
            <p:cNvSpPr/>
            <p:nvPr/>
          </p:nvSpPr>
          <p:spPr>
            <a:xfrm>
              <a:off x="6123347" y="2353232"/>
              <a:ext cx="3173683" cy="2919208"/>
            </a:xfrm>
            <a:custGeom>
              <a:avLst/>
              <a:gdLst/>
              <a:ahLst/>
              <a:cxnLst/>
              <a:rect l="l" t="t" r="r" b="b"/>
              <a:pathLst>
                <a:path w="3138804" h="3079750">
                  <a:moveTo>
                    <a:pt x="1164678" y="163512"/>
                  </a:moveTo>
                  <a:lnTo>
                    <a:pt x="1160119" y="157226"/>
                  </a:lnTo>
                  <a:lnTo>
                    <a:pt x="1159256" y="157137"/>
                  </a:lnTo>
                  <a:lnTo>
                    <a:pt x="1156893" y="155930"/>
                  </a:lnTo>
                  <a:lnTo>
                    <a:pt x="1153896" y="155460"/>
                  </a:lnTo>
                  <a:lnTo>
                    <a:pt x="1124813" y="155460"/>
                  </a:lnTo>
                  <a:lnTo>
                    <a:pt x="1124813" y="116624"/>
                  </a:lnTo>
                  <a:lnTo>
                    <a:pt x="1124470" y="112217"/>
                  </a:lnTo>
                  <a:lnTo>
                    <a:pt x="1122083" y="109004"/>
                  </a:lnTo>
                  <a:lnTo>
                    <a:pt x="1117282" y="107035"/>
                  </a:lnTo>
                  <a:lnTo>
                    <a:pt x="1086040" y="106921"/>
                  </a:lnTo>
                  <a:lnTo>
                    <a:pt x="1081379" y="107289"/>
                  </a:lnTo>
                  <a:lnTo>
                    <a:pt x="1077937" y="110070"/>
                  </a:lnTo>
                  <a:lnTo>
                    <a:pt x="1076375" y="115062"/>
                  </a:lnTo>
                  <a:lnTo>
                    <a:pt x="1076350" y="155460"/>
                  </a:lnTo>
                  <a:lnTo>
                    <a:pt x="1066660" y="155460"/>
                  </a:lnTo>
                  <a:lnTo>
                    <a:pt x="1066660" y="68072"/>
                  </a:lnTo>
                  <a:lnTo>
                    <a:pt x="1066152" y="63461"/>
                  </a:lnTo>
                  <a:lnTo>
                    <a:pt x="1063815" y="60413"/>
                  </a:lnTo>
                  <a:lnTo>
                    <a:pt x="1059586" y="58610"/>
                  </a:lnTo>
                  <a:lnTo>
                    <a:pt x="1054862" y="58242"/>
                  </a:lnTo>
                  <a:lnTo>
                    <a:pt x="1052169" y="59270"/>
                  </a:lnTo>
                  <a:lnTo>
                    <a:pt x="1019263" y="92202"/>
                  </a:lnTo>
                  <a:lnTo>
                    <a:pt x="1018260" y="94640"/>
                  </a:lnTo>
                  <a:lnTo>
                    <a:pt x="1018184" y="155460"/>
                  </a:lnTo>
                  <a:lnTo>
                    <a:pt x="1008481" y="155460"/>
                  </a:lnTo>
                  <a:lnTo>
                    <a:pt x="1008405" y="94640"/>
                  </a:lnTo>
                  <a:lnTo>
                    <a:pt x="974788" y="59537"/>
                  </a:lnTo>
                  <a:lnTo>
                    <a:pt x="970114" y="58369"/>
                  </a:lnTo>
                  <a:lnTo>
                    <a:pt x="964730" y="58991"/>
                  </a:lnTo>
                  <a:lnTo>
                    <a:pt x="961580" y="61671"/>
                  </a:lnTo>
                  <a:lnTo>
                    <a:pt x="960081" y="66230"/>
                  </a:lnTo>
                  <a:lnTo>
                    <a:pt x="960018" y="155460"/>
                  </a:lnTo>
                  <a:lnTo>
                    <a:pt x="950328" y="155460"/>
                  </a:lnTo>
                  <a:lnTo>
                    <a:pt x="950328" y="38938"/>
                  </a:lnTo>
                  <a:lnTo>
                    <a:pt x="949896" y="35433"/>
                  </a:lnTo>
                  <a:lnTo>
                    <a:pt x="918413" y="2946"/>
                  </a:lnTo>
                  <a:lnTo>
                    <a:pt x="911479" y="0"/>
                  </a:lnTo>
                  <a:lnTo>
                    <a:pt x="905471" y="952"/>
                  </a:lnTo>
                  <a:lnTo>
                    <a:pt x="902042" y="5143"/>
                  </a:lnTo>
                  <a:lnTo>
                    <a:pt x="901865" y="9817"/>
                  </a:lnTo>
                  <a:lnTo>
                    <a:pt x="901865" y="155460"/>
                  </a:lnTo>
                  <a:lnTo>
                    <a:pt x="899248" y="155879"/>
                  </a:lnTo>
                  <a:lnTo>
                    <a:pt x="898385" y="155689"/>
                  </a:lnTo>
                  <a:lnTo>
                    <a:pt x="891019" y="161048"/>
                  </a:lnTo>
                  <a:lnTo>
                    <a:pt x="891387" y="169545"/>
                  </a:lnTo>
                  <a:lnTo>
                    <a:pt x="898385" y="174650"/>
                  </a:lnTo>
                  <a:lnTo>
                    <a:pt x="899248" y="174459"/>
                  </a:lnTo>
                  <a:lnTo>
                    <a:pt x="901865" y="174879"/>
                  </a:lnTo>
                  <a:lnTo>
                    <a:pt x="1153896" y="174879"/>
                  </a:lnTo>
                  <a:lnTo>
                    <a:pt x="1156512" y="174459"/>
                  </a:lnTo>
                  <a:lnTo>
                    <a:pt x="1157363" y="174650"/>
                  </a:lnTo>
                  <a:lnTo>
                    <a:pt x="1163789" y="169976"/>
                  </a:lnTo>
                  <a:lnTo>
                    <a:pt x="1164678" y="163512"/>
                  </a:lnTo>
                  <a:close/>
                </a:path>
                <a:path w="3138804" h="3079750">
                  <a:moveTo>
                    <a:pt x="3138525" y="664197"/>
                  </a:moveTo>
                  <a:lnTo>
                    <a:pt x="3131045" y="617740"/>
                  </a:lnTo>
                  <a:lnTo>
                    <a:pt x="3110217" y="577392"/>
                  </a:lnTo>
                  <a:lnTo>
                    <a:pt x="3078454" y="545579"/>
                  </a:lnTo>
                  <a:lnTo>
                    <a:pt x="3038170" y="524713"/>
                  </a:lnTo>
                  <a:lnTo>
                    <a:pt x="2991777" y="517220"/>
                  </a:lnTo>
                  <a:lnTo>
                    <a:pt x="1861172" y="517220"/>
                  </a:lnTo>
                  <a:lnTo>
                    <a:pt x="1765782" y="260718"/>
                  </a:lnTo>
                  <a:lnTo>
                    <a:pt x="287934" y="260718"/>
                  </a:lnTo>
                  <a:lnTo>
                    <a:pt x="192544" y="517220"/>
                  </a:lnTo>
                  <a:lnTo>
                    <a:pt x="146748" y="517220"/>
                  </a:lnTo>
                  <a:lnTo>
                    <a:pt x="100368" y="524713"/>
                  </a:lnTo>
                  <a:lnTo>
                    <a:pt x="60083" y="545579"/>
                  </a:lnTo>
                  <a:lnTo>
                    <a:pt x="28321" y="577392"/>
                  </a:lnTo>
                  <a:lnTo>
                    <a:pt x="7480" y="617740"/>
                  </a:lnTo>
                  <a:lnTo>
                    <a:pt x="0" y="664197"/>
                  </a:lnTo>
                  <a:lnTo>
                    <a:pt x="0" y="2932760"/>
                  </a:lnTo>
                  <a:lnTo>
                    <a:pt x="7480" y="2979229"/>
                  </a:lnTo>
                  <a:lnTo>
                    <a:pt x="28321" y="3019577"/>
                  </a:lnTo>
                  <a:lnTo>
                    <a:pt x="60083" y="3051391"/>
                  </a:lnTo>
                  <a:lnTo>
                    <a:pt x="100368" y="3072257"/>
                  </a:lnTo>
                  <a:lnTo>
                    <a:pt x="146748" y="3079750"/>
                  </a:lnTo>
                  <a:lnTo>
                    <a:pt x="2991777" y="3079750"/>
                  </a:lnTo>
                  <a:lnTo>
                    <a:pt x="3038170" y="3072257"/>
                  </a:lnTo>
                  <a:lnTo>
                    <a:pt x="3078454" y="3051391"/>
                  </a:lnTo>
                  <a:lnTo>
                    <a:pt x="3110217" y="3019577"/>
                  </a:lnTo>
                  <a:lnTo>
                    <a:pt x="3131045" y="2979229"/>
                  </a:lnTo>
                  <a:lnTo>
                    <a:pt x="3138525" y="2932760"/>
                  </a:lnTo>
                  <a:lnTo>
                    <a:pt x="3138525" y="664197"/>
                  </a:lnTo>
                  <a:close/>
                </a:path>
              </a:pathLst>
            </a:custGeom>
            <a:solidFill>
              <a:srgbClr val="00A966"/>
            </a:solidFill>
          </p:spPr>
          <p:txBody>
            <a:bodyPr wrap="square" lIns="0" tIns="0" rIns="0" bIns="0" rtlCol="0"/>
            <a:lstStyle/>
            <a:p>
              <a:endParaRPr sz="1588" dirty="0"/>
            </a:p>
          </p:txBody>
        </p:sp>
        <p:sp>
          <p:nvSpPr>
            <p:cNvPr id="8" name="object 8"/>
            <p:cNvSpPr/>
            <p:nvPr/>
          </p:nvSpPr>
          <p:spPr>
            <a:xfrm>
              <a:off x="5760851" y="3893108"/>
              <a:ext cx="354399" cy="274366"/>
            </a:xfrm>
            <a:custGeom>
              <a:avLst/>
              <a:gdLst/>
              <a:ahLst/>
              <a:cxnLst/>
              <a:rect l="l" t="t" r="r" b="b"/>
              <a:pathLst>
                <a:path w="337185" h="204470">
                  <a:moveTo>
                    <a:pt x="164856" y="0"/>
                  </a:moveTo>
                  <a:lnTo>
                    <a:pt x="159707" y="2154"/>
                  </a:lnTo>
                  <a:lnTo>
                    <a:pt x="156545" y="6825"/>
                  </a:lnTo>
                  <a:lnTo>
                    <a:pt x="156629" y="13017"/>
                  </a:lnTo>
                  <a:lnTo>
                    <a:pt x="171792" y="59652"/>
                  </a:lnTo>
                  <a:lnTo>
                    <a:pt x="4584" y="59652"/>
                  </a:lnTo>
                  <a:lnTo>
                    <a:pt x="0" y="63893"/>
                  </a:lnTo>
                  <a:lnTo>
                    <a:pt x="0" y="140208"/>
                  </a:lnTo>
                  <a:lnTo>
                    <a:pt x="4241" y="144805"/>
                  </a:lnTo>
                  <a:lnTo>
                    <a:pt x="171792" y="144805"/>
                  </a:lnTo>
                  <a:lnTo>
                    <a:pt x="156629" y="191439"/>
                  </a:lnTo>
                  <a:lnTo>
                    <a:pt x="156545" y="197437"/>
                  </a:lnTo>
                  <a:lnTo>
                    <a:pt x="159707" y="202041"/>
                  </a:lnTo>
                  <a:lnTo>
                    <a:pt x="164856" y="204259"/>
                  </a:lnTo>
                  <a:lnTo>
                    <a:pt x="170738" y="203098"/>
                  </a:lnTo>
                  <a:lnTo>
                    <a:pt x="336880" y="106642"/>
                  </a:lnTo>
                  <a:lnTo>
                    <a:pt x="336880" y="97459"/>
                  </a:lnTo>
                  <a:lnTo>
                    <a:pt x="330174" y="93573"/>
                  </a:lnTo>
                  <a:lnTo>
                    <a:pt x="170738" y="1359"/>
                  </a:lnTo>
                  <a:lnTo>
                    <a:pt x="164856" y="0"/>
                  </a:lnTo>
                  <a:close/>
                </a:path>
              </a:pathLst>
            </a:custGeom>
            <a:solidFill>
              <a:srgbClr val="1884CE"/>
            </a:solidFill>
          </p:spPr>
          <p:txBody>
            <a:bodyPr wrap="square" lIns="0" tIns="0" rIns="0" bIns="0" rtlCol="0"/>
            <a:lstStyle/>
            <a:p>
              <a:endParaRPr sz="1588"/>
            </a:p>
          </p:txBody>
        </p:sp>
      </p:grpSp>
      <p:sp>
        <p:nvSpPr>
          <p:cNvPr id="13" name="object 13"/>
          <p:cNvSpPr txBox="1"/>
          <p:nvPr/>
        </p:nvSpPr>
        <p:spPr>
          <a:xfrm>
            <a:off x="6248011" y="2476999"/>
            <a:ext cx="865094" cy="228619"/>
          </a:xfrm>
          <a:prstGeom prst="rect">
            <a:avLst/>
          </a:prstGeom>
        </p:spPr>
        <p:txBody>
          <a:bodyPr vert="horz" wrap="square" lIns="0" tIns="11206" rIns="0" bIns="0" rtlCol="0">
            <a:spAutoFit/>
          </a:bodyPr>
          <a:lstStyle/>
          <a:p>
            <a:pPr marL="11206">
              <a:spcBef>
                <a:spcPts val="88"/>
              </a:spcBef>
            </a:pPr>
            <a:r>
              <a:rPr sz="1412" b="1" spc="-9" dirty="0">
                <a:solidFill>
                  <a:srgbClr val="FFFFFF"/>
                </a:solidFill>
                <a:latin typeface="Arial Narrow"/>
                <a:cs typeface="Arial Narrow"/>
              </a:rPr>
              <a:t>OUTCOMES</a:t>
            </a:r>
            <a:endParaRPr sz="1412">
              <a:latin typeface="Arial Narrow"/>
              <a:cs typeface="Arial Narrow"/>
            </a:endParaRPr>
          </a:p>
        </p:txBody>
      </p:sp>
      <p:grpSp>
        <p:nvGrpSpPr>
          <p:cNvPr id="14" name="object 14"/>
          <p:cNvGrpSpPr/>
          <p:nvPr/>
        </p:nvGrpSpPr>
        <p:grpSpPr>
          <a:xfrm>
            <a:off x="5851024" y="2755969"/>
            <a:ext cx="826994" cy="347382"/>
            <a:chOff x="6478761" y="3123431"/>
            <a:chExt cx="937260" cy="393700"/>
          </a:xfrm>
        </p:grpSpPr>
        <p:pic>
          <p:nvPicPr>
            <p:cNvPr id="15" name="object 15"/>
            <p:cNvPicPr/>
            <p:nvPr/>
          </p:nvPicPr>
          <p:blipFill>
            <a:blip r:embed="rId6" cstate="print"/>
            <a:stretch>
              <a:fillRect/>
            </a:stretch>
          </p:blipFill>
          <p:spPr>
            <a:xfrm>
              <a:off x="6482588" y="3126739"/>
              <a:ext cx="929639" cy="387096"/>
            </a:xfrm>
            <a:prstGeom prst="rect">
              <a:avLst/>
            </a:prstGeom>
          </p:spPr>
        </p:pic>
        <p:sp>
          <p:nvSpPr>
            <p:cNvPr id="16" name="object 16"/>
            <p:cNvSpPr/>
            <p:nvPr/>
          </p:nvSpPr>
          <p:spPr>
            <a:xfrm>
              <a:off x="6484159" y="3128829"/>
              <a:ext cx="926465" cy="382905"/>
            </a:xfrm>
            <a:custGeom>
              <a:avLst/>
              <a:gdLst/>
              <a:ahLst/>
              <a:cxnLst/>
              <a:rect l="l" t="t" r="r" b="b"/>
              <a:pathLst>
                <a:path w="926465" h="382904">
                  <a:moveTo>
                    <a:pt x="136150" y="0"/>
                  </a:moveTo>
                  <a:lnTo>
                    <a:pt x="926228" y="0"/>
                  </a:lnTo>
                  <a:lnTo>
                    <a:pt x="926228" y="382679"/>
                  </a:lnTo>
                  <a:lnTo>
                    <a:pt x="0" y="382679"/>
                  </a:lnTo>
                  <a:lnTo>
                    <a:pt x="0" y="136193"/>
                  </a:lnTo>
                  <a:lnTo>
                    <a:pt x="6941" y="93145"/>
                  </a:lnTo>
                  <a:lnTo>
                    <a:pt x="26269" y="55759"/>
                  </a:lnTo>
                  <a:lnTo>
                    <a:pt x="55741" y="26277"/>
                  </a:lnTo>
                  <a:lnTo>
                    <a:pt x="93116" y="6943"/>
                  </a:lnTo>
                  <a:lnTo>
                    <a:pt x="136150" y="0"/>
                  </a:lnTo>
                  <a:close/>
                </a:path>
              </a:pathLst>
            </a:custGeom>
            <a:ln w="10179">
              <a:solidFill>
                <a:srgbClr val="F2F2F2"/>
              </a:solidFill>
            </a:ln>
          </p:spPr>
          <p:txBody>
            <a:bodyPr wrap="square" lIns="0" tIns="0" rIns="0" bIns="0" rtlCol="0"/>
            <a:lstStyle/>
            <a:p>
              <a:endParaRPr sz="1588"/>
            </a:p>
          </p:txBody>
        </p:sp>
      </p:grpSp>
      <p:sp>
        <p:nvSpPr>
          <p:cNvPr id="17" name="object 17"/>
          <p:cNvSpPr txBox="1"/>
          <p:nvPr/>
        </p:nvSpPr>
        <p:spPr>
          <a:xfrm>
            <a:off x="6027015" y="2815865"/>
            <a:ext cx="474569" cy="228619"/>
          </a:xfrm>
          <a:prstGeom prst="rect">
            <a:avLst/>
          </a:prstGeom>
        </p:spPr>
        <p:txBody>
          <a:bodyPr vert="horz" wrap="square" lIns="0" tIns="11206" rIns="0" bIns="0" rtlCol="0">
            <a:spAutoFit/>
          </a:bodyPr>
          <a:lstStyle/>
          <a:p>
            <a:pPr marL="11206">
              <a:spcBef>
                <a:spcPts val="88"/>
              </a:spcBef>
            </a:pPr>
            <a:r>
              <a:rPr sz="1412" spc="53" dirty="0">
                <a:solidFill>
                  <a:srgbClr val="262626"/>
                </a:solidFill>
                <a:latin typeface="Arial Narrow"/>
                <a:cs typeface="Arial Narrow"/>
              </a:rPr>
              <a:t>Short-</a:t>
            </a:r>
            <a:endParaRPr sz="1412">
              <a:latin typeface="Arial Narrow"/>
              <a:cs typeface="Arial Narrow"/>
            </a:endParaRPr>
          </a:p>
        </p:txBody>
      </p:sp>
      <p:pic>
        <p:nvPicPr>
          <p:cNvPr id="18" name="object 18"/>
          <p:cNvPicPr/>
          <p:nvPr/>
        </p:nvPicPr>
        <p:blipFill>
          <a:blip r:embed="rId7" cstate="print"/>
          <a:stretch>
            <a:fillRect/>
          </a:stretch>
        </p:blipFill>
        <p:spPr>
          <a:xfrm>
            <a:off x="6749975" y="2758888"/>
            <a:ext cx="817581" cy="341555"/>
          </a:xfrm>
          <a:prstGeom prst="rect">
            <a:avLst/>
          </a:prstGeom>
        </p:spPr>
      </p:pic>
      <p:sp>
        <p:nvSpPr>
          <p:cNvPr id="19" name="object 19"/>
          <p:cNvSpPr txBox="1"/>
          <p:nvPr/>
        </p:nvSpPr>
        <p:spPr>
          <a:xfrm>
            <a:off x="6752303" y="2760732"/>
            <a:ext cx="813546" cy="284064"/>
          </a:xfrm>
          <a:prstGeom prst="rect">
            <a:avLst/>
          </a:prstGeom>
          <a:ln w="10179">
            <a:solidFill>
              <a:srgbClr val="F2F2F2"/>
            </a:solidFill>
          </a:ln>
        </p:spPr>
        <p:txBody>
          <a:bodyPr vert="horz" wrap="square" lIns="0" tIns="66115" rIns="0" bIns="0" rtlCol="0">
            <a:spAutoFit/>
          </a:bodyPr>
          <a:lstStyle/>
          <a:p>
            <a:pPr marL="85730">
              <a:spcBef>
                <a:spcPts val="521"/>
              </a:spcBef>
            </a:pPr>
            <a:r>
              <a:rPr sz="1412" spc="66" dirty="0">
                <a:solidFill>
                  <a:srgbClr val="262626"/>
                </a:solidFill>
                <a:latin typeface="Arial Narrow"/>
                <a:cs typeface="Arial Narrow"/>
              </a:rPr>
              <a:t>Medium-</a:t>
            </a:r>
            <a:endParaRPr sz="1412">
              <a:latin typeface="Arial Narrow"/>
              <a:cs typeface="Arial Narrow"/>
            </a:endParaRPr>
          </a:p>
        </p:txBody>
      </p:sp>
      <p:grpSp>
        <p:nvGrpSpPr>
          <p:cNvPr id="24" name="object 24"/>
          <p:cNvGrpSpPr/>
          <p:nvPr/>
        </p:nvGrpSpPr>
        <p:grpSpPr>
          <a:xfrm>
            <a:off x="5851024" y="3176218"/>
            <a:ext cx="826994" cy="1684804"/>
            <a:chOff x="6478761" y="3599713"/>
            <a:chExt cx="937260" cy="1909445"/>
          </a:xfrm>
        </p:grpSpPr>
        <p:pic>
          <p:nvPicPr>
            <p:cNvPr id="25" name="object 25"/>
            <p:cNvPicPr/>
            <p:nvPr/>
          </p:nvPicPr>
          <p:blipFill>
            <a:blip r:embed="rId8" cstate="print"/>
            <a:stretch>
              <a:fillRect/>
            </a:stretch>
          </p:blipFill>
          <p:spPr>
            <a:xfrm>
              <a:off x="6482588" y="3602227"/>
              <a:ext cx="929639" cy="1905000"/>
            </a:xfrm>
            <a:prstGeom prst="rect">
              <a:avLst/>
            </a:prstGeom>
          </p:spPr>
        </p:pic>
        <p:sp>
          <p:nvSpPr>
            <p:cNvPr id="26" name="object 26"/>
            <p:cNvSpPr/>
            <p:nvPr/>
          </p:nvSpPr>
          <p:spPr>
            <a:xfrm>
              <a:off x="6484159" y="3605110"/>
              <a:ext cx="926465" cy="1898650"/>
            </a:xfrm>
            <a:custGeom>
              <a:avLst/>
              <a:gdLst/>
              <a:ahLst/>
              <a:cxnLst/>
              <a:rect l="l" t="t" r="r" b="b"/>
              <a:pathLst>
                <a:path w="926465" h="1898650">
                  <a:moveTo>
                    <a:pt x="0" y="0"/>
                  </a:moveTo>
                  <a:lnTo>
                    <a:pt x="926228" y="0"/>
                  </a:lnTo>
                  <a:lnTo>
                    <a:pt x="926228" y="1898369"/>
                  </a:lnTo>
                  <a:lnTo>
                    <a:pt x="136150" y="1898369"/>
                  </a:lnTo>
                  <a:lnTo>
                    <a:pt x="93116" y="1891426"/>
                  </a:lnTo>
                  <a:lnTo>
                    <a:pt x="55741" y="1872092"/>
                  </a:lnTo>
                  <a:lnTo>
                    <a:pt x="26269" y="1842610"/>
                  </a:lnTo>
                  <a:lnTo>
                    <a:pt x="6941" y="1805223"/>
                  </a:lnTo>
                  <a:lnTo>
                    <a:pt x="0" y="1762175"/>
                  </a:lnTo>
                  <a:lnTo>
                    <a:pt x="0" y="0"/>
                  </a:lnTo>
                  <a:close/>
                </a:path>
              </a:pathLst>
            </a:custGeom>
            <a:ln w="10190">
              <a:solidFill>
                <a:srgbClr val="F2F2F2"/>
              </a:solidFill>
            </a:ln>
          </p:spPr>
          <p:txBody>
            <a:bodyPr wrap="square" lIns="0" tIns="0" rIns="0" bIns="0" rtlCol="0"/>
            <a:lstStyle/>
            <a:p>
              <a:endParaRPr sz="1588"/>
            </a:p>
          </p:txBody>
        </p:sp>
      </p:grpSp>
      <p:grpSp>
        <p:nvGrpSpPr>
          <p:cNvPr id="20" name="object 20"/>
          <p:cNvGrpSpPr/>
          <p:nvPr/>
        </p:nvGrpSpPr>
        <p:grpSpPr>
          <a:xfrm>
            <a:off x="7644874" y="2755969"/>
            <a:ext cx="821951" cy="347382"/>
            <a:chOff x="8511791" y="3123431"/>
            <a:chExt cx="931544" cy="393700"/>
          </a:xfrm>
        </p:grpSpPr>
        <p:pic>
          <p:nvPicPr>
            <p:cNvPr id="21" name="object 21"/>
            <p:cNvPicPr/>
            <p:nvPr/>
          </p:nvPicPr>
          <p:blipFill>
            <a:blip r:embed="rId9" cstate="print"/>
            <a:stretch>
              <a:fillRect/>
            </a:stretch>
          </p:blipFill>
          <p:spPr>
            <a:xfrm>
              <a:off x="8515603" y="3126739"/>
              <a:ext cx="923544" cy="387096"/>
            </a:xfrm>
            <a:prstGeom prst="rect">
              <a:avLst/>
            </a:prstGeom>
          </p:spPr>
        </p:pic>
        <p:sp>
          <p:nvSpPr>
            <p:cNvPr id="22" name="object 22"/>
            <p:cNvSpPr/>
            <p:nvPr/>
          </p:nvSpPr>
          <p:spPr>
            <a:xfrm>
              <a:off x="8517188" y="3128829"/>
              <a:ext cx="920750" cy="382905"/>
            </a:xfrm>
            <a:custGeom>
              <a:avLst/>
              <a:gdLst/>
              <a:ahLst/>
              <a:cxnLst/>
              <a:rect l="l" t="t" r="r" b="b"/>
              <a:pathLst>
                <a:path w="920750" h="382904">
                  <a:moveTo>
                    <a:pt x="0" y="0"/>
                  </a:moveTo>
                  <a:lnTo>
                    <a:pt x="784563" y="0"/>
                  </a:lnTo>
                  <a:lnTo>
                    <a:pt x="827597" y="6943"/>
                  </a:lnTo>
                  <a:lnTo>
                    <a:pt x="864972" y="26277"/>
                  </a:lnTo>
                  <a:lnTo>
                    <a:pt x="894444" y="55759"/>
                  </a:lnTo>
                  <a:lnTo>
                    <a:pt x="913772" y="93145"/>
                  </a:lnTo>
                  <a:lnTo>
                    <a:pt x="920713" y="136193"/>
                  </a:lnTo>
                  <a:lnTo>
                    <a:pt x="920713" y="382679"/>
                  </a:lnTo>
                  <a:lnTo>
                    <a:pt x="0" y="382679"/>
                  </a:lnTo>
                  <a:lnTo>
                    <a:pt x="0" y="0"/>
                  </a:lnTo>
                  <a:close/>
                </a:path>
              </a:pathLst>
            </a:custGeom>
            <a:ln w="10179">
              <a:solidFill>
                <a:srgbClr val="F2F2F2"/>
              </a:solidFill>
            </a:ln>
          </p:spPr>
          <p:txBody>
            <a:bodyPr wrap="square" lIns="0" tIns="0" rIns="0" bIns="0" rtlCol="0"/>
            <a:lstStyle/>
            <a:p>
              <a:endParaRPr sz="1588"/>
            </a:p>
          </p:txBody>
        </p:sp>
      </p:grpSp>
      <p:sp>
        <p:nvSpPr>
          <p:cNvPr id="23" name="object 23"/>
          <p:cNvSpPr txBox="1"/>
          <p:nvPr/>
        </p:nvSpPr>
        <p:spPr>
          <a:xfrm>
            <a:off x="7834319" y="2815865"/>
            <a:ext cx="443192" cy="228619"/>
          </a:xfrm>
          <a:prstGeom prst="rect">
            <a:avLst/>
          </a:prstGeom>
        </p:spPr>
        <p:txBody>
          <a:bodyPr vert="horz" wrap="square" lIns="0" tIns="11206" rIns="0" bIns="0" rtlCol="0">
            <a:spAutoFit/>
          </a:bodyPr>
          <a:lstStyle/>
          <a:p>
            <a:pPr marL="11206">
              <a:spcBef>
                <a:spcPts val="88"/>
              </a:spcBef>
            </a:pPr>
            <a:r>
              <a:rPr sz="1412" spc="57" dirty="0">
                <a:solidFill>
                  <a:srgbClr val="262626"/>
                </a:solidFill>
                <a:latin typeface="Arial Narrow"/>
                <a:cs typeface="Arial Narrow"/>
              </a:rPr>
              <a:t>Long-</a:t>
            </a:r>
            <a:endParaRPr sz="1412">
              <a:latin typeface="Arial Narrow"/>
              <a:cs typeface="Arial Narrow"/>
            </a:endParaRPr>
          </a:p>
        </p:txBody>
      </p:sp>
      <p:sp>
        <p:nvSpPr>
          <p:cNvPr id="27" name="object 27"/>
          <p:cNvSpPr txBox="1"/>
          <p:nvPr/>
        </p:nvSpPr>
        <p:spPr>
          <a:xfrm>
            <a:off x="5955628" y="3272601"/>
            <a:ext cx="550769" cy="160715"/>
          </a:xfrm>
          <a:prstGeom prst="rect">
            <a:avLst/>
          </a:prstGeom>
        </p:spPr>
        <p:txBody>
          <a:bodyPr vert="horz" wrap="square" lIns="0" tIns="11206" rIns="0" bIns="0" rtlCol="0">
            <a:spAutoFit/>
          </a:bodyPr>
          <a:lstStyle/>
          <a:p>
            <a:pPr marL="11206">
              <a:spcBef>
                <a:spcPts val="88"/>
              </a:spcBef>
            </a:pPr>
            <a:r>
              <a:rPr sz="971" i="1" dirty="0">
                <a:solidFill>
                  <a:srgbClr val="404040"/>
                </a:solidFill>
                <a:latin typeface="Arial Narrow"/>
                <a:cs typeface="Arial Narrow"/>
              </a:rPr>
              <a:t>Change</a:t>
            </a:r>
            <a:r>
              <a:rPr sz="971" i="1" spc="194" dirty="0">
                <a:solidFill>
                  <a:srgbClr val="404040"/>
                </a:solidFill>
                <a:latin typeface="Arial Narrow"/>
                <a:cs typeface="Arial Narrow"/>
              </a:rPr>
              <a:t> </a:t>
            </a:r>
            <a:r>
              <a:rPr sz="971" i="1" spc="-22" dirty="0">
                <a:solidFill>
                  <a:srgbClr val="404040"/>
                </a:solidFill>
                <a:latin typeface="Arial Narrow"/>
                <a:cs typeface="Arial Narrow"/>
              </a:rPr>
              <a:t>in:</a:t>
            </a:r>
            <a:endParaRPr sz="971">
              <a:latin typeface="Arial Narrow"/>
              <a:cs typeface="Arial Narrow"/>
            </a:endParaRPr>
          </a:p>
        </p:txBody>
      </p:sp>
      <p:sp>
        <p:nvSpPr>
          <p:cNvPr id="28" name="object 28"/>
          <p:cNvSpPr txBox="1"/>
          <p:nvPr/>
        </p:nvSpPr>
        <p:spPr>
          <a:xfrm>
            <a:off x="5909295" y="3544676"/>
            <a:ext cx="846058" cy="795761"/>
          </a:xfrm>
          <a:prstGeom prst="rect">
            <a:avLst/>
          </a:prstGeom>
        </p:spPr>
        <p:txBody>
          <a:bodyPr vert="horz" wrap="square" lIns="0" tIns="11206" rIns="0" bIns="0" rtlCol="0">
            <a:spAutoFit/>
          </a:bodyPr>
          <a:lstStyle/>
          <a:p>
            <a:pPr marL="139521" indent="-128314">
              <a:spcBef>
                <a:spcPts val="88"/>
              </a:spcBef>
              <a:buChar char="•"/>
              <a:tabLst>
                <a:tab pos="139521" algn="l"/>
              </a:tabLst>
            </a:pPr>
            <a:r>
              <a:rPr sz="800" spc="-9" dirty="0">
                <a:solidFill>
                  <a:srgbClr val="404040"/>
                </a:solidFill>
                <a:latin typeface="Arial"/>
                <a:cs typeface="Arial"/>
              </a:rPr>
              <a:t>knowledge</a:t>
            </a:r>
            <a:endParaRPr sz="800" dirty="0">
              <a:latin typeface="Arial"/>
              <a:cs typeface="Arial"/>
            </a:endParaRPr>
          </a:p>
          <a:p>
            <a:pPr marL="139521" indent="-128314">
              <a:lnSpc>
                <a:spcPts val="1015"/>
              </a:lnSpc>
              <a:buChar char="•"/>
              <a:tabLst>
                <a:tab pos="139521" algn="l"/>
              </a:tabLst>
            </a:pPr>
            <a:r>
              <a:rPr sz="800" spc="-9" dirty="0">
                <a:solidFill>
                  <a:srgbClr val="404040"/>
                </a:solidFill>
                <a:latin typeface="Arial"/>
                <a:cs typeface="Arial"/>
              </a:rPr>
              <a:t>skills</a:t>
            </a:r>
            <a:endParaRPr sz="800" dirty="0">
              <a:latin typeface="Arial"/>
              <a:cs typeface="Arial"/>
            </a:endParaRPr>
          </a:p>
          <a:p>
            <a:pPr marL="139521" indent="-128314">
              <a:lnSpc>
                <a:spcPts val="1015"/>
              </a:lnSpc>
              <a:buChar char="•"/>
              <a:tabLst>
                <a:tab pos="139521" algn="l"/>
              </a:tabLst>
            </a:pPr>
            <a:r>
              <a:rPr sz="800" spc="-9" dirty="0">
                <a:solidFill>
                  <a:srgbClr val="404040"/>
                </a:solidFill>
                <a:latin typeface="Arial"/>
                <a:cs typeface="Arial"/>
              </a:rPr>
              <a:t>attitude</a:t>
            </a:r>
            <a:endParaRPr sz="800" dirty="0">
              <a:latin typeface="Arial"/>
              <a:cs typeface="Arial"/>
            </a:endParaRPr>
          </a:p>
          <a:p>
            <a:pPr marL="139521" indent="-128314">
              <a:lnSpc>
                <a:spcPts val="1015"/>
              </a:lnSpc>
              <a:buChar char="•"/>
              <a:tabLst>
                <a:tab pos="139521" algn="l"/>
              </a:tabLst>
            </a:pPr>
            <a:r>
              <a:rPr sz="800" spc="-9" dirty="0">
                <a:solidFill>
                  <a:srgbClr val="404040"/>
                </a:solidFill>
                <a:latin typeface="Arial"/>
                <a:cs typeface="Arial"/>
              </a:rPr>
              <a:t>motivation</a:t>
            </a:r>
            <a:endParaRPr sz="800" dirty="0">
              <a:latin typeface="Arial"/>
              <a:cs typeface="Arial"/>
            </a:endParaRPr>
          </a:p>
          <a:p>
            <a:pPr marL="139521" indent="-128314">
              <a:lnSpc>
                <a:spcPts val="1015"/>
              </a:lnSpc>
              <a:buChar char="•"/>
              <a:tabLst>
                <a:tab pos="139521" algn="l"/>
              </a:tabLst>
            </a:pPr>
            <a:r>
              <a:rPr sz="800" spc="-9" dirty="0">
                <a:solidFill>
                  <a:srgbClr val="404040"/>
                </a:solidFill>
                <a:latin typeface="Arial"/>
                <a:cs typeface="Arial"/>
              </a:rPr>
              <a:t>awareness</a:t>
            </a:r>
            <a:endParaRPr sz="800" dirty="0">
              <a:latin typeface="Arial"/>
              <a:cs typeface="Arial"/>
            </a:endParaRPr>
          </a:p>
          <a:p>
            <a:pPr marL="139521" indent="-128314">
              <a:buChar char="•"/>
              <a:tabLst>
                <a:tab pos="139521" algn="l"/>
              </a:tabLst>
            </a:pPr>
            <a:r>
              <a:rPr sz="800" spc="-44" dirty="0">
                <a:solidFill>
                  <a:srgbClr val="404040"/>
                </a:solidFill>
                <a:latin typeface="Arial"/>
                <a:cs typeface="Arial"/>
              </a:rPr>
              <a:t>communication</a:t>
            </a:r>
            <a:endParaRPr sz="800" dirty="0">
              <a:latin typeface="Arial"/>
              <a:cs typeface="Arial"/>
            </a:endParaRPr>
          </a:p>
        </p:txBody>
      </p:sp>
      <p:pic>
        <p:nvPicPr>
          <p:cNvPr id="29" name="object 29"/>
          <p:cNvPicPr/>
          <p:nvPr/>
        </p:nvPicPr>
        <p:blipFill>
          <a:blip r:embed="rId10" cstate="print"/>
          <a:stretch>
            <a:fillRect/>
          </a:stretch>
        </p:blipFill>
        <p:spPr>
          <a:xfrm>
            <a:off x="6749975" y="3178437"/>
            <a:ext cx="817581" cy="1680882"/>
          </a:xfrm>
          <a:prstGeom prst="rect">
            <a:avLst/>
          </a:prstGeom>
        </p:spPr>
      </p:pic>
      <p:sp>
        <p:nvSpPr>
          <p:cNvPr id="30" name="object 30"/>
          <p:cNvSpPr txBox="1"/>
          <p:nvPr/>
        </p:nvSpPr>
        <p:spPr>
          <a:xfrm>
            <a:off x="6752303" y="3180980"/>
            <a:ext cx="813546" cy="1038791"/>
          </a:xfrm>
          <a:prstGeom prst="rect">
            <a:avLst/>
          </a:prstGeom>
          <a:ln w="10190">
            <a:solidFill>
              <a:srgbClr val="F2F2F2"/>
            </a:solidFill>
          </a:ln>
        </p:spPr>
        <p:txBody>
          <a:bodyPr vert="horz" wrap="square" lIns="0" tIns="102534" rIns="0" bIns="0" rtlCol="0">
            <a:spAutoFit/>
          </a:bodyPr>
          <a:lstStyle/>
          <a:p>
            <a:pPr marL="108702" algn="just">
              <a:spcBef>
                <a:spcPts val="807"/>
              </a:spcBef>
            </a:pPr>
            <a:r>
              <a:rPr sz="971" i="1" dirty="0">
                <a:solidFill>
                  <a:srgbClr val="404040"/>
                </a:solidFill>
                <a:latin typeface="Arial Narrow"/>
                <a:cs typeface="Arial Narrow"/>
              </a:rPr>
              <a:t>Change</a:t>
            </a:r>
            <a:r>
              <a:rPr sz="971" i="1" spc="194" dirty="0">
                <a:solidFill>
                  <a:srgbClr val="404040"/>
                </a:solidFill>
                <a:latin typeface="Arial Narrow"/>
                <a:cs typeface="Arial Narrow"/>
              </a:rPr>
              <a:t> </a:t>
            </a:r>
            <a:r>
              <a:rPr sz="971" i="1" spc="-22" dirty="0">
                <a:solidFill>
                  <a:srgbClr val="404040"/>
                </a:solidFill>
                <a:latin typeface="Arial Narrow"/>
                <a:cs typeface="Arial Narrow"/>
              </a:rPr>
              <a:t>in:</a:t>
            </a:r>
            <a:endParaRPr sz="971" dirty="0">
              <a:latin typeface="Arial Narrow"/>
              <a:cs typeface="Arial Narrow"/>
            </a:endParaRPr>
          </a:p>
          <a:p>
            <a:pPr>
              <a:spcBef>
                <a:spcPts val="159"/>
              </a:spcBef>
            </a:pPr>
            <a:endParaRPr sz="971" dirty="0">
              <a:latin typeface="Arial Narrow"/>
              <a:cs typeface="Arial Narrow"/>
            </a:endParaRPr>
          </a:p>
          <a:p>
            <a:pPr marL="166416" marR="212923" indent="-128314">
              <a:spcBef>
                <a:spcPts val="4"/>
              </a:spcBef>
              <a:buChar char="•"/>
              <a:tabLst>
                <a:tab pos="167537" algn="l"/>
              </a:tabLst>
            </a:pPr>
            <a:r>
              <a:rPr sz="800" spc="-9" dirty="0">
                <a:solidFill>
                  <a:srgbClr val="404040"/>
                </a:solidFill>
                <a:latin typeface="Arial"/>
                <a:cs typeface="Arial"/>
              </a:rPr>
              <a:t>resident 	</a:t>
            </a:r>
            <a:r>
              <a:rPr sz="800" spc="-62" dirty="0">
                <a:solidFill>
                  <a:srgbClr val="404040"/>
                </a:solidFill>
                <a:latin typeface="Arial"/>
                <a:cs typeface="Arial"/>
              </a:rPr>
              <a:t>behaviors</a:t>
            </a:r>
            <a:endParaRPr sz="800" dirty="0">
              <a:latin typeface="Arial"/>
              <a:cs typeface="Arial"/>
            </a:endParaRPr>
          </a:p>
          <a:p>
            <a:pPr marL="166416" indent="-128314">
              <a:lnSpc>
                <a:spcPts val="975"/>
              </a:lnSpc>
              <a:buChar char="•"/>
              <a:tabLst>
                <a:tab pos="166416" algn="l"/>
              </a:tabLst>
            </a:pPr>
            <a:r>
              <a:rPr sz="800" spc="-44" dirty="0">
                <a:solidFill>
                  <a:srgbClr val="404040"/>
                </a:solidFill>
                <a:latin typeface="Arial"/>
                <a:cs typeface="Arial"/>
              </a:rPr>
              <a:t>inspection</a:t>
            </a:r>
            <a:r>
              <a:rPr sz="800" spc="-18" dirty="0">
                <a:solidFill>
                  <a:srgbClr val="404040"/>
                </a:solidFill>
                <a:latin typeface="Arial"/>
                <a:cs typeface="Arial"/>
              </a:rPr>
              <a:t> </a:t>
            </a:r>
            <a:r>
              <a:rPr sz="800" spc="-53" dirty="0">
                <a:solidFill>
                  <a:srgbClr val="404040"/>
                </a:solidFill>
                <a:latin typeface="Arial"/>
                <a:cs typeface="Arial"/>
              </a:rPr>
              <a:t>and</a:t>
            </a:r>
            <a:endParaRPr sz="800" dirty="0">
              <a:latin typeface="Arial"/>
              <a:cs typeface="Arial"/>
            </a:endParaRPr>
          </a:p>
          <a:p>
            <a:pPr marL="167537" marR="54912" algn="just">
              <a:lnSpc>
                <a:spcPct val="96000"/>
              </a:lnSpc>
              <a:spcBef>
                <a:spcPts val="40"/>
              </a:spcBef>
            </a:pPr>
            <a:r>
              <a:rPr sz="800" spc="-49" dirty="0">
                <a:solidFill>
                  <a:srgbClr val="404040"/>
                </a:solidFill>
                <a:latin typeface="Arial"/>
                <a:cs typeface="Arial"/>
              </a:rPr>
              <a:t>maintenance </a:t>
            </a:r>
            <a:r>
              <a:rPr lang="en-US" sz="800" spc="-57" dirty="0">
                <a:solidFill>
                  <a:srgbClr val="404040"/>
                </a:solidFill>
                <a:latin typeface="Arial"/>
                <a:cs typeface="Arial"/>
              </a:rPr>
              <a:t>practices</a:t>
            </a:r>
            <a:endParaRPr sz="800" dirty="0">
              <a:latin typeface="Arial"/>
              <a:cs typeface="Arial"/>
            </a:endParaRPr>
          </a:p>
        </p:txBody>
      </p:sp>
      <p:grpSp>
        <p:nvGrpSpPr>
          <p:cNvPr id="31" name="object 31"/>
          <p:cNvGrpSpPr/>
          <p:nvPr/>
        </p:nvGrpSpPr>
        <p:grpSpPr>
          <a:xfrm>
            <a:off x="7644873" y="3176218"/>
            <a:ext cx="821951" cy="1684804"/>
            <a:chOff x="8511790" y="3599713"/>
            <a:chExt cx="931544" cy="1909445"/>
          </a:xfrm>
        </p:grpSpPr>
        <p:pic>
          <p:nvPicPr>
            <p:cNvPr id="32" name="object 32"/>
            <p:cNvPicPr/>
            <p:nvPr/>
          </p:nvPicPr>
          <p:blipFill>
            <a:blip r:embed="rId11" cstate="print"/>
            <a:stretch>
              <a:fillRect/>
            </a:stretch>
          </p:blipFill>
          <p:spPr>
            <a:xfrm>
              <a:off x="8515604" y="3602227"/>
              <a:ext cx="923544" cy="1905000"/>
            </a:xfrm>
            <a:prstGeom prst="rect">
              <a:avLst/>
            </a:prstGeom>
          </p:spPr>
        </p:pic>
        <p:sp>
          <p:nvSpPr>
            <p:cNvPr id="33" name="object 33"/>
            <p:cNvSpPr/>
            <p:nvPr/>
          </p:nvSpPr>
          <p:spPr>
            <a:xfrm>
              <a:off x="8517188" y="3605110"/>
              <a:ext cx="920750" cy="1898650"/>
            </a:xfrm>
            <a:custGeom>
              <a:avLst/>
              <a:gdLst/>
              <a:ahLst/>
              <a:cxnLst/>
              <a:rect l="l" t="t" r="r" b="b"/>
              <a:pathLst>
                <a:path w="920750" h="1898650">
                  <a:moveTo>
                    <a:pt x="0" y="0"/>
                  </a:moveTo>
                  <a:lnTo>
                    <a:pt x="920714" y="0"/>
                  </a:lnTo>
                  <a:lnTo>
                    <a:pt x="920714" y="1762175"/>
                  </a:lnTo>
                  <a:lnTo>
                    <a:pt x="913773" y="1805223"/>
                  </a:lnTo>
                  <a:lnTo>
                    <a:pt x="894445" y="1842610"/>
                  </a:lnTo>
                  <a:lnTo>
                    <a:pt x="864973" y="1872092"/>
                  </a:lnTo>
                  <a:lnTo>
                    <a:pt x="827598" y="1891426"/>
                  </a:lnTo>
                  <a:lnTo>
                    <a:pt x="784564" y="1898369"/>
                  </a:lnTo>
                  <a:lnTo>
                    <a:pt x="0" y="1898369"/>
                  </a:lnTo>
                  <a:lnTo>
                    <a:pt x="0" y="0"/>
                  </a:lnTo>
                  <a:close/>
                </a:path>
              </a:pathLst>
            </a:custGeom>
            <a:ln w="10190">
              <a:solidFill>
                <a:srgbClr val="F2F2F2"/>
              </a:solidFill>
            </a:ln>
          </p:spPr>
          <p:txBody>
            <a:bodyPr wrap="square" lIns="0" tIns="0" rIns="0" bIns="0" rtlCol="0"/>
            <a:lstStyle/>
            <a:p>
              <a:endParaRPr sz="1588"/>
            </a:p>
          </p:txBody>
        </p:sp>
      </p:grpSp>
      <p:sp>
        <p:nvSpPr>
          <p:cNvPr id="34" name="object 34"/>
          <p:cNvSpPr txBox="1"/>
          <p:nvPr/>
        </p:nvSpPr>
        <p:spPr>
          <a:xfrm>
            <a:off x="7665867" y="3264469"/>
            <a:ext cx="757517" cy="1398618"/>
          </a:xfrm>
          <a:prstGeom prst="rect">
            <a:avLst/>
          </a:prstGeom>
        </p:spPr>
        <p:txBody>
          <a:bodyPr vert="horz" wrap="square" lIns="0" tIns="11206" rIns="0" bIns="0" rtlCol="0">
            <a:spAutoFit/>
          </a:bodyPr>
          <a:lstStyle/>
          <a:p>
            <a:pPr marL="86290" marR="167537">
              <a:lnSpc>
                <a:spcPct val="105500"/>
              </a:lnSpc>
              <a:spcBef>
                <a:spcPts val="88"/>
              </a:spcBef>
            </a:pPr>
            <a:r>
              <a:rPr sz="971" i="1" dirty="0">
                <a:solidFill>
                  <a:srgbClr val="404040"/>
                </a:solidFill>
                <a:latin typeface="Arial Narrow"/>
                <a:cs typeface="Arial Narrow"/>
              </a:rPr>
              <a:t>Change</a:t>
            </a:r>
            <a:r>
              <a:rPr sz="971" i="1" spc="194" dirty="0">
                <a:solidFill>
                  <a:srgbClr val="404040"/>
                </a:solidFill>
                <a:latin typeface="Arial Narrow"/>
                <a:cs typeface="Arial Narrow"/>
              </a:rPr>
              <a:t> </a:t>
            </a:r>
            <a:r>
              <a:rPr sz="971" i="1" spc="-22" dirty="0">
                <a:solidFill>
                  <a:srgbClr val="404040"/>
                </a:solidFill>
                <a:latin typeface="Arial Narrow"/>
                <a:cs typeface="Arial Narrow"/>
              </a:rPr>
              <a:t>in </a:t>
            </a:r>
            <a:r>
              <a:rPr sz="971" i="1" spc="-9" dirty="0">
                <a:solidFill>
                  <a:srgbClr val="404040"/>
                </a:solidFill>
                <a:latin typeface="Arial Narrow"/>
                <a:cs typeface="Arial Narrow"/>
              </a:rPr>
              <a:t>situation:</a:t>
            </a:r>
            <a:endParaRPr sz="971" dirty="0">
              <a:latin typeface="Arial Narrow"/>
              <a:cs typeface="Arial Narrow"/>
            </a:endParaRPr>
          </a:p>
          <a:p>
            <a:pPr marL="138960" marR="4483" indent="-128314">
              <a:lnSpc>
                <a:spcPct val="96000"/>
              </a:lnSpc>
              <a:spcBef>
                <a:spcPts val="88"/>
              </a:spcBef>
              <a:buChar char="•"/>
              <a:tabLst>
                <a:tab pos="140081" algn="l"/>
              </a:tabLst>
            </a:pPr>
            <a:r>
              <a:rPr sz="800" spc="-9" dirty="0">
                <a:solidFill>
                  <a:srgbClr val="404040"/>
                </a:solidFill>
                <a:latin typeface="Arial"/>
                <a:cs typeface="Arial"/>
              </a:rPr>
              <a:t>sustained 	</a:t>
            </a:r>
            <a:r>
              <a:rPr sz="800" spc="-44" dirty="0">
                <a:solidFill>
                  <a:srgbClr val="404040"/>
                </a:solidFill>
                <a:latin typeface="Arial"/>
                <a:cs typeface="Arial"/>
              </a:rPr>
              <a:t>healthy</a:t>
            </a:r>
            <a:r>
              <a:rPr sz="800" spc="-26" dirty="0">
                <a:solidFill>
                  <a:srgbClr val="404040"/>
                </a:solidFill>
                <a:latin typeface="Arial"/>
                <a:cs typeface="Arial"/>
              </a:rPr>
              <a:t> </a:t>
            </a:r>
            <a:r>
              <a:rPr sz="800" spc="-53" dirty="0">
                <a:solidFill>
                  <a:srgbClr val="404040"/>
                </a:solidFill>
                <a:latin typeface="Arial"/>
                <a:cs typeface="Arial"/>
              </a:rPr>
              <a:t>home 	</a:t>
            </a:r>
            <a:r>
              <a:rPr sz="800" spc="-9" dirty="0">
                <a:solidFill>
                  <a:srgbClr val="404040"/>
                </a:solidFill>
                <a:latin typeface="Arial"/>
                <a:cs typeface="Arial"/>
              </a:rPr>
              <a:t>behaviors</a:t>
            </a:r>
            <a:endParaRPr sz="800" dirty="0">
              <a:latin typeface="Arial"/>
              <a:cs typeface="Arial"/>
            </a:endParaRPr>
          </a:p>
          <a:p>
            <a:pPr marL="138960" marR="195553" indent="-128314">
              <a:lnSpc>
                <a:spcPts val="971"/>
              </a:lnSpc>
              <a:spcBef>
                <a:spcPts val="106"/>
              </a:spcBef>
              <a:buChar char="•"/>
              <a:tabLst>
                <a:tab pos="140081" algn="l"/>
              </a:tabLst>
            </a:pPr>
            <a:r>
              <a:rPr sz="800" spc="-35" dirty="0">
                <a:solidFill>
                  <a:srgbClr val="404040"/>
                </a:solidFill>
                <a:latin typeface="Arial"/>
                <a:cs typeface="Arial"/>
              </a:rPr>
              <a:t>quality</a:t>
            </a:r>
            <a:r>
              <a:rPr sz="800" spc="-22" dirty="0">
                <a:solidFill>
                  <a:srgbClr val="404040"/>
                </a:solidFill>
                <a:latin typeface="Arial"/>
                <a:cs typeface="Arial"/>
              </a:rPr>
              <a:t> of 	</a:t>
            </a:r>
            <a:r>
              <a:rPr sz="800" spc="-9" dirty="0">
                <a:solidFill>
                  <a:srgbClr val="404040"/>
                </a:solidFill>
                <a:latin typeface="Arial"/>
                <a:cs typeface="Arial"/>
              </a:rPr>
              <a:t>housing</a:t>
            </a:r>
            <a:endParaRPr sz="800" dirty="0">
              <a:latin typeface="Arial"/>
              <a:cs typeface="Arial"/>
            </a:endParaRPr>
          </a:p>
          <a:p>
            <a:pPr marL="139521" indent="-128314">
              <a:lnSpc>
                <a:spcPts val="1046"/>
              </a:lnSpc>
              <a:buChar char="•"/>
              <a:tabLst>
                <a:tab pos="139521" algn="l"/>
              </a:tabLst>
            </a:pPr>
            <a:r>
              <a:rPr sz="800" spc="-35" dirty="0">
                <a:solidFill>
                  <a:srgbClr val="404040"/>
                </a:solidFill>
                <a:latin typeface="Arial"/>
                <a:cs typeface="Arial"/>
              </a:rPr>
              <a:t>quality</a:t>
            </a:r>
            <a:r>
              <a:rPr sz="800" spc="-44" dirty="0">
                <a:solidFill>
                  <a:srgbClr val="404040"/>
                </a:solidFill>
                <a:latin typeface="Arial"/>
                <a:cs typeface="Arial"/>
              </a:rPr>
              <a:t> </a:t>
            </a:r>
            <a:r>
              <a:rPr sz="800" spc="-9" dirty="0">
                <a:solidFill>
                  <a:srgbClr val="404040"/>
                </a:solidFill>
                <a:latin typeface="Arial"/>
                <a:cs typeface="Arial"/>
              </a:rPr>
              <a:t>of</a:t>
            </a:r>
            <a:r>
              <a:rPr sz="800" spc="-35" dirty="0">
                <a:solidFill>
                  <a:srgbClr val="404040"/>
                </a:solidFill>
                <a:latin typeface="Arial"/>
                <a:cs typeface="Arial"/>
              </a:rPr>
              <a:t> </a:t>
            </a:r>
            <a:r>
              <a:rPr sz="800" spc="-18" dirty="0">
                <a:solidFill>
                  <a:srgbClr val="404040"/>
                </a:solidFill>
                <a:latin typeface="Arial"/>
                <a:cs typeface="Arial"/>
              </a:rPr>
              <a:t>life</a:t>
            </a:r>
            <a:endParaRPr sz="800" dirty="0">
              <a:latin typeface="Arial"/>
              <a:cs typeface="Arial"/>
            </a:endParaRPr>
          </a:p>
          <a:p>
            <a:pPr marL="138960" marR="31938" indent="-128314">
              <a:lnSpc>
                <a:spcPts val="979"/>
              </a:lnSpc>
              <a:spcBef>
                <a:spcPts val="97"/>
              </a:spcBef>
              <a:buChar char="•"/>
              <a:tabLst>
                <a:tab pos="140081" algn="l"/>
              </a:tabLst>
            </a:pPr>
            <a:r>
              <a:rPr sz="800" spc="-40" dirty="0">
                <a:solidFill>
                  <a:srgbClr val="404040"/>
                </a:solidFill>
                <a:latin typeface="Arial"/>
                <a:cs typeface="Arial"/>
              </a:rPr>
              <a:t>collaboration 	</a:t>
            </a:r>
            <a:r>
              <a:rPr sz="800" spc="-22" dirty="0">
                <a:solidFill>
                  <a:srgbClr val="404040"/>
                </a:solidFill>
                <a:latin typeface="Arial"/>
                <a:cs typeface="Arial"/>
              </a:rPr>
              <a:t>btwn</a:t>
            </a:r>
            <a:r>
              <a:rPr sz="800" spc="-57" dirty="0">
                <a:solidFill>
                  <a:srgbClr val="404040"/>
                </a:solidFill>
                <a:latin typeface="Arial"/>
                <a:cs typeface="Arial"/>
              </a:rPr>
              <a:t> </a:t>
            </a:r>
            <a:r>
              <a:rPr sz="800" spc="-44" dirty="0">
                <a:solidFill>
                  <a:srgbClr val="404040"/>
                </a:solidFill>
                <a:latin typeface="Arial"/>
                <a:cs typeface="Arial"/>
              </a:rPr>
              <a:t>sectors</a:t>
            </a:r>
            <a:endParaRPr sz="800" dirty="0">
              <a:latin typeface="Arial"/>
              <a:cs typeface="Arial"/>
            </a:endParaRPr>
          </a:p>
        </p:txBody>
      </p:sp>
      <p:grpSp>
        <p:nvGrpSpPr>
          <p:cNvPr id="35" name="object 35"/>
          <p:cNvGrpSpPr/>
          <p:nvPr/>
        </p:nvGrpSpPr>
        <p:grpSpPr>
          <a:xfrm>
            <a:off x="3296528" y="2005853"/>
            <a:ext cx="2180104" cy="2933700"/>
            <a:chOff x="3583664" y="2273300"/>
            <a:chExt cx="2470785" cy="3324860"/>
          </a:xfrm>
        </p:grpSpPr>
        <p:pic>
          <p:nvPicPr>
            <p:cNvPr id="36" name="object 36"/>
            <p:cNvPicPr/>
            <p:nvPr/>
          </p:nvPicPr>
          <p:blipFill>
            <a:blip r:embed="rId12" cstate="print"/>
            <a:stretch>
              <a:fillRect/>
            </a:stretch>
          </p:blipFill>
          <p:spPr>
            <a:xfrm>
              <a:off x="4059428" y="2273300"/>
              <a:ext cx="667512" cy="664463"/>
            </a:xfrm>
            <a:prstGeom prst="rect">
              <a:avLst/>
            </a:prstGeom>
          </p:spPr>
        </p:pic>
        <p:pic>
          <p:nvPicPr>
            <p:cNvPr id="37" name="object 37"/>
            <p:cNvPicPr/>
            <p:nvPr/>
          </p:nvPicPr>
          <p:blipFill>
            <a:blip r:embed="rId13" cstate="print"/>
            <a:stretch>
              <a:fillRect/>
            </a:stretch>
          </p:blipFill>
          <p:spPr>
            <a:xfrm>
              <a:off x="4092283" y="2334412"/>
              <a:ext cx="601357" cy="602297"/>
            </a:xfrm>
            <a:prstGeom prst="rect">
              <a:avLst/>
            </a:prstGeom>
          </p:spPr>
        </p:pic>
        <p:pic>
          <p:nvPicPr>
            <p:cNvPr id="38" name="object 38"/>
            <p:cNvPicPr/>
            <p:nvPr/>
          </p:nvPicPr>
          <p:blipFill>
            <a:blip r:embed="rId14" cstate="print"/>
            <a:stretch>
              <a:fillRect/>
            </a:stretch>
          </p:blipFill>
          <p:spPr>
            <a:xfrm>
              <a:off x="4393026" y="2520092"/>
              <a:ext cx="127812" cy="106121"/>
            </a:xfrm>
            <a:prstGeom prst="rect">
              <a:avLst/>
            </a:prstGeom>
          </p:spPr>
        </p:pic>
        <p:sp>
          <p:nvSpPr>
            <p:cNvPr id="39" name="object 39"/>
            <p:cNvSpPr/>
            <p:nvPr/>
          </p:nvSpPr>
          <p:spPr>
            <a:xfrm>
              <a:off x="3583660" y="2421292"/>
              <a:ext cx="2470785" cy="3176905"/>
            </a:xfrm>
            <a:custGeom>
              <a:avLst/>
              <a:gdLst/>
              <a:ahLst/>
              <a:cxnLst/>
              <a:rect l="l" t="t" r="r" b="b"/>
              <a:pathLst>
                <a:path w="2470785" h="3176904">
                  <a:moveTo>
                    <a:pt x="904100" y="29273"/>
                  </a:moveTo>
                  <a:lnTo>
                    <a:pt x="798334" y="29273"/>
                  </a:lnTo>
                  <a:lnTo>
                    <a:pt x="798334" y="0"/>
                  </a:lnTo>
                  <a:lnTo>
                    <a:pt x="772756" y="6413"/>
                  </a:lnTo>
                  <a:lnTo>
                    <a:pt x="772756" y="142709"/>
                  </a:lnTo>
                  <a:lnTo>
                    <a:pt x="772756" y="161010"/>
                  </a:lnTo>
                  <a:lnTo>
                    <a:pt x="736231" y="161010"/>
                  </a:lnTo>
                  <a:lnTo>
                    <a:pt x="736231" y="142709"/>
                  </a:lnTo>
                  <a:lnTo>
                    <a:pt x="772756" y="142709"/>
                  </a:lnTo>
                  <a:lnTo>
                    <a:pt x="772756" y="6413"/>
                  </a:lnTo>
                  <a:lnTo>
                    <a:pt x="681418" y="29273"/>
                  </a:lnTo>
                  <a:lnTo>
                    <a:pt x="681418" y="274447"/>
                  </a:lnTo>
                  <a:lnTo>
                    <a:pt x="798334" y="303720"/>
                  </a:lnTo>
                  <a:lnTo>
                    <a:pt x="798334" y="274447"/>
                  </a:lnTo>
                  <a:lnTo>
                    <a:pt x="904100" y="274447"/>
                  </a:lnTo>
                  <a:lnTo>
                    <a:pt x="904100" y="263474"/>
                  </a:lnTo>
                  <a:lnTo>
                    <a:pt x="904100" y="196735"/>
                  </a:lnTo>
                  <a:lnTo>
                    <a:pt x="893140" y="206692"/>
                  </a:lnTo>
                  <a:lnTo>
                    <a:pt x="893140" y="263474"/>
                  </a:lnTo>
                  <a:lnTo>
                    <a:pt x="798334" y="263474"/>
                  </a:lnTo>
                  <a:lnTo>
                    <a:pt x="798334" y="161010"/>
                  </a:lnTo>
                  <a:lnTo>
                    <a:pt x="798334" y="142709"/>
                  </a:lnTo>
                  <a:lnTo>
                    <a:pt x="798334" y="40246"/>
                  </a:lnTo>
                  <a:lnTo>
                    <a:pt x="893140" y="40246"/>
                  </a:lnTo>
                  <a:lnTo>
                    <a:pt x="893140" y="97040"/>
                  </a:lnTo>
                  <a:lnTo>
                    <a:pt x="904100" y="106997"/>
                  </a:lnTo>
                  <a:lnTo>
                    <a:pt x="904100" y="40246"/>
                  </a:lnTo>
                  <a:lnTo>
                    <a:pt x="904100" y="29273"/>
                  </a:lnTo>
                  <a:close/>
                </a:path>
                <a:path w="2470785" h="3176904">
                  <a:moveTo>
                    <a:pt x="2470696" y="756107"/>
                  </a:moveTo>
                  <a:lnTo>
                    <a:pt x="2463469" y="711250"/>
                  </a:lnTo>
                  <a:lnTo>
                    <a:pt x="2443340" y="672287"/>
                  </a:lnTo>
                  <a:lnTo>
                    <a:pt x="2412669" y="641565"/>
                  </a:lnTo>
                  <a:lnTo>
                    <a:pt x="2373769" y="621411"/>
                  </a:lnTo>
                  <a:lnTo>
                    <a:pt x="2328976" y="614172"/>
                  </a:lnTo>
                  <a:lnTo>
                    <a:pt x="1465148" y="614172"/>
                  </a:lnTo>
                  <a:lnTo>
                    <a:pt x="1369745" y="357670"/>
                  </a:lnTo>
                  <a:lnTo>
                    <a:pt x="246964" y="357670"/>
                  </a:lnTo>
                  <a:lnTo>
                    <a:pt x="151574" y="614172"/>
                  </a:lnTo>
                  <a:lnTo>
                    <a:pt x="141719" y="614172"/>
                  </a:lnTo>
                  <a:lnTo>
                    <a:pt x="96926" y="621411"/>
                  </a:lnTo>
                  <a:lnTo>
                    <a:pt x="58013" y="641565"/>
                  </a:lnTo>
                  <a:lnTo>
                    <a:pt x="27343" y="672287"/>
                  </a:lnTo>
                  <a:lnTo>
                    <a:pt x="7226" y="711250"/>
                  </a:lnTo>
                  <a:lnTo>
                    <a:pt x="0" y="756107"/>
                  </a:lnTo>
                  <a:lnTo>
                    <a:pt x="0" y="3034754"/>
                  </a:lnTo>
                  <a:lnTo>
                    <a:pt x="7226" y="3079623"/>
                  </a:lnTo>
                  <a:lnTo>
                    <a:pt x="27343" y="3118586"/>
                  </a:lnTo>
                  <a:lnTo>
                    <a:pt x="58013" y="3149320"/>
                  </a:lnTo>
                  <a:lnTo>
                    <a:pt x="96926" y="3169475"/>
                  </a:lnTo>
                  <a:lnTo>
                    <a:pt x="141719" y="3176701"/>
                  </a:lnTo>
                  <a:lnTo>
                    <a:pt x="2328976" y="3176701"/>
                  </a:lnTo>
                  <a:lnTo>
                    <a:pt x="2373769" y="3169475"/>
                  </a:lnTo>
                  <a:lnTo>
                    <a:pt x="2412669" y="3149320"/>
                  </a:lnTo>
                  <a:lnTo>
                    <a:pt x="2443340" y="3118586"/>
                  </a:lnTo>
                  <a:lnTo>
                    <a:pt x="2463469" y="3079623"/>
                  </a:lnTo>
                  <a:lnTo>
                    <a:pt x="2470696" y="3034754"/>
                  </a:lnTo>
                  <a:lnTo>
                    <a:pt x="2470696" y="756107"/>
                  </a:lnTo>
                  <a:close/>
                </a:path>
              </a:pathLst>
            </a:custGeom>
            <a:solidFill>
              <a:srgbClr val="1884CE"/>
            </a:solidFill>
          </p:spPr>
          <p:txBody>
            <a:bodyPr wrap="square" lIns="0" tIns="0" rIns="0" bIns="0" rtlCol="0"/>
            <a:lstStyle/>
            <a:p>
              <a:endParaRPr sz="1588"/>
            </a:p>
          </p:txBody>
        </p:sp>
      </p:grpSp>
      <p:sp>
        <p:nvSpPr>
          <p:cNvPr id="40" name="object 40"/>
          <p:cNvSpPr txBox="1"/>
          <p:nvPr/>
        </p:nvSpPr>
        <p:spPr>
          <a:xfrm>
            <a:off x="3645953" y="2476999"/>
            <a:ext cx="727822" cy="228619"/>
          </a:xfrm>
          <a:prstGeom prst="rect">
            <a:avLst/>
          </a:prstGeom>
        </p:spPr>
        <p:txBody>
          <a:bodyPr vert="horz" wrap="square" lIns="0" tIns="11206" rIns="0" bIns="0" rtlCol="0">
            <a:spAutoFit/>
          </a:bodyPr>
          <a:lstStyle/>
          <a:p>
            <a:pPr marL="11206">
              <a:spcBef>
                <a:spcPts val="88"/>
              </a:spcBef>
            </a:pPr>
            <a:r>
              <a:rPr sz="1412" b="1" spc="-9" dirty="0">
                <a:solidFill>
                  <a:srgbClr val="FFFFFF"/>
                </a:solidFill>
                <a:latin typeface="Arial Narrow"/>
                <a:cs typeface="Arial Narrow"/>
              </a:rPr>
              <a:t>OUTPUTS</a:t>
            </a:r>
            <a:endParaRPr sz="1412">
              <a:latin typeface="Arial Narrow"/>
              <a:cs typeface="Arial Narrow"/>
            </a:endParaRPr>
          </a:p>
        </p:txBody>
      </p:sp>
      <p:grpSp>
        <p:nvGrpSpPr>
          <p:cNvPr id="41" name="object 41"/>
          <p:cNvGrpSpPr/>
          <p:nvPr/>
        </p:nvGrpSpPr>
        <p:grpSpPr>
          <a:xfrm>
            <a:off x="3374014" y="2755969"/>
            <a:ext cx="977153" cy="2105025"/>
            <a:chOff x="3671482" y="3123431"/>
            <a:chExt cx="1107440" cy="2385695"/>
          </a:xfrm>
        </p:grpSpPr>
        <p:pic>
          <p:nvPicPr>
            <p:cNvPr id="42" name="object 42"/>
            <p:cNvPicPr/>
            <p:nvPr/>
          </p:nvPicPr>
          <p:blipFill>
            <a:blip r:embed="rId15" cstate="print"/>
            <a:stretch>
              <a:fillRect/>
            </a:stretch>
          </p:blipFill>
          <p:spPr>
            <a:xfrm>
              <a:off x="3675380" y="3126739"/>
              <a:ext cx="1097279" cy="2380488"/>
            </a:xfrm>
            <a:prstGeom prst="rect">
              <a:avLst/>
            </a:prstGeom>
          </p:spPr>
        </p:pic>
        <p:sp>
          <p:nvSpPr>
            <p:cNvPr id="43" name="object 43"/>
            <p:cNvSpPr/>
            <p:nvPr/>
          </p:nvSpPr>
          <p:spPr>
            <a:xfrm>
              <a:off x="3676879" y="3128829"/>
              <a:ext cx="1096645" cy="2374900"/>
            </a:xfrm>
            <a:custGeom>
              <a:avLst/>
              <a:gdLst/>
              <a:ahLst/>
              <a:cxnLst/>
              <a:rect l="l" t="t" r="r" b="b"/>
              <a:pathLst>
                <a:path w="1096645" h="2374900">
                  <a:moveTo>
                    <a:pt x="131095" y="0"/>
                  </a:moveTo>
                  <a:lnTo>
                    <a:pt x="1096103" y="0"/>
                  </a:lnTo>
                  <a:lnTo>
                    <a:pt x="1096103" y="2374363"/>
                  </a:lnTo>
                  <a:lnTo>
                    <a:pt x="131095" y="2374363"/>
                  </a:lnTo>
                  <a:lnTo>
                    <a:pt x="80067" y="2364057"/>
                  </a:lnTo>
                  <a:lnTo>
                    <a:pt x="38397" y="2335953"/>
                  </a:lnTo>
                  <a:lnTo>
                    <a:pt x="10302" y="2294270"/>
                  </a:lnTo>
                  <a:lnTo>
                    <a:pt x="0" y="2243226"/>
                  </a:lnTo>
                  <a:lnTo>
                    <a:pt x="0" y="131136"/>
                  </a:lnTo>
                  <a:lnTo>
                    <a:pt x="10302" y="80092"/>
                  </a:lnTo>
                  <a:lnTo>
                    <a:pt x="38397" y="38409"/>
                  </a:lnTo>
                  <a:lnTo>
                    <a:pt x="80067" y="10305"/>
                  </a:lnTo>
                  <a:lnTo>
                    <a:pt x="131095" y="0"/>
                  </a:lnTo>
                  <a:close/>
                </a:path>
              </a:pathLst>
            </a:custGeom>
            <a:ln w="10190">
              <a:solidFill>
                <a:srgbClr val="F2F2F2"/>
              </a:solidFill>
            </a:ln>
          </p:spPr>
          <p:txBody>
            <a:bodyPr wrap="square" lIns="0" tIns="0" rIns="0" bIns="0" rtlCol="0"/>
            <a:lstStyle/>
            <a:p>
              <a:endParaRPr sz="1588"/>
            </a:p>
          </p:txBody>
        </p:sp>
      </p:grpSp>
      <p:sp>
        <p:nvSpPr>
          <p:cNvPr id="44" name="object 44"/>
          <p:cNvSpPr txBox="1"/>
          <p:nvPr/>
        </p:nvSpPr>
        <p:spPr>
          <a:xfrm>
            <a:off x="3450559" y="2891169"/>
            <a:ext cx="638175" cy="442278"/>
          </a:xfrm>
          <a:prstGeom prst="rect">
            <a:avLst/>
          </a:prstGeom>
        </p:spPr>
        <p:txBody>
          <a:bodyPr vert="horz" wrap="square" lIns="0" tIns="20171" rIns="0" bIns="0" rtlCol="0">
            <a:spAutoFit/>
          </a:bodyPr>
          <a:lstStyle/>
          <a:p>
            <a:pPr marL="11206" marR="4483">
              <a:lnSpc>
                <a:spcPts val="1677"/>
              </a:lnSpc>
              <a:spcBef>
                <a:spcPts val="159"/>
              </a:spcBef>
            </a:pPr>
            <a:r>
              <a:rPr sz="1412" dirty="0">
                <a:latin typeface="Arial Narrow"/>
                <a:cs typeface="Arial Narrow"/>
              </a:rPr>
              <a:t>What</a:t>
            </a:r>
            <a:r>
              <a:rPr sz="1412" spc="190" dirty="0">
                <a:latin typeface="Arial Narrow"/>
                <a:cs typeface="Arial Narrow"/>
              </a:rPr>
              <a:t> </a:t>
            </a:r>
            <a:r>
              <a:rPr sz="1412" spc="40" dirty="0">
                <a:latin typeface="Arial Narrow"/>
                <a:cs typeface="Arial Narrow"/>
              </a:rPr>
              <a:t>we </a:t>
            </a:r>
            <a:r>
              <a:rPr sz="1412" spc="-22" dirty="0">
                <a:latin typeface="Arial Narrow"/>
                <a:cs typeface="Arial Narrow"/>
              </a:rPr>
              <a:t>Do!</a:t>
            </a:r>
            <a:endParaRPr sz="1412">
              <a:latin typeface="Arial Narrow"/>
              <a:cs typeface="Arial Narrow"/>
            </a:endParaRPr>
          </a:p>
        </p:txBody>
      </p:sp>
      <p:sp>
        <p:nvSpPr>
          <p:cNvPr id="45" name="object 45"/>
          <p:cNvSpPr txBox="1"/>
          <p:nvPr/>
        </p:nvSpPr>
        <p:spPr>
          <a:xfrm>
            <a:off x="3450558" y="3340281"/>
            <a:ext cx="900460" cy="1467420"/>
          </a:xfrm>
          <a:prstGeom prst="rect">
            <a:avLst/>
          </a:prstGeom>
        </p:spPr>
        <p:txBody>
          <a:bodyPr vert="horz" wrap="square" lIns="0" tIns="11206" rIns="0" bIns="0" rtlCol="0">
            <a:spAutoFit/>
          </a:bodyPr>
          <a:lstStyle/>
          <a:p>
            <a:pPr marL="139521" indent="-128314">
              <a:spcBef>
                <a:spcPts val="88"/>
              </a:spcBef>
              <a:buChar char="•"/>
              <a:tabLst>
                <a:tab pos="139521" algn="l"/>
              </a:tabLst>
            </a:pPr>
            <a:r>
              <a:rPr sz="882" spc="-9" dirty="0">
                <a:solidFill>
                  <a:srgbClr val="404040"/>
                </a:solidFill>
                <a:latin typeface="Arial"/>
                <a:cs typeface="Arial"/>
              </a:rPr>
              <a:t>trainings</a:t>
            </a:r>
            <a:endParaRPr sz="882" dirty="0">
              <a:latin typeface="Arial"/>
              <a:cs typeface="Arial"/>
            </a:endParaRPr>
          </a:p>
          <a:p>
            <a:pPr marL="139521" marR="4483" indent="-128314">
              <a:lnSpc>
                <a:spcPct val="96000"/>
              </a:lnSpc>
              <a:spcBef>
                <a:spcPts val="40"/>
              </a:spcBef>
              <a:buChar char="•"/>
              <a:tabLst>
                <a:tab pos="140641" algn="l"/>
              </a:tabLst>
            </a:pPr>
            <a:r>
              <a:rPr sz="882" spc="-9" dirty="0">
                <a:solidFill>
                  <a:srgbClr val="404040"/>
                </a:solidFill>
                <a:latin typeface="Arial"/>
                <a:cs typeface="Arial"/>
              </a:rPr>
              <a:t>update 	</a:t>
            </a:r>
            <a:r>
              <a:rPr sz="882" spc="-44" dirty="0">
                <a:solidFill>
                  <a:srgbClr val="404040"/>
                </a:solidFill>
                <a:latin typeface="Arial"/>
                <a:cs typeface="Arial"/>
              </a:rPr>
              <a:t>inspection</a:t>
            </a:r>
            <a:r>
              <a:rPr sz="882" spc="-26" dirty="0">
                <a:solidFill>
                  <a:srgbClr val="404040"/>
                </a:solidFill>
                <a:latin typeface="Arial"/>
                <a:cs typeface="Arial"/>
              </a:rPr>
              <a:t> </a:t>
            </a:r>
            <a:r>
              <a:rPr sz="882" spc="-49" dirty="0">
                <a:solidFill>
                  <a:srgbClr val="404040"/>
                </a:solidFill>
                <a:latin typeface="Arial"/>
                <a:cs typeface="Arial"/>
              </a:rPr>
              <a:t>and 	</a:t>
            </a:r>
            <a:r>
              <a:rPr sz="882" spc="-9" dirty="0">
                <a:solidFill>
                  <a:srgbClr val="404040"/>
                </a:solidFill>
                <a:latin typeface="Arial"/>
                <a:cs typeface="Arial"/>
              </a:rPr>
              <a:t>maintenance </a:t>
            </a:r>
            <a:r>
              <a:rPr lang="en-US" sz="882" spc="-9" dirty="0">
                <a:solidFill>
                  <a:srgbClr val="404040"/>
                </a:solidFill>
                <a:latin typeface="Arial"/>
                <a:cs typeface="Arial"/>
              </a:rPr>
              <a:t>policies</a:t>
            </a:r>
            <a:r>
              <a:rPr sz="882" spc="-9" dirty="0">
                <a:solidFill>
                  <a:srgbClr val="404040"/>
                </a:solidFill>
                <a:latin typeface="Arial"/>
                <a:cs typeface="Arial"/>
              </a:rPr>
              <a:t>	</a:t>
            </a:r>
            <a:r>
              <a:rPr sz="882" spc="-22" dirty="0">
                <a:solidFill>
                  <a:srgbClr val="404040"/>
                </a:solidFill>
                <a:latin typeface="Arial"/>
                <a:cs typeface="Arial"/>
              </a:rPr>
              <a:t>and 	</a:t>
            </a:r>
            <a:r>
              <a:rPr sz="882" spc="-9" dirty="0">
                <a:solidFill>
                  <a:srgbClr val="404040"/>
                </a:solidFill>
                <a:latin typeface="Arial"/>
                <a:cs typeface="Arial"/>
              </a:rPr>
              <a:t>practices</a:t>
            </a:r>
            <a:endParaRPr sz="882" dirty="0">
              <a:latin typeface="Arial"/>
              <a:cs typeface="Arial"/>
            </a:endParaRPr>
          </a:p>
          <a:p>
            <a:pPr marL="139521" marR="150167" indent="-128314">
              <a:lnSpc>
                <a:spcPts val="953"/>
              </a:lnSpc>
              <a:spcBef>
                <a:spcPts val="119"/>
              </a:spcBef>
              <a:buChar char="•"/>
              <a:tabLst>
                <a:tab pos="140641" algn="l"/>
              </a:tabLst>
            </a:pPr>
            <a:r>
              <a:rPr sz="882" spc="-44" dirty="0">
                <a:solidFill>
                  <a:srgbClr val="404040"/>
                </a:solidFill>
                <a:latin typeface="Arial"/>
                <a:cs typeface="Arial"/>
              </a:rPr>
              <a:t>community 	</a:t>
            </a:r>
            <a:r>
              <a:rPr sz="882" spc="-9" dirty="0">
                <a:solidFill>
                  <a:srgbClr val="404040"/>
                </a:solidFill>
                <a:latin typeface="Arial"/>
                <a:cs typeface="Arial"/>
              </a:rPr>
              <a:t>events</a:t>
            </a:r>
            <a:endParaRPr sz="882" dirty="0">
              <a:latin typeface="Arial"/>
              <a:cs typeface="Arial"/>
            </a:endParaRPr>
          </a:p>
          <a:p>
            <a:pPr marL="139521" marR="128314" indent="-128314">
              <a:lnSpc>
                <a:spcPts val="971"/>
              </a:lnSpc>
              <a:spcBef>
                <a:spcPts val="93"/>
              </a:spcBef>
              <a:buChar char="•"/>
              <a:tabLst>
                <a:tab pos="140641" algn="l"/>
              </a:tabLst>
            </a:pPr>
            <a:r>
              <a:rPr sz="882" spc="-40" dirty="0">
                <a:solidFill>
                  <a:srgbClr val="404040"/>
                </a:solidFill>
                <a:latin typeface="Arial"/>
                <a:cs typeface="Arial"/>
              </a:rPr>
              <a:t>relationship 	</a:t>
            </a:r>
            <a:r>
              <a:rPr sz="882" spc="-9" dirty="0">
                <a:solidFill>
                  <a:srgbClr val="404040"/>
                </a:solidFill>
                <a:latin typeface="Arial"/>
                <a:cs typeface="Arial"/>
              </a:rPr>
              <a:t>building</a:t>
            </a:r>
            <a:endParaRPr sz="882" dirty="0">
              <a:latin typeface="Arial"/>
              <a:cs typeface="Arial"/>
            </a:endParaRPr>
          </a:p>
        </p:txBody>
      </p:sp>
      <p:grpSp>
        <p:nvGrpSpPr>
          <p:cNvPr id="46" name="object 46"/>
          <p:cNvGrpSpPr/>
          <p:nvPr/>
        </p:nvGrpSpPr>
        <p:grpSpPr>
          <a:xfrm>
            <a:off x="4422748" y="2755969"/>
            <a:ext cx="977153" cy="2105025"/>
            <a:chOff x="4860048" y="3123431"/>
            <a:chExt cx="1107440" cy="2385695"/>
          </a:xfrm>
        </p:grpSpPr>
        <p:pic>
          <p:nvPicPr>
            <p:cNvPr id="47" name="object 47"/>
            <p:cNvPicPr/>
            <p:nvPr/>
          </p:nvPicPr>
          <p:blipFill>
            <a:blip r:embed="rId16" cstate="print"/>
            <a:stretch>
              <a:fillRect/>
            </a:stretch>
          </p:blipFill>
          <p:spPr>
            <a:xfrm>
              <a:off x="4864099" y="3126739"/>
              <a:ext cx="1097279" cy="2380488"/>
            </a:xfrm>
            <a:prstGeom prst="rect">
              <a:avLst/>
            </a:prstGeom>
          </p:spPr>
        </p:pic>
        <p:sp>
          <p:nvSpPr>
            <p:cNvPr id="48" name="object 48"/>
            <p:cNvSpPr/>
            <p:nvPr/>
          </p:nvSpPr>
          <p:spPr>
            <a:xfrm>
              <a:off x="4865446" y="3128829"/>
              <a:ext cx="1096645" cy="2374900"/>
            </a:xfrm>
            <a:custGeom>
              <a:avLst/>
              <a:gdLst/>
              <a:ahLst/>
              <a:cxnLst/>
              <a:rect l="l" t="t" r="r" b="b"/>
              <a:pathLst>
                <a:path w="1096645" h="2374900">
                  <a:moveTo>
                    <a:pt x="0" y="0"/>
                  </a:moveTo>
                  <a:lnTo>
                    <a:pt x="965008" y="0"/>
                  </a:lnTo>
                  <a:lnTo>
                    <a:pt x="1016036" y="10305"/>
                  </a:lnTo>
                  <a:lnTo>
                    <a:pt x="1057707" y="38409"/>
                  </a:lnTo>
                  <a:lnTo>
                    <a:pt x="1085802" y="80092"/>
                  </a:lnTo>
                  <a:lnTo>
                    <a:pt x="1096104" y="131136"/>
                  </a:lnTo>
                  <a:lnTo>
                    <a:pt x="1096104" y="2243226"/>
                  </a:lnTo>
                  <a:lnTo>
                    <a:pt x="1085802" y="2294270"/>
                  </a:lnTo>
                  <a:lnTo>
                    <a:pt x="1057707" y="2335953"/>
                  </a:lnTo>
                  <a:lnTo>
                    <a:pt x="1016036" y="2364057"/>
                  </a:lnTo>
                  <a:lnTo>
                    <a:pt x="965008" y="2374363"/>
                  </a:lnTo>
                  <a:lnTo>
                    <a:pt x="0" y="2374363"/>
                  </a:lnTo>
                  <a:lnTo>
                    <a:pt x="0" y="0"/>
                  </a:lnTo>
                  <a:close/>
                </a:path>
              </a:pathLst>
            </a:custGeom>
            <a:ln w="10190">
              <a:solidFill>
                <a:srgbClr val="F2F2F2"/>
              </a:solidFill>
            </a:ln>
          </p:spPr>
          <p:txBody>
            <a:bodyPr wrap="square" lIns="0" tIns="0" rIns="0" bIns="0" rtlCol="0"/>
            <a:lstStyle/>
            <a:p>
              <a:endParaRPr sz="1588"/>
            </a:p>
          </p:txBody>
        </p:sp>
      </p:grpSp>
      <p:sp>
        <p:nvSpPr>
          <p:cNvPr id="49" name="object 49"/>
          <p:cNvSpPr txBox="1"/>
          <p:nvPr/>
        </p:nvSpPr>
        <p:spPr>
          <a:xfrm>
            <a:off x="4536639" y="2891169"/>
            <a:ext cx="686360" cy="1271801"/>
          </a:xfrm>
          <a:prstGeom prst="rect">
            <a:avLst/>
          </a:prstGeom>
        </p:spPr>
        <p:txBody>
          <a:bodyPr vert="horz" wrap="square" lIns="0" tIns="20171" rIns="0" bIns="0" rtlCol="0">
            <a:spAutoFit/>
          </a:bodyPr>
          <a:lstStyle/>
          <a:p>
            <a:pPr marL="11206" marR="93014">
              <a:lnSpc>
                <a:spcPts val="1677"/>
              </a:lnSpc>
              <a:spcBef>
                <a:spcPts val="159"/>
              </a:spcBef>
            </a:pPr>
            <a:r>
              <a:rPr sz="1412" spc="44" dirty="0">
                <a:latin typeface="Arial Narrow"/>
                <a:cs typeface="Arial Narrow"/>
              </a:rPr>
              <a:t>Who</a:t>
            </a:r>
            <a:r>
              <a:rPr sz="1412" spc="66" dirty="0">
                <a:latin typeface="Arial Narrow"/>
                <a:cs typeface="Arial Narrow"/>
              </a:rPr>
              <a:t> </a:t>
            </a:r>
            <a:r>
              <a:rPr sz="1412" spc="40" dirty="0">
                <a:latin typeface="Arial Narrow"/>
                <a:cs typeface="Arial Narrow"/>
              </a:rPr>
              <a:t>we </a:t>
            </a:r>
            <a:r>
              <a:rPr sz="1412" spc="-9" dirty="0">
                <a:latin typeface="Arial Narrow"/>
                <a:cs typeface="Arial Narrow"/>
              </a:rPr>
              <a:t>Reach!</a:t>
            </a:r>
            <a:endParaRPr sz="1412">
              <a:latin typeface="Arial Narrow"/>
              <a:cs typeface="Arial Narrow"/>
            </a:endParaRPr>
          </a:p>
          <a:p>
            <a:pPr marL="139521" indent="-128314">
              <a:spcBef>
                <a:spcPts val="110"/>
              </a:spcBef>
              <a:buChar char="•"/>
              <a:tabLst>
                <a:tab pos="139521" algn="l"/>
              </a:tabLst>
            </a:pPr>
            <a:r>
              <a:rPr sz="882" spc="-9" dirty="0">
                <a:solidFill>
                  <a:srgbClr val="404040"/>
                </a:solidFill>
                <a:latin typeface="Arial"/>
                <a:cs typeface="Arial"/>
              </a:rPr>
              <a:t>residents</a:t>
            </a:r>
            <a:endParaRPr sz="882">
              <a:latin typeface="Arial"/>
              <a:cs typeface="Arial"/>
            </a:endParaRPr>
          </a:p>
          <a:p>
            <a:pPr marL="139521" marR="192751" indent="-128314">
              <a:lnSpc>
                <a:spcPts val="971"/>
              </a:lnSpc>
              <a:spcBef>
                <a:spcPts val="106"/>
              </a:spcBef>
              <a:buChar char="•"/>
              <a:tabLst>
                <a:tab pos="140641" algn="l"/>
              </a:tabLst>
            </a:pPr>
            <a:r>
              <a:rPr sz="882" spc="-57" dirty="0">
                <a:solidFill>
                  <a:srgbClr val="404040"/>
                </a:solidFill>
                <a:latin typeface="Arial"/>
                <a:cs typeface="Arial"/>
              </a:rPr>
              <a:t>housing 	</a:t>
            </a:r>
            <a:r>
              <a:rPr sz="882" spc="-9" dirty="0">
                <a:solidFill>
                  <a:srgbClr val="404040"/>
                </a:solidFill>
                <a:latin typeface="Arial"/>
                <a:cs typeface="Arial"/>
              </a:rPr>
              <a:t>staff</a:t>
            </a:r>
            <a:endParaRPr sz="882">
              <a:latin typeface="Arial"/>
              <a:cs typeface="Arial"/>
            </a:endParaRPr>
          </a:p>
          <a:p>
            <a:pPr marL="139521" marR="40904" indent="-128314">
              <a:lnSpc>
                <a:spcPts val="971"/>
              </a:lnSpc>
              <a:spcBef>
                <a:spcPts val="93"/>
              </a:spcBef>
              <a:buChar char="•"/>
              <a:tabLst>
                <a:tab pos="140641" algn="l"/>
              </a:tabLst>
            </a:pPr>
            <a:r>
              <a:rPr sz="882" spc="-9" dirty="0">
                <a:solidFill>
                  <a:srgbClr val="404040"/>
                </a:solidFill>
                <a:latin typeface="Arial"/>
                <a:cs typeface="Arial"/>
              </a:rPr>
              <a:t>health 	</a:t>
            </a:r>
            <a:r>
              <a:rPr sz="882" spc="-62" dirty="0">
                <a:solidFill>
                  <a:srgbClr val="404040"/>
                </a:solidFill>
                <a:latin typeface="Arial"/>
                <a:cs typeface="Arial"/>
              </a:rPr>
              <a:t>professions</a:t>
            </a:r>
            <a:endParaRPr sz="882">
              <a:latin typeface="Arial"/>
              <a:cs typeface="Arial"/>
            </a:endParaRPr>
          </a:p>
          <a:p>
            <a:pPr marL="139521" indent="-128314">
              <a:lnSpc>
                <a:spcPts val="1046"/>
              </a:lnSpc>
              <a:buChar char="•"/>
              <a:tabLst>
                <a:tab pos="139521" algn="l"/>
              </a:tabLst>
            </a:pPr>
            <a:r>
              <a:rPr sz="882" spc="-44" dirty="0">
                <a:solidFill>
                  <a:srgbClr val="404040"/>
                </a:solidFill>
                <a:latin typeface="Arial"/>
                <a:cs typeface="Arial"/>
              </a:rPr>
              <a:t>government</a:t>
            </a:r>
            <a:endParaRPr sz="882">
              <a:latin typeface="Arial"/>
              <a:cs typeface="Arial"/>
            </a:endParaRPr>
          </a:p>
        </p:txBody>
      </p:sp>
      <p:grpSp>
        <p:nvGrpSpPr>
          <p:cNvPr id="50" name="object 50"/>
          <p:cNvGrpSpPr/>
          <p:nvPr/>
        </p:nvGrpSpPr>
        <p:grpSpPr>
          <a:xfrm>
            <a:off x="1606800" y="2005853"/>
            <a:ext cx="1392331" cy="2933700"/>
            <a:chOff x="1668640" y="2273300"/>
            <a:chExt cx="1577975" cy="3324860"/>
          </a:xfrm>
        </p:grpSpPr>
        <p:pic>
          <p:nvPicPr>
            <p:cNvPr id="51" name="object 51"/>
            <p:cNvPicPr/>
            <p:nvPr/>
          </p:nvPicPr>
          <p:blipFill>
            <a:blip r:embed="rId17" cstate="print"/>
            <a:stretch>
              <a:fillRect/>
            </a:stretch>
          </p:blipFill>
          <p:spPr>
            <a:xfrm>
              <a:off x="1986788" y="2273300"/>
              <a:ext cx="664463" cy="664463"/>
            </a:xfrm>
            <a:prstGeom prst="rect">
              <a:avLst/>
            </a:prstGeom>
          </p:spPr>
        </p:pic>
        <p:pic>
          <p:nvPicPr>
            <p:cNvPr id="52" name="object 52"/>
            <p:cNvPicPr/>
            <p:nvPr/>
          </p:nvPicPr>
          <p:blipFill>
            <a:blip r:embed="rId18" cstate="print"/>
            <a:stretch>
              <a:fillRect/>
            </a:stretch>
          </p:blipFill>
          <p:spPr>
            <a:xfrm>
              <a:off x="2018207" y="2334412"/>
              <a:ext cx="601357" cy="602297"/>
            </a:xfrm>
            <a:prstGeom prst="rect">
              <a:avLst/>
            </a:prstGeom>
          </p:spPr>
        </p:pic>
        <p:pic>
          <p:nvPicPr>
            <p:cNvPr id="53" name="object 53"/>
            <p:cNvPicPr/>
            <p:nvPr/>
          </p:nvPicPr>
          <p:blipFill>
            <a:blip r:embed="rId19" cstate="print"/>
            <a:stretch>
              <a:fillRect/>
            </a:stretch>
          </p:blipFill>
          <p:spPr>
            <a:xfrm>
              <a:off x="2318955" y="2519081"/>
              <a:ext cx="126504" cy="105041"/>
            </a:xfrm>
            <a:prstGeom prst="rect">
              <a:avLst/>
            </a:prstGeom>
          </p:spPr>
        </p:pic>
        <p:sp>
          <p:nvSpPr>
            <p:cNvPr id="54" name="object 54"/>
            <p:cNvSpPr/>
            <p:nvPr/>
          </p:nvSpPr>
          <p:spPr>
            <a:xfrm>
              <a:off x="1668640" y="2421292"/>
              <a:ext cx="1577975" cy="3176905"/>
            </a:xfrm>
            <a:custGeom>
              <a:avLst/>
              <a:gdLst/>
              <a:ahLst/>
              <a:cxnLst/>
              <a:rect l="l" t="t" r="r" b="b"/>
              <a:pathLst>
                <a:path w="1577975" h="3176904">
                  <a:moveTo>
                    <a:pt x="744080" y="28981"/>
                  </a:moveTo>
                  <a:lnTo>
                    <a:pt x="639394" y="28981"/>
                  </a:lnTo>
                  <a:lnTo>
                    <a:pt x="639394" y="0"/>
                  </a:lnTo>
                  <a:lnTo>
                    <a:pt x="614083" y="6350"/>
                  </a:lnTo>
                  <a:lnTo>
                    <a:pt x="614083" y="141262"/>
                  </a:lnTo>
                  <a:lnTo>
                    <a:pt x="614083" y="159372"/>
                  </a:lnTo>
                  <a:lnTo>
                    <a:pt x="577913" y="159372"/>
                  </a:lnTo>
                  <a:lnTo>
                    <a:pt x="577913" y="141262"/>
                  </a:lnTo>
                  <a:lnTo>
                    <a:pt x="614083" y="141262"/>
                  </a:lnTo>
                  <a:lnTo>
                    <a:pt x="614083" y="6350"/>
                  </a:lnTo>
                  <a:lnTo>
                    <a:pt x="523671" y="28981"/>
                  </a:lnTo>
                  <a:lnTo>
                    <a:pt x="523671" y="271665"/>
                  </a:lnTo>
                  <a:lnTo>
                    <a:pt x="639394" y="300634"/>
                  </a:lnTo>
                  <a:lnTo>
                    <a:pt x="639394" y="271665"/>
                  </a:lnTo>
                  <a:lnTo>
                    <a:pt x="744080" y="271665"/>
                  </a:lnTo>
                  <a:lnTo>
                    <a:pt x="744080" y="260794"/>
                  </a:lnTo>
                  <a:lnTo>
                    <a:pt x="744080" y="175679"/>
                  </a:lnTo>
                  <a:lnTo>
                    <a:pt x="733234" y="175679"/>
                  </a:lnTo>
                  <a:lnTo>
                    <a:pt x="733234" y="260794"/>
                  </a:lnTo>
                  <a:lnTo>
                    <a:pt x="639394" y="260794"/>
                  </a:lnTo>
                  <a:lnTo>
                    <a:pt x="639394" y="159372"/>
                  </a:lnTo>
                  <a:lnTo>
                    <a:pt x="639394" y="141262"/>
                  </a:lnTo>
                  <a:lnTo>
                    <a:pt x="639394" y="39852"/>
                  </a:lnTo>
                  <a:lnTo>
                    <a:pt x="733234" y="39852"/>
                  </a:lnTo>
                  <a:lnTo>
                    <a:pt x="733234" y="124968"/>
                  </a:lnTo>
                  <a:lnTo>
                    <a:pt x="744080" y="124968"/>
                  </a:lnTo>
                  <a:lnTo>
                    <a:pt x="744080" y="39852"/>
                  </a:lnTo>
                  <a:lnTo>
                    <a:pt x="744080" y="28981"/>
                  </a:lnTo>
                  <a:close/>
                </a:path>
                <a:path w="1577975" h="3176904">
                  <a:moveTo>
                    <a:pt x="1577428" y="704786"/>
                  </a:moveTo>
                  <a:lnTo>
                    <a:pt x="1570316" y="669518"/>
                  </a:lnTo>
                  <a:lnTo>
                    <a:pt x="1550924" y="640715"/>
                  </a:lnTo>
                  <a:lnTo>
                    <a:pt x="1522158" y="621296"/>
                  </a:lnTo>
                  <a:lnTo>
                    <a:pt x="1486941" y="614172"/>
                  </a:lnTo>
                  <a:lnTo>
                    <a:pt x="1190828" y="614172"/>
                  </a:lnTo>
                  <a:lnTo>
                    <a:pt x="1109776" y="357670"/>
                  </a:lnTo>
                  <a:lnTo>
                    <a:pt x="191465" y="357670"/>
                  </a:lnTo>
                  <a:lnTo>
                    <a:pt x="110413" y="614172"/>
                  </a:lnTo>
                  <a:lnTo>
                    <a:pt x="90487" y="614172"/>
                  </a:lnTo>
                  <a:lnTo>
                    <a:pt x="55257" y="621296"/>
                  </a:lnTo>
                  <a:lnTo>
                    <a:pt x="26492" y="640715"/>
                  </a:lnTo>
                  <a:lnTo>
                    <a:pt x="7099" y="669518"/>
                  </a:lnTo>
                  <a:lnTo>
                    <a:pt x="0" y="704786"/>
                  </a:lnTo>
                  <a:lnTo>
                    <a:pt x="0" y="3086074"/>
                  </a:lnTo>
                  <a:lnTo>
                    <a:pt x="7099" y="3121355"/>
                  </a:lnTo>
                  <a:lnTo>
                    <a:pt x="26492" y="3150158"/>
                  </a:lnTo>
                  <a:lnTo>
                    <a:pt x="55257" y="3169589"/>
                  </a:lnTo>
                  <a:lnTo>
                    <a:pt x="90487" y="3176701"/>
                  </a:lnTo>
                  <a:lnTo>
                    <a:pt x="1486941" y="3176701"/>
                  </a:lnTo>
                  <a:lnTo>
                    <a:pt x="1522158" y="3169589"/>
                  </a:lnTo>
                  <a:lnTo>
                    <a:pt x="1550924" y="3150158"/>
                  </a:lnTo>
                  <a:lnTo>
                    <a:pt x="1570316" y="3121355"/>
                  </a:lnTo>
                  <a:lnTo>
                    <a:pt x="1577428" y="3086074"/>
                  </a:lnTo>
                  <a:lnTo>
                    <a:pt x="1577428" y="704786"/>
                  </a:lnTo>
                  <a:close/>
                </a:path>
              </a:pathLst>
            </a:custGeom>
            <a:solidFill>
              <a:srgbClr val="F97F00"/>
            </a:solidFill>
          </p:spPr>
          <p:txBody>
            <a:bodyPr wrap="square" lIns="0" tIns="0" rIns="0" bIns="0" rtlCol="0"/>
            <a:lstStyle/>
            <a:p>
              <a:endParaRPr sz="1588"/>
            </a:p>
          </p:txBody>
        </p:sp>
      </p:grpSp>
      <p:sp>
        <p:nvSpPr>
          <p:cNvPr id="55" name="object 55"/>
          <p:cNvSpPr txBox="1"/>
          <p:nvPr/>
        </p:nvSpPr>
        <p:spPr>
          <a:xfrm>
            <a:off x="1891198" y="2476999"/>
            <a:ext cx="579904" cy="228619"/>
          </a:xfrm>
          <a:prstGeom prst="rect">
            <a:avLst/>
          </a:prstGeom>
        </p:spPr>
        <p:txBody>
          <a:bodyPr vert="horz" wrap="square" lIns="0" tIns="11206" rIns="0" bIns="0" rtlCol="0">
            <a:spAutoFit/>
          </a:bodyPr>
          <a:lstStyle/>
          <a:p>
            <a:pPr marL="11206">
              <a:spcBef>
                <a:spcPts val="88"/>
              </a:spcBef>
            </a:pPr>
            <a:r>
              <a:rPr sz="1412" b="1" spc="-9" dirty="0">
                <a:solidFill>
                  <a:srgbClr val="FFFFFF"/>
                </a:solidFill>
                <a:latin typeface="Arial Narrow"/>
                <a:cs typeface="Arial Narrow"/>
              </a:rPr>
              <a:t>INPUTS</a:t>
            </a:r>
            <a:endParaRPr sz="1412" dirty="0">
              <a:latin typeface="Arial Narrow"/>
              <a:cs typeface="Arial Narrow"/>
            </a:endParaRPr>
          </a:p>
        </p:txBody>
      </p:sp>
      <p:grpSp>
        <p:nvGrpSpPr>
          <p:cNvPr id="56" name="object 56"/>
          <p:cNvGrpSpPr/>
          <p:nvPr/>
        </p:nvGrpSpPr>
        <p:grpSpPr>
          <a:xfrm>
            <a:off x="1684138" y="2754403"/>
            <a:ext cx="1237690" cy="2106146"/>
            <a:chOff x="1756289" y="3121657"/>
            <a:chExt cx="1402715" cy="2386965"/>
          </a:xfrm>
        </p:grpSpPr>
        <p:pic>
          <p:nvPicPr>
            <p:cNvPr id="57" name="object 57"/>
            <p:cNvPicPr/>
            <p:nvPr/>
          </p:nvPicPr>
          <p:blipFill>
            <a:blip r:embed="rId20" cstate="print"/>
            <a:stretch>
              <a:fillRect/>
            </a:stretch>
          </p:blipFill>
          <p:spPr>
            <a:xfrm>
              <a:off x="1761235" y="3126740"/>
              <a:ext cx="1392936" cy="2380488"/>
            </a:xfrm>
            <a:prstGeom prst="rect">
              <a:avLst/>
            </a:prstGeom>
          </p:spPr>
        </p:pic>
        <p:sp>
          <p:nvSpPr>
            <p:cNvPr id="58" name="object 58"/>
            <p:cNvSpPr/>
            <p:nvPr/>
          </p:nvSpPr>
          <p:spPr>
            <a:xfrm>
              <a:off x="1761686" y="3127055"/>
              <a:ext cx="1391920" cy="2376170"/>
            </a:xfrm>
            <a:custGeom>
              <a:avLst/>
              <a:gdLst/>
              <a:ahLst/>
              <a:cxnLst/>
              <a:rect l="l" t="t" r="r" b="b"/>
              <a:pathLst>
                <a:path w="1391920" h="2376170">
                  <a:moveTo>
                    <a:pt x="0" y="79711"/>
                  </a:moveTo>
                  <a:lnTo>
                    <a:pt x="6274" y="48684"/>
                  </a:lnTo>
                  <a:lnTo>
                    <a:pt x="23383" y="23346"/>
                  </a:lnTo>
                  <a:lnTo>
                    <a:pt x="48761" y="6264"/>
                  </a:lnTo>
                  <a:lnTo>
                    <a:pt x="79837" y="0"/>
                  </a:lnTo>
                  <a:lnTo>
                    <a:pt x="1312029" y="0"/>
                  </a:lnTo>
                  <a:lnTo>
                    <a:pt x="1343106" y="6264"/>
                  </a:lnTo>
                  <a:lnTo>
                    <a:pt x="1368483" y="23346"/>
                  </a:lnTo>
                  <a:lnTo>
                    <a:pt x="1385593" y="48684"/>
                  </a:lnTo>
                  <a:lnTo>
                    <a:pt x="1391867" y="79711"/>
                  </a:lnTo>
                  <a:lnTo>
                    <a:pt x="1391867" y="2296423"/>
                  </a:lnTo>
                  <a:lnTo>
                    <a:pt x="1385593" y="2327450"/>
                  </a:lnTo>
                  <a:lnTo>
                    <a:pt x="1368483" y="2352787"/>
                  </a:lnTo>
                  <a:lnTo>
                    <a:pt x="1343106" y="2369870"/>
                  </a:lnTo>
                  <a:lnTo>
                    <a:pt x="1312029" y="2376134"/>
                  </a:lnTo>
                  <a:lnTo>
                    <a:pt x="79837" y="2376134"/>
                  </a:lnTo>
                  <a:lnTo>
                    <a:pt x="48761" y="2369870"/>
                  </a:lnTo>
                  <a:lnTo>
                    <a:pt x="23383" y="2352787"/>
                  </a:lnTo>
                  <a:lnTo>
                    <a:pt x="6274" y="2327450"/>
                  </a:lnTo>
                  <a:lnTo>
                    <a:pt x="0" y="2296423"/>
                  </a:lnTo>
                  <a:lnTo>
                    <a:pt x="0" y="79711"/>
                  </a:lnTo>
                  <a:close/>
                </a:path>
              </a:pathLst>
            </a:custGeom>
            <a:ln w="10189">
              <a:solidFill>
                <a:srgbClr val="F2F2F2"/>
              </a:solidFill>
            </a:ln>
          </p:spPr>
          <p:txBody>
            <a:bodyPr wrap="square" lIns="0" tIns="0" rIns="0" bIns="0" rtlCol="0"/>
            <a:lstStyle/>
            <a:p>
              <a:endParaRPr sz="1588"/>
            </a:p>
          </p:txBody>
        </p:sp>
      </p:grpSp>
      <p:sp>
        <p:nvSpPr>
          <p:cNvPr id="59" name="object 59"/>
          <p:cNvSpPr txBox="1"/>
          <p:nvPr/>
        </p:nvSpPr>
        <p:spPr>
          <a:xfrm>
            <a:off x="1937903" y="2907306"/>
            <a:ext cx="913274" cy="1238650"/>
          </a:xfrm>
          <a:prstGeom prst="rect">
            <a:avLst/>
          </a:prstGeom>
        </p:spPr>
        <p:txBody>
          <a:bodyPr vert="horz" wrap="square" lIns="0" tIns="20171" rIns="0" bIns="0" rtlCol="0">
            <a:spAutoFit/>
          </a:bodyPr>
          <a:lstStyle/>
          <a:p>
            <a:pPr marL="11206" marR="34180">
              <a:lnSpc>
                <a:spcPts val="1677"/>
              </a:lnSpc>
              <a:spcBef>
                <a:spcPts val="159"/>
              </a:spcBef>
            </a:pPr>
            <a:r>
              <a:rPr sz="1412" dirty="0">
                <a:latin typeface="Arial Narrow"/>
                <a:cs typeface="Arial Narrow"/>
              </a:rPr>
              <a:t>What</a:t>
            </a:r>
            <a:r>
              <a:rPr sz="1412" spc="190" dirty="0">
                <a:latin typeface="Arial Narrow"/>
                <a:cs typeface="Arial Narrow"/>
              </a:rPr>
              <a:t> </a:t>
            </a:r>
            <a:r>
              <a:rPr sz="1412" spc="40" dirty="0">
                <a:latin typeface="Arial Narrow"/>
                <a:cs typeface="Arial Narrow"/>
              </a:rPr>
              <a:t>we </a:t>
            </a:r>
            <a:r>
              <a:rPr sz="1412" spc="31" dirty="0">
                <a:latin typeface="Arial Narrow"/>
                <a:cs typeface="Arial Narrow"/>
              </a:rPr>
              <a:t>Invest!</a:t>
            </a:r>
            <a:endParaRPr sz="1412" dirty="0">
              <a:latin typeface="Arial Narrow"/>
              <a:cs typeface="Arial Narrow"/>
            </a:endParaRPr>
          </a:p>
          <a:p>
            <a:pPr marL="171459" indent="-128314">
              <a:lnSpc>
                <a:spcPts val="1046"/>
              </a:lnSpc>
              <a:buChar char="•"/>
              <a:tabLst>
                <a:tab pos="171459" algn="l"/>
              </a:tabLst>
            </a:pPr>
            <a:r>
              <a:rPr sz="882" spc="-18" dirty="0">
                <a:solidFill>
                  <a:srgbClr val="404040"/>
                </a:solidFill>
                <a:latin typeface="Arial"/>
                <a:cs typeface="Arial"/>
              </a:rPr>
              <a:t>time</a:t>
            </a:r>
            <a:endParaRPr sz="882" dirty="0">
              <a:latin typeface="Arial"/>
              <a:cs typeface="Arial"/>
            </a:endParaRPr>
          </a:p>
          <a:p>
            <a:pPr marL="171459" indent="-128314">
              <a:lnSpc>
                <a:spcPts val="1015"/>
              </a:lnSpc>
              <a:buChar char="•"/>
              <a:tabLst>
                <a:tab pos="171459" algn="l"/>
              </a:tabLst>
            </a:pPr>
            <a:r>
              <a:rPr sz="882" spc="-9" dirty="0">
                <a:solidFill>
                  <a:srgbClr val="404040"/>
                </a:solidFill>
                <a:latin typeface="Arial"/>
                <a:cs typeface="Arial"/>
              </a:rPr>
              <a:t>money</a:t>
            </a:r>
            <a:endParaRPr sz="882" dirty="0">
              <a:latin typeface="Arial"/>
              <a:cs typeface="Arial"/>
            </a:endParaRPr>
          </a:p>
          <a:p>
            <a:pPr marL="171459" indent="-128314">
              <a:lnSpc>
                <a:spcPts val="1015"/>
              </a:lnSpc>
              <a:buChar char="•"/>
              <a:tabLst>
                <a:tab pos="171459" algn="l"/>
              </a:tabLst>
            </a:pPr>
            <a:r>
              <a:rPr sz="882" spc="-9" dirty="0">
                <a:solidFill>
                  <a:srgbClr val="404040"/>
                </a:solidFill>
                <a:latin typeface="Arial"/>
                <a:cs typeface="Arial"/>
              </a:rPr>
              <a:t>partners</a:t>
            </a:r>
            <a:endParaRPr sz="882" dirty="0">
              <a:latin typeface="Arial"/>
              <a:cs typeface="Arial"/>
            </a:endParaRPr>
          </a:p>
          <a:p>
            <a:pPr marL="171459" marR="166416" indent="-128314">
              <a:lnSpc>
                <a:spcPts val="971"/>
              </a:lnSpc>
              <a:spcBef>
                <a:spcPts val="106"/>
              </a:spcBef>
              <a:buChar char="•"/>
              <a:tabLst>
                <a:tab pos="172580" algn="l"/>
              </a:tabLst>
            </a:pPr>
            <a:r>
              <a:rPr lang="en-US" sz="882" spc="-18" dirty="0">
                <a:solidFill>
                  <a:srgbClr val="404040"/>
                </a:solidFill>
                <a:latin typeface="Arial"/>
                <a:cs typeface="Arial"/>
              </a:rPr>
              <a:t>information</a:t>
            </a:r>
            <a:r>
              <a:rPr sz="882" spc="-18" dirty="0">
                <a:solidFill>
                  <a:srgbClr val="404040"/>
                </a:solidFill>
                <a:latin typeface="Arial"/>
                <a:cs typeface="Arial"/>
              </a:rPr>
              <a:t> 	</a:t>
            </a:r>
            <a:r>
              <a:rPr lang="en-US" sz="882" spc="-62" dirty="0">
                <a:solidFill>
                  <a:srgbClr val="404040"/>
                </a:solidFill>
                <a:latin typeface="Arial"/>
                <a:cs typeface="Arial"/>
              </a:rPr>
              <a:t>exchange</a:t>
            </a:r>
            <a:endParaRPr sz="882" dirty="0">
              <a:latin typeface="Arial"/>
              <a:cs typeface="Arial"/>
            </a:endParaRPr>
          </a:p>
          <a:p>
            <a:pPr marL="171459" indent="-128314">
              <a:lnSpc>
                <a:spcPts val="1046"/>
              </a:lnSpc>
              <a:buChar char="•"/>
              <a:tabLst>
                <a:tab pos="171459" algn="l"/>
              </a:tabLst>
            </a:pPr>
            <a:r>
              <a:rPr lang="en-US" sz="882" spc="-49" dirty="0">
                <a:solidFill>
                  <a:srgbClr val="404040"/>
                </a:solidFill>
                <a:latin typeface="Arial"/>
                <a:cs typeface="Arial"/>
              </a:rPr>
              <a:t>e</a:t>
            </a:r>
            <a:r>
              <a:rPr sz="882" spc="-49" dirty="0">
                <a:solidFill>
                  <a:srgbClr val="404040"/>
                </a:solidFill>
                <a:latin typeface="Arial"/>
                <a:cs typeface="Arial"/>
              </a:rPr>
              <a:t>xperience</a:t>
            </a:r>
            <a:endParaRPr sz="882" dirty="0">
              <a:latin typeface="Arial"/>
              <a:cs typeface="Arial"/>
            </a:endParaRPr>
          </a:p>
        </p:txBody>
      </p:sp>
      <p:grpSp>
        <p:nvGrpSpPr>
          <p:cNvPr id="60" name="object 60"/>
          <p:cNvGrpSpPr/>
          <p:nvPr/>
        </p:nvGrpSpPr>
        <p:grpSpPr>
          <a:xfrm>
            <a:off x="600278" y="2239832"/>
            <a:ext cx="708772" cy="2700057"/>
            <a:chOff x="527914" y="2538476"/>
            <a:chExt cx="803275" cy="3060065"/>
          </a:xfrm>
        </p:grpSpPr>
        <p:pic>
          <p:nvPicPr>
            <p:cNvPr id="61" name="object 61"/>
            <p:cNvPicPr/>
            <p:nvPr/>
          </p:nvPicPr>
          <p:blipFill>
            <a:blip r:embed="rId21" cstate="print"/>
            <a:stretch>
              <a:fillRect/>
            </a:stretch>
          </p:blipFill>
          <p:spPr>
            <a:xfrm>
              <a:off x="596900" y="2538476"/>
              <a:ext cx="664463" cy="667512"/>
            </a:xfrm>
            <a:prstGeom prst="rect">
              <a:avLst/>
            </a:prstGeom>
          </p:spPr>
        </p:pic>
        <p:pic>
          <p:nvPicPr>
            <p:cNvPr id="62" name="object 62"/>
            <p:cNvPicPr/>
            <p:nvPr/>
          </p:nvPicPr>
          <p:blipFill>
            <a:blip r:embed="rId22" cstate="print"/>
            <a:stretch>
              <a:fillRect/>
            </a:stretch>
          </p:blipFill>
          <p:spPr>
            <a:xfrm>
              <a:off x="628802" y="2602484"/>
              <a:ext cx="601357" cy="602310"/>
            </a:xfrm>
            <a:prstGeom prst="rect">
              <a:avLst/>
            </a:prstGeom>
          </p:spPr>
        </p:pic>
        <p:sp>
          <p:nvSpPr>
            <p:cNvPr id="63" name="object 63"/>
            <p:cNvSpPr/>
            <p:nvPr/>
          </p:nvSpPr>
          <p:spPr>
            <a:xfrm>
              <a:off x="886841" y="2678048"/>
              <a:ext cx="85725" cy="128905"/>
            </a:xfrm>
            <a:custGeom>
              <a:avLst/>
              <a:gdLst/>
              <a:ahLst/>
              <a:cxnLst/>
              <a:rect l="l" t="t" r="r" b="b"/>
              <a:pathLst>
                <a:path w="85725" h="128905">
                  <a:moveTo>
                    <a:pt x="55880" y="34747"/>
                  </a:moveTo>
                  <a:lnTo>
                    <a:pt x="49936" y="28790"/>
                  </a:lnTo>
                  <a:lnTo>
                    <a:pt x="42633" y="28790"/>
                  </a:lnTo>
                  <a:lnTo>
                    <a:pt x="35331" y="28790"/>
                  </a:lnTo>
                  <a:lnTo>
                    <a:pt x="29387" y="34747"/>
                  </a:lnTo>
                  <a:lnTo>
                    <a:pt x="29387" y="49377"/>
                  </a:lnTo>
                  <a:lnTo>
                    <a:pt x="35331" y="55333"/>
                  </a:lnTo>
                  <a:lnTo>
                    <a:pt x="49936" y="55333"/>
                  </a:lnTo>
                  <a:lnTo>
                    <a:pt x="55880" y="49377"/>
                  </a:lnTo>
                  <a:lnTo>
                    <a:pt x="55880" y="34747"/>
                  </a:lnTo>
                  <a:close/>
                </a:path>
                <a:path w="85725" h="128905">
                  <a:moveTo>
                    <a:pt x="85267" y="49847"/>
                  </a:moveTo>
                  <a:lnTo>
                    <a:pt x="84747" y="34048"/>
                  </a:lnTo>
                  <a:lnTo>
                    <a:pt x="78676" y="19456"/>
                  </a:lnTo>
                  <a:lnTo>
                    <a:pt x="74853" y="15506"/>
                  </a:lnTo>
                  <a:lnTo>
                    <a:pt x="69138" y="9588"/>
                  </a:lnTo>
                  <a:lnTo>
                    <a:pt x="69138" y="42049"/>
                  </a:lnTo>
                  <a:lnTo>
                    <a:pt x="67056" y="52387"/>
                  </a:lnTo>
                  <a:lnTo>
                    <a:pt x="61366" y="60820"/>
                  </a:lnTo>
                  <a:lnTo>
                    <a:pt x="52946" y="66522"/>
                  </a:lnTo>
                  <a:lnTo>
                    <a:pt x="42633" y="68605"/>
                  </a:lnTo>
                  <a:lnTo>
                    <a:pt x="32321" y="66522"/>
                  </a:lnTo>
                  <a:lnTo>
                    <a:pt x="23901" y="60820"/>
                  </a:lnTo>
                  <a:lnTo>
                    <a:pt x="18211" y="52387"/>
                  </a:lnTo>
                  <a:lnTo>
                    <a:pt x="16129" y="42049"/>
                  </a:lnTo>
                  <a:lnTo>
                    <a:pt x="18211" y="31737"/>
                  </a:lnTo>
                  <a:lnTo>
                    <a:pt x="61366" y="23291"/>
                  </a:lnTo>
                  <a:lnTo>
                    <a:pt x="69138" y="42049"/>
                  </a:lnTo>
                  <a:lnTo>
                    <a:pt x="69138" y="9588"/>
                  </a:lnTo>
                  <a:lnTo>
                    <a:pt x="42633" y="0"/>
                  </a:lnTo>
                  <a:lnTo>
                    <a:pt x="36144" y="495"/>
                  </a:lnTo>
                  <a:lnTo>
                    <a:pt x="520" y="34048"/>
                  </a:lnTo>
                  <a:lnTo>
                    <a:pt x="0" y="49847"/>
                  </a:lnTo>
                  <a:lnTo>
                    <a:pt x="5422" y="65138"/>
                  </a:lnTo>
                  <a:lnTo>
                    <a:pt x="42633" y="128498"/>
                  </a:lnTo>
                  <a:lnTo>
                    <a:pt x="77812" y="68605"/>
                  </a:lnTo>
                  <a:lnTo>
                    <a:pt x="79844" y="65138"/>
                  </a:lnTo>
                  <a:lnTo>
                    <a:pt x="85267" y="49847"/>
                  </a:lnTo>
                  <a:close/>
                </a:path>
              </a:pathLst>
            </a:custGeom>
            <a:solidFill>
              <a:srgbClr val="B22619"/>
            </a:solidFill>
          </p:spPr>
          <p:txBody>
            <a:bodyPr wrap="square" lIns="0" tIns="0" rIns="0" bIns="0" rtlCol="0"/>
            <a:lstStyle/>
            <a:p>
              <a:endParaRPr sz="1588"/>
            </a:p>
          </p:txBody>
        </p:sp>
        <p:pic>
          <p:nvPicPr>
            <p:cNvPr id="64" name="object 64"/>
            <p:cNvPicPr/>
            <p:nvPr/>
          </p:nvPicPr>
          <p:blipFill>
            <a:blip r:embed="rId23" cstate="print"/>
            <a:stretch>
              <a:fillRect/>
            </a:stretch>
          </p:blipFill>
          <p:spPr>
            <a:xfrm>
              <a:off x="812765" y="2806787"/>
              <a:ext cx="233422" cy="201913"/>
            </a:xfrm>
            <a:prstGeom prst="rect">
              <a:avLst/>
            </a:prstGeom>
          </p:spPr>
        </p:pic>
        <p:sp>
          <p:nvSpPr>
            <p:cNvPr id="65" name="object 65"/>
            <p:cNvSpPr/>
            <p:nvPr/>
          </p:nvSpPr>
          <p:spPr>
            <a:xfrm>
              <a:off x="527914" y="3035465"/>
              <a:ext cx="803275" cy="2562860"/>
            </a:xfrm>
            <a:custGeom>
              <a:avLst/>
              <a:gdLst/>
              <a:ahLst/>
              <a:cxnLst/>
              <a:rect l="l" t="t" r="r" b="b"/>
              <a:pathLst>
                <a:path w="803275" h="2562860">
                  <a:moveTo>
                    <a:pt x="757059" y="0"/>
                  </a:moveTo>
                  <a:lnTo>
                    <a:pt x="46062" y="0"/>
                  </a:lnTo>
                  <a:lnTo>
                    <a:pt x="28133" y="3618"/>
                  </a:lnTo>
                  <a:lnTo>
                    <a:pt x="13492" y="13485"/>
                  </a:lnTo>
                  <a:lnTo>
                    <a:pt x="3620" y="28123"/>
                  </a:lnTo>
                  <a:lnTo>
                    <a:pt x="0" y="46050"/>
                  </a:lnTo>
                  <a:lnTo>
                    <a:pt x="0" y="2516479"/>
                  </a:lnTo>
                  <a:lnTo>
                    <a:pt x="3620" y="2534401"/>
                  </a:lnTo>
                  <a:lnTo>
                    <a:pt x="13492" y="2549039"/>
                  </a:lnTo>
                  <a:lnTo>
                    <a:pt x="28133" y="2558909"/>
                  </a:lnTo>
                  <a:lnTo>
                    <a:pt x="46062" y="2562529"/>
                  </a:lnTo>
                  <a:lnTo>
                    <a:pt x="757059" y="2562529"/>
                  </a:lnTo>
                  <a:lnTo>
                    <a:pt x="774996" y="2558909"/>
                  </a:lnTo>
                  <a:lnTo>
                    <a:pt x="789641" y="2549039"/>
                  </a:lnTo>
                  <a:lnTo>
                    <a:pt x="799515" y="2534401"/>
                  </a:lnTo>
                  <a:lnTo>
                    <a:pt x="803135" y="2516479"/>
                  </a:lnTo>
                  <a:lnTo>
                    <a:pt x="803135" y="46050"/>
                  </a:lnTo>
                  <a:lnTo>
                    <a:pt x="799515" y="28123"/>
                  </a:lnTo>
                  <a:lnTo>
                    <a:pt x="789641" y="13485"/>
                  </a:lnTo>
                  <a:lnTo>
                    <a:pt x="774996" y="3618"/>
                  </a:lnTo>
                  <a:lnTo>
                    <a:pt x="757059" y="0"/>
                  </a:lnTo>
                  <a:close/>
                </a:path>
              </a:pathLst>
            </a:custGeom>
            <a:solidFill>
              <a:srgbClr val="B22619"/>
            </a:solidFill>
          </p:spPr>
          <p:txBody>
            <a:bodyPr wrap="square" lIns="0" tIns="0" rIns="0" bIns="0" rtlCol="0"/>
            <a:lstStyle/>
            <a:p>
              <a:endParaRPr sz="1588"/>
            </a:p>
          </p:txBody>
        </p:sp>
        <p:pic>
          <p:nvPicPr>
            <p:cNvPr id="66" name="object 66"/>
            <p:cNvPicPr/>
            <p:nvPr/>
          </p:nvPicPr>
          <p:blipFill>
            <a:blip r:embed="rId24" cstate="print"/>
            <a:stretch>
              <a:fillRect/>
            </a:stretch>
          </p:blipFill>
          <p:spPr>
            <a:xfrm>
              <a:off x="618235" y="3126740"/>
              <a:ext cx="618744" cy="2380488"/>
            </a:xfrm>
            <a:prstGeom prst="rect">
              <a:avLst/>
            </a:prstGeom>
          </p:spPr>
        </p:pic>
        <p:sp>
          <p:nvSpPr>
            <p:cNvPr id="67" name="object 67"/>
            <p:cNvSpPr/>
            <p:nvPr/>
          </p:nvSpPr>
          <p:spPr>
            <a:xfrm>
              <a:off x="620198" y="3128831"/>
              <a:ext cx="617220" cy="2374900"/>
            </a:xfrm>
            <a:custGeom>
              <a:avLst/>
              <a:gdLst/>
              <a:ahLst/>
              <a:cxnLst/>
              <a:rect l="l" t="t" r="r" b="b"/>
              <a:pathLst>
                <a:path w="617219" h="2374900">
                  <a:moveTo>
                    <a:pt x="0" y="35319"/>
                  </a:moveTo>
                  <a:lnTo>
                    <a:pt x="2779" y="21571"/>
                  </a:lnTo>
                  <a:lnTo>
                    <a:pt x="10361" y="10344"/>
                  </a:lnTo>
                  <a:lnTo>
                    <a:pt x="21605" y="2775"/>
                  </a:lnTo>
                  <a:lnTo>
                    <a:pt x="35375" y="0"/>
                  </a:lnTo>
                  <a:lnTo>
                    <a:pt x="581330" y="0"/>
                  </a:lnTo>
                  <a:lnTo>
                    <a:pt x="595100" y="2775"/>
                  </a:lnTo>
                  <a:lnTo>
                    <a:pt x="606345" y="10344"/>
                  </a:lnTo>
                  <a:lnTo>
                    <a:pt x="613926" y="21571"/>
                  </a:lnTo>
                  <a:lnTo>
                    <a:pt x="616706" y="35319"/>
                  </a:lnTo>
                  <a:lnTo>
                    <a:pt x="616706" y="2339042"/>
                  </a:lnTo>
                  <a:lnTo>
                    <a:pt x="613926" y="2352790"/>
                  </a:lnTo>
                  <a:lnTo>
                    <a:pt x="606345" y="2364017"/>
                  </a:lnTo>
                  <a:lnTo>
                    <a:pt x="595100" y="2371586"/>
                  </a:lnTo>
                  <a:lnTo>
                    <a:pt x="581330" y="2374362"/>
                  </a:lnTo>
                  <a:lnTo>
                    <a:pt x="35375" y="2374362"/>
                  </a:lnTo>
                  <a:lnTo>
                    <a:pt x="21605" y="2371586"/>
                  </a:lnTo>
                  <a:lnTo>
                    <a:pt x="10361" y="2364017"/>
                  </a:lnTo>
                  <a:lnTo>
                    <a:pt x="2779" y="2352790"/>
                  </a:lnTo>
                  <a:lnTo>
                    <a:pt x="0" y="2339042"/>
                  </a:lnTo>
                  <a:lnTo>
                    <a:pt x="0" y="35319"/>
                  </a:lnTo>
                  <a:close/>
                </a:path>
              </a:pathLst>
            </a:custGeom>
            <a:ln w="10192">
              <a:solidFill>
                <a:srgbClr val="F2F2F2"/>
              </a:solidFill>
            </a:ln>
          </p:spPr>
          <p:txBody>
            <a:bodyPr wrap="square" lIns="0" tIns="0" rIns="0" bIns="0" rtlCol="0"/>
            <a:lstStyle/>
            <a:p>
              <a:endParaRPr sz="1588"/>
            </a:p>
          </p:txBody>
        </p:sp>
      </p:grpSp>
      <p:sp>
        <p:nvSpPr>
          <p:cNvPr id="68" name="object 68"/>
          <p:cNvSpPr txBox="1"/>
          <p:nvPr/>
        </p:nvSpPr>
        <p:spPr>
          <a:xfrm>
            <a:off x="689877" y="2763525"/>
            <a:ext cx="456535" cy="2040031"/>
          </a:xfrm>
          <a:prstGeom prst="rect">
            <a:avLst/>
          </a:prstGeom>
        </p:spPr>
        <p:txBody>
          <a:bodyPr vert="vert270" wrap="square" lIns="0" tIns="7844" rIns="0" bIns="0" rtlCol="0">
            <a:spAutoFit/>
          </a:bodyPr>
          <a:lstStyle/>
          <a:p>
            <a:pPr marL="643252">
              <a:lnSpc>
                <a:spcPts val="1641"/>
              </a:lnSpc>
              <a:spcBef>
                <a:spcPts val="62"/>
              </a:spcBef>
            </a:pPr>
            <a:r>
              <a:rPr sz="1412" b="1" spc="-9" dirty="0">
                <a:latin typeface="Arial"/>
                <a:cs typeface="Arial"/>
              </a:rPr>
              <a:t>Situation</a:t>
            </a:r>
            <a:endParaRPr sz="1412" dirty="0">
              <a:latin typeface="Arial"/>
              <a:cs typeface="Arial"/>
            </a:endParaRPr>
          </a:p>
          <a:p>
            <a:pPr marL="11206">
              <a:lnSpc>
                <a:spcPts val="1006"/>
              </a:lnSpc>
            </a:pPr>
            <a:r>
              <a:rPr sz="800" spc="-53" dirty="0">
                <a:latin typeface="Arial"/>
                <a:cs typeface="Arial"/>
              </a:rPr>
              <a:t>Inadequate</a:t>
            </a:r>
            <a:r>
              <a:rPr sz="800" spc="-18" dirty="0">
                <a:latin typeface="Arial"/>
                <a:cs typeface="Arial"/>
              </a:rPr>
              <a:t> </a:t>
            </a:r>
            <a:r>
              <a:rPr sz="800" spc="-44" dirty="0">
                <a:latin typeface="Arial"/>
                <a:cs typeface="Arial"/>
              </a:rPr>
              <a:t>inspection</a:t>
            </a:r>
            <a:r>
              <a:rPr sz="800" spc="-22" dirty="0">
                <a:latin typeface="Arial"/>
                <a:cs typeface="Arial"/>
              </a:rPr>
              <a:t> </a:t>
            </a:r>
            <a:r>
              <a:rPr sz="800" spc="-57" dirty="0">
                <a:latin typeface="Arial"/>
                <a:cs typeface="Arial"/>
              </a:rPr>
              <a:t>and</a:t>
            </a:r>
            <a:r>
              <a:rPr sz="800" spc="-26" dirty="0">
                <a:latin typeface="Arial"/>
                <a:cs typeface="Arial"/>
              </a:rPr>
              <a:t> </a:t>
            </a:r>
            <a:r>
              <a:rPr sz="800" spc="-57" dirty="0">
                <a:latin typeface="Arial"/>
                <a:cs typeface="Arial"/>
              </a:rPr>
              <a:t>maintenance</a:t>
            </a:r>
            <a:r>
              <a:rPr sz="800" spc="-13" dirty="0">
                <a:latin typeface="Arial"/>
                <a:cs typeface="Arial"/>
              </a:rPr>
              <a:t> </a:t>
            </a:r>
            <a:r>
              <a:rPr sz="800" spc="-22" dirty="0">
                <a:latin typeface="Arial"/>
                <a:cs typeface="Arial"/>
              </a:rPr>
              <a:t>to</a:t>
            </a:r>
            <a:endParaRPr sz="800" dirty="0">
              <a:latin typeface="Arial"/>
              <a:cs typeface="Arial"/>
            </a:endParaRPr>
          </a:p>
          <a:p>
            <a:pPr marL="11206"/>
            <a:r>
              <a:rPr sz="800" spc="-49" dirty="0">
                <a:latin typeface="Arial"/>
                <a:cs typeface="Arial"/>
              </a:rPr>
              <a:t>prevent</a:t>
            </a:r>
            <a:r>
              <a:rPr sz="800" spc="-9" dirty="0">
                <a:latin typeface="Arial"/>
                <a:cs typeface="Arial"/>
              </a:rPr>
              <a:t> </a:t>
            </a:r>
            <a:r>
              <a:rPr sz="800" spc="-57" dirty="0">
                <a:latin typeface="Arial"/>
                <a:cs typeface="Arial"/>
              </a:rPr>
              <a:t>negative</a:t>
            </a:r>
            <a:r>
              <a:rPr sz="800" spc="-4" dirty="0">
                <a:latin typeface="Arial"/>
                <a:cs typeface="Arial"/>
              </a:rPr>
              <a:t> </a:t>
            </a:r>
            <a:r>
              <a:rPr sz="800" spc="-49" dirty="0">
                <a:latin typeface="Arial"/>
                <a:cs typeface="Arial"/>
              </a:rPr>
              <a:t>community</a:t>
            </a:r>
            <a:r>
              <a:rPr sz="800" spc="-13" dirty="0">
                <a:latin typeface="Arial"/>
                <a:cs typeface="Arial"/>
              </a:rPr>
              <a:t> </a:t>
            </a:r>
            <a:r>
              <a:rPr sz="800" spc="-40" dirty="0">
                <a:latin typeface="Arial"/>
                <a:cs typeface="Arial"/>
              </a:rPr>
              <a:t>health</a:t>
            </a:r>
            <a:r>
              <a:rPr sz="800" spc="-18" dirty="0">
                <a:latin typeface="Arial"/>
                <a:cs typeface="Arial"/>
              </a:rPr>
              <a:t> </a:t>
            </a:r>
            <a:r>
              <a:rPr sz="800" spc="-31" dirty="0">
                <a:latin typeface="Arial"/>
                <a:cs typeface="Arial"/>
              </a:rPr>
              <a:t>outcomes</a:t>
            </a:r>
            <a:endParaRPr sz="800" dirty="0">
              <a:latin typeface="Arial"/>
              <a:cs typeface="Arial"/>
            </a:endParaRPr>
          </a:p>
        </p:txBody>
      </p:sp>
      <p:grpSp>
        <p:nvGrpSpPr>
          <p:cNvPr id="69" name="object 69"/>
          <p:cNvGrpSpPr/>
          <p:nvPr/>
        </p:nvGrpSpPr>
        <p:grpSpPr>
          <a:xfrm>
            <a:off x="1217057" y="5220923"/>
            <a:ext cx="6726331" cy="379319"/>
            <a:chOff x="1226931" y="5917046"/>
            <a:chExt cx="7623175" cy="429895"/>
          </a:xfrm>
        </p:grpSpPr>
        <p:sp>
          <p:nvSpPr>
            <p:cNvPr id="70" name="object 70"/>
            <p:cNvSpPr/>
            <p:nvPr/>
          </p:nvSpPr>
          <p:spPr>
            <a:xfrm>
              <a:off x="1226931" y="5917046"/>
              <a:ext cx="7623175" cy="429895"/>
            </a:xfrm>
            <a:custGeom>
              <a:avLst/>
              <a:gdLst/>
              <a:ahLst/>
              <a:cxnLst/>
              <a:rect l="l" t="t" r="r" b="b"/>
              <a:pathLst>
                <a:path w="7623175" h="429895">
                  <a:moveTo>
                    <a:pt x="7508392" y="0"/>
                  </a:moveTo>
                  <a:lnTo>
                    <a:pt x="114744" y="0"/>
                  </a:lnTo>
                  <a:lnTo>
                    <a:pt x="70080" y="9014"/>
                  </a:lnTo>
                  <a:lnTo>
                    <a:pt x="33607" y="33599"/>
                  </a:lnTo>
                  <a:lnTo>
                    <a:pt x="9017" y="70064"/>
                  </a:lnTo>
                  <a:lnTo>
                    <a:pt x="0" y="114719"/>
                  </a:lnTo>
                  <a:lnTo>
                    <a:pt x="0" y="315125"/>
                  </a:lnTo>
                  <a:lnTo>
                    <a:pt x="9016" y="359780"/>
                  </a:lnTo>
                  <a:lnTo>
                    <a:pt x="33607" y="396244"/>
                  </a:lnTo>
                  <a:lnTo>
                    <a:pt x="70080" y="420829"/>
                  </a:lnTo>
                  <a:lnTo>
                    <a:pt x="114744" y="429844"/>
                  </a:lnTo>
                  <a:lnTo>
                    <a:pt x="7508392" y="429844"/>
                  </a:lnTo>
                  <a:lnTo>
                    <a:pt x="7553056" y="420829"/>
                  </a:lnTo>
                  <a:lnTo>
                    <a:pt x="7589529" y="396244"/>
                  </a:lnTo>
                  <a:lnTo>
                    <a:pt x="7614119" y="359780"/>
                  </a:lnTo>
                  <a:lnTo>
                    <a:pt x="7623136" y="315125"/>
                  </a:lnTo>
                  <a:lnTo>
                    <a:pt x="7623136" y="114719"/>
                  </a:lnTo>
                  <a:lnTo>
                    <a:pt x="7614119" y="70064"/>
                  </a:lnTo>
                  <a:lnTo>
                    <a:pt x="7589529" y="33599"/>
                  </a:lnTo>
                  <a:lnTo>
                    <a:pt x="7553056" y="9014"/>
                  </a:lnTo>
                  <a:lnTo>
                    <a:pt x="7508392" y="0"/>
                  </a:lnTo>
                  <a:close/>
                </a:path>
              </a:pathLst>
            </a:custGeom>
            <a:solidFill>
              <a:srgbClr val="5B6370"/>
            </a:solidFill>
          </p:spPr>
          <p:txBody>
            <a:bodyPr wrap="square" lIns="0" tIns="0" rIns="0" bIns="0" rtlCol="0"/>
            <a:lstStyle/>
            <a:p>
              <a:endParaRPr sz="1588"/>
            </a:p>
          </p:txBody>
        </p:sp>
        <p:sp>
          <p:nvSpPr>
            <p:cNvPr id="71" name="object 71"/>
            <p:cNvSpPr/>
            <p:nvPr/>
          </p:nvSpPr>
          <p:spPr>
            <a:xfrm>
              <a:off x="1277788" y="5959299"/>
              <a:ext cx="7521575" cy="345440"/>
            </a:xfrm>
            <a:custGeom>
              <a:avLst/>
              <a:gdLst/>
              <a:ahLst/>
              <a:cxnLst/>
              <a:rect l="l" t="t" r="r" b="b"/>
              <a:pathLst>
                <a:path w="7521575" h="345439">
                  <a:moveTo>
                    <a:pt x="7429246" y="0"/>
                  </a:moveTo>
                  <a:lnTo>
                    <a:pt x="92189" y="0"/>
                  </a:lnTo>
                  <a:lnTo>
                    <a:pt x="56305" y="7242"/>
                  </a:lnTo>
                  <a:lnTo>
                    <a:pt x="27001" y="26993"/>
                  </a:lnTo>
                  <a:lnTo>
                    <a:pt x="7244" y="56289"/>
                  </a:lnTo>
                  <a:lnTo>
                    <a:pt x="0" y="92163"/>
                  </a:lnTo>
                  <a:lnTo>
                    <a:pt x="0" y="253174"/>
                  </a:lnTo>
                  <a:lnTo>
                    <a:pt x="7244" y="289049"/>
                  </a:lnTo>
                  <a:lnTo>
                    <a:pt x="27001" y="318344"/>
                  </a:lnTo>
                  <a:lnTo>
                    <a:pt x="56305" y="338095"/>
                  </a:lnTo>
                  <a:lnTo>
                    <a:pt x="92189" y="345338"/>
                  </a:lnTo>
                  <a:lnTo>
                    <a:pt x="7429246" y="345338"/>
                  </a:lnTo>
                  <a:lnTo>
                    <a:pt x="7465128" y="338095"/>
                  </a:lnTo>
                  <a:lnTo>
                    <a:pt x="7494427" y="318344"/>
                  </a:lnTo>
                  <a:lnTo>
                    <a:pt x="7514179" y="289049"/>
                  </a:lnTo>
                  <a:lnTo>
                    <a:pt x="7521422" y="253174"/>
                  </a:lnTo>
                  <a:lnTo>
                    <a:pt x="7521422" y="92163"/>
                  </a:lnTo>
                  <a:lnTo>
                    <a:pt x="7514179" y="56289"/>
                  </a:lnTo>
                  <a:lnTo>
                    <a:pt x="7494427" y="26993"/>
                  </a:lnTo>
                  <a:lnTo>
                    <a:pt x="7465128" y="7242"/>
                  </a:lnTo>
                  <a:lnTo>
                    <a:pt x="7429246" y="0"/>
                  </a:lnTo>
                  <a:close/>
                </a:path>
              </a:pathLst>
            </a:custGeom>
            <a:solidFill>
              <a:srgbClr val="FFFFFF"/>
            </a:solidFill>
          </p:spPr>
          <p:txBody>
            <a:bodyPr wrap="square" lIns="0" tIns="0" rIns="0" bIns="0" rtlCol="0"/>
            <a:lstStyle/>
            <a:p>
              <a:endParaRPr sz="1588"/>
            </a:p>
          </p:txBody>
        </p:sp>
        <p:sp>
          <p:nvSpPr>
            <p:cNvPr id="72" name="object 72"/>
            <p:cNvSpPr/>
            <p:nvPr/>
          </p:nvSpPr>
          <p:spPr>
            <a:xfrm>
              <a:off x="1277788" y="5959304"/>
              <a:ext cx="7526655" cy="345440"/>
            </a:xfrm>
            <a:custGeom>
              <a:avLst/>
              <a:gdLst/>
              <a:ahLst/>
              <a:cxnLst/>
              <a:rect l="l" t="t" r="r" b="b"/>
              <a:pathLst>
                <a:path w="7526655" h="345439">
                  <a:moveTo>
                    <a:pt x="0" y="92103"/>
                  </a:moveTo>
                  <a:lnTo>
                    <a:pt x="7249" y="56252"/>
                  </a:lnTo>
                  <a:lnTo>
                    <a:pt x="27018" y="26976"/>
                  </a:lnTo>
                  <a:lnTo>
                    <a:pt x="56340" y="7237"/>
                  </a:lnTo>
                  <a:lnTo>
                    <a:pt x="92247" y="0"/>
                  </a:lnTo>
                  <a:lnTo>
                    <a:pt x="7434399" y="0"/>
                  </a:lnTo>
                  <a:lnTo>
                    <a:pt x="7470306" y="7237"/>
                  </a:lnTo>
                  <a:lnTo>
                    <a:pt x="7499628" y="26976"/>
                  </a:lnTo>
                  <a:lnTo>
                    <a:pt x="7519397" y="56252"/>
                  </a:lnTo>
                  <a:lnTo>
                    <a:pt x="7526646" y="92103"/>
                  </a:lnTo>
                  <a:lnTo>
                    <a:pt x="7526646" y="253020"/>
                  </a:lnTo>
                  <a:lnTo>
                    <a:pt x="7519397" y="288870"/>
                  </a:lnTo>
                  <a:lnTo>
                    <a:pt x="7499628" y="318147"/>
                  </a:lnTo>
                  <a:lnTo>
                    <a:pt x="7470306" y="337885"/>
                  </a:lnTo>
                  <a:lnTo>
                    <a:pt x="7434399" y="345123"/>
                  </a:lnTo>
                  <a:lnTo>
                    <a:pt x="92247" y="345123"/>
                  </a:lnTo>
                  <a:lnTo>
                    <a:pt x="56340" y="337885"/>
                  </a:lnTo>
                  <a:lnTo>
                    <a:pt x="27018" y="318147"/>
                  </a:lnTo>
                  <a:lnTo>
                    <a:pt x="7249" y="288870"/>
                  </a:lnTo>
                  <a:lnTo>
                    <a:pt x="0" y="253020"/>
                  </a:lnTo>
                  <a:lnTo>
                    <a:pt x="0" y="92103"/>
                  </a:lnTo>
                  <a:close/>
                </a:path>
              </a:pathLst>
            </a:custGeom>
            <a:ln w="10177">
              <a:solidFill>
                <a:srgbClr val="F2F2F2"/>
              </a:solidFill>
            </a:ln>
          </p:spPr>
          <p:txBody>
            <a:bodyPr wrap="square" lIns="0" tIns="0" rIns="0" bIns="0" rtlCol="0"/>
            <a:lstStyle/>
            <a:p>
              <a:endParaRPr sz="1588"/>
            </a:p>
          </p:txBody>
        </p:sp>
      </p:grpSp>
      <p:sp>
        <p:nvSpPr>
          <p:cNvPr id="73" name="object 73"/>
          <p:cNvSpPr txBox="1"/>
          <p:nvPr/>
        </p:nvSpPr>
        <p:spPr>
          <a:xfrm>
            <a:off x="1828067" y="5234536"/>
            <a:ext cx="5620310" cy="293444"/>
          </a:xfrm>
          <a:prstGeom prst="rect">
            <a:avLst/>
          </a:prstGeom>
        </p:spPr>
        <p:txBody>
          <a:bodyPr vert="horz" wrap="square" lIns="0" tIns="11206" rIns="0" bIns="0" rtlCol="0">
            <a:spAutoFit/>
          </a:bodyPr>
          <a:lstStyle/>
          <a:p>
            <a:pPr algn="ctr">
              <a:lnSpc>
                <a:spcPts val="1438"/>
              </a:lnSpc>
              <a:spcBef>
                <a:spcPts val="88"/>
              </a:spcBef>
            </a:pPr>
            <a:r>
              <a:rPr sz="1235" dirty="0">
                <a:latin typeface="Arial Narrow"/>
                <a:cs typeface="Arial Narrow"/>
              </a:rPr>
              <a:t>External</a:t>
            </a:r>
            <a:r>
              <a:rPr sz="1235" spc="224" dirty="0">
                <a:latin typeface="Arial Narrow"/>
                <a:cs typeface="Arial Narrow"/>
              </a:rPr>
              <a:t> </a:t>
            </a:r>
            <a:r>
              <a:rPr sz="1235" spc="49" dirty="0">
                <a:latin typeface="Arial Narrow"/>
                <a:cs typeface="Arial Narrow"/>
              </a:rPr>
              <a:t>Influences,</a:t>
            </a:r>
            <a:r>
              <a:rPr sz="1235" spc="224" dirty="0">
                <a:latin typeface="Arial Narrow"/>
                <a:cs typeface="Arial Narrow"/>
              </a:rPr>
              <a:t> </a:t>
            </a:r>
            <a:r>
              <a:rPr sz="1235" spc="49" dirty="0">
                <a:latin typeface="Arial Narrow"/>
                <a:cs typeface="Arial Narrow"/>
              </a:rPr>
              <a:t>Environmental,</a:t>
            </a:r>
            <a:r>
              <a:rPr lang="en-US" sz="1235" spc="224" dirty="0">
                <a:latin typeface="Arial Narrow"/>
                <a:cs typeface="Arial Narrow"/>
              </a:rPr>
              <a:t> </a:t>
            </a:r>
            <a:r>
              <a:rPr sz="1235" dirty="0">
                <a:latin typeface="Arial Narrow"/>
                <a:cs typeface="Arial Narrow"/>
              </a:rPr>
              <a:t>Related</a:t>
            </a:r>
            <a:r>
              <a:rPr sz="1235" spc="238" dirty="0">
                <a:latin typeface="Arial Narrow"/>
                <a:cs typeface="Arial Narrow"/>
              </a:rPr>
              <a:t> </a:t>
            </a:r>
            <a:r>
              <a:rPr sz="1235" spc="44" dirty="0">
                <a:latin typeface="Arial Narrow"/>
                <a:cs typeface="Arial Narrow"/>
              </a:rPr>
              <a:t>Programs</a:t>
            </a:r>
            <a:endParaRPr sz="1235" dirty="0">
              <a:latin typeface="Arial Narrow"/>
              <a:cs typeface="Arial Narrow"/>
            </a:endParaRPr>
          </a:p>
          <a:p>
            <a:pPr algn="ctr">
              <a:lnSpc>
                <a:spcPts val="803"/>
              </a:lnSpc>
            </a:pPr>
            <a:r>
              <a:rPr sz="706" spc="-49" dirty="0">
                <a:latin typeface="Arial"/>
                <a:cs typeface="Arial"/>
              </a:rPr>
              <a:t>Substandard</a:t>
            </a:r>
            <a:r>
              <a:rPr sz="706" spc="4" dirty="0">
                <a:latin typeface="Arial"/>
                <a:cs typeface="Arial"/>
              </a:rPr>
              <a:t> </a:t>
            </a:r>
            <a:r>
              <a:rPr sz="706" spc="-44" dirty="0">
                <a:latin typeface="Arial"/>
                <a:cs typeface="Arial"/>
              </a:rPr>
              <a:t>housing</a:t>
            </a:r>
            <a:r>
              <a:rPr sz="706" spc="13" dirty="0">
                <a:latin typeface="Arial"/>
                <a:cs typeface="Arial"/>
              </a:rPr>
              <a:t> </a:t>
            </a:r>
            <a:r>
              <a:rPr sz="706" spc="-40" dirty="0">
                <a:latin typeface="Arial"/>
                <a:cs typeface="Arial"/>
              </a:rPr>
              <a:t>stock,</a:t>
            </a:r>
            <a:r>
              <a:rPr sz="706" spc="9" dirty="0">
                <a:latin typeface="Arial"/>
                <a:cs typeface="Arial"/>
              </a:rPr>
              <a:t> </a:t>
            </a:r>
            <a:r>
              <a:rPr sz="706" spc="-31" dirty="0">
                <a:latin typeface="Arial"/>
                <a:cs typeface="Arial"/>
              </a:rPr>
              <a:t>chronic</a:t>
            </a:r>
            <a:r>
              <a:rPr sz="706" spc="13" dirty="0">
                <a:latin typeface="Arial"/>
                <a:cs typeface="Arial"/>
              </a:rPr>
              <a:t> </a:t>
            </a:r>
            <a:r>
              <a:rPr sz="706" spc="-53" dirty="0">
                <a:latin typeface="Arial"/>
                <a:cs typeface="Arial"/>
              </a:rPr>
              <a:t>disease,</a:t>
            </a:r>
            <a:r>
              <a:rPr sz="706" spc="4" dirty="0">
                <a:latin typeface="Arial"/>
                <a:cs typeface="Arial"/>
              </a:rPr>
              <a:t> </a:t>
            </a:r>
            <a:r>
              <a:rPr sz="706" spc="-9" dirty="0">
                <a:latin typeface="Arial"/>
                <a:cs typeface="Arial"/>
              </a:rPr>
              <a:t>limited</a:t>
            </a:r>
            <a:r>
              <a:rPr sz="706" spc="9" dirty="0">
                <a:latin typeface="Arial"/>
                <a:cs typeface="Arial"/>
              </a:rPr>
              <a:t> </a:t>
            </a:r>
            <a:r>
              <a:rPr sz="706" spc="-31" dirty="0">
                <a:latin typeface="Arial"/>
                <a:cs typeface="Arial"/>
              </a:rPr>
              <a:t>financial</a:t>
            </a:r>
            <a:r>
              <a:rPr sz="706" spc="9" dirty="0">
                <a:latin typeface="Arial"/>
                <a:cs typeface="Arial"/>
              </a:rPr>
              <a:t> </a:t>
            </a:r>
            <a:r>
              <a:rPr sz="706" spc="-44" dirty="0">
                <a:latin typeface="Arial"/>
                <a:cs typeface="Arial"/>
              </a:rPr>
              <a:t>resources,</a:t>
            </a:r>
            <a:r>
              <a:rPr sz="706" spc="4" dirty="0">
                <a:latin typeface="Arial"/>
                <a:cs typeface="Arial"/>
              </a:rPr>
              <a:t> </a:t>
            </a:r>
            <a:r>
              <a:rPr sz="706" spc="-22" dirty="0">
                <a:latin typeface="Arial"/>
                <a:cs typeface="Arial"/>
              </a:rPr>
              <a:t>staff</a:t>
            </a:r>
            <a:r>
              <a:rPr sz="706" spc="4" dirty="0">
                <a:latin typeface="Arial"/>
                <a:cs typeface="Arial"/>
              </a:rPr>
              <a:t> </a:t>
            </a:r>
            <a:r>
              <a:rPr sz="706" spc="-40" dirty="0">
                <a:latin typeface="Arial"/>
                <a:cs typeface="Arial"/>
              </a:rPr>
              <a:t>capacity,</a:t>
            </a:r>
            <a:r>
              <a:rPr sz="706" spc="4" dirty="0">
                <a:latin typeface="Arial"/>
                <a:cs typeface="Arial"/>
              </a:rPr>
              <a:t> </a:t>
            </a:r>
            <a:r>
              <a:rPr sz="706" spc="-31" dirty="0">
                <a:latin typeface="Arial"/>
                <a:cs typeface="Arial"/>
              </a:rPr>
              <a:t>government</a:t>
            </a:r>
            <a:r>
              <a:rPr sz="706" spc="13" dirty="0">
                <a:latin typeface="Arial"/>
                <a:cs typeface="Arial"/>
              </a:rPr>
              <a:t> </a:t>
            </a:r>
            <a:r>
              <a:rPr sz="706" spc="-26" dirty="0">
                <a:latin typeface="Arial"/>
                <a:cs typeface="Arial"/>
              </a:rPr>
              <a:t>politics,</a:t>
            </a:r>
            <a:r>
              <a:rPr sz="706" spc="9" dirty="0">
                <a:latin typeface="Arial"/>
                <a:cs typeface="Arial"/>
              </a:rPr>
              <a:t> </a:t>
            </a:r>
            <a:r>
              <a:rPr sz="706" spc="-35" dirty="0">
                <a:latin typeface="Arial"/>
                <a:cs typeface="Arial"/>
              </a:rPr>
              <a:t>organization</a:t>
            </a:r>
            <a:r>
              <a:rPr sz="706" spc="9" dirty="0">
                <a:latin typeface="Arial"/>
                <a:cs typeface="Arial"/>
              </a:rPr>
              <a:t> </a:t>
            </a:r>
            <a:r>
              <a:rPr sz="706" spc="-22" dirty="0">
                <a:latin typeface="Arial"/>
                <a:cs typeface="Arial"/>
              </a:rPr>
              <a:t>structure</a:t>
            </a:r>
            <a:r>
              <a:rPr sz="706" spc="13" dirty="0">
                <a:latin typeface="Arial"/>
                <a:cs typeface="Arial"/>
              </a:rPr>
              <a:t> </a:t>
            </a:r>
            <a:r>
              <a:rPr sz="706" spc="-44" dirty="0">
                <a:latin typeface="Arial"/>
                <a:cs typeface="Arial"/>
              </a:rPr>
              <a:t>and</a:t>
            </a:r>
            <a:r>
              <a:rPr sz="706" spc="4" dirty="0">
                <a:latin typeface="Arial"/>
                <a:cs typeface="Arial"/>
              </a:rPr>
              <a:t> </a:t>
            </a:r>
            <a:r>
              <a:rPr sz="706" spc="-26" dirty="0">
                <a:latin typeface="Arial"/>
                <a:cs typeface="Arial"/>
              </a:rPr>
              <a:t>politics,</a:t>
            </a:r>
            <a:r>
              <a:rPr sz="706" spc="9" dirty="0">
                <a:latin typeface="Arial"/>
                <a:cs typeface="Arial"/>
              </a:rPr>
              <a:t> </a:t>
            </a:r>
            <a:r>
              <a:rPr sz="706" spc="-31" dirty="0">
                <a:latin typeface="Arial"/>
                <a:cs typeface="Arial"/>
              </a:rPr>
              <a:t>data</a:t>
            </a:r>
            <a:r>
              <a:rPr sz="706" spc="9" dirty="0">
                <a:latin typeface="Arial"/>
                <a:cs typeface="Arial"/>
              </a:rPr>
              <a:t> </a:t>
            </a:r>
            <a:r>
              <a:rPr sz="706" spc="-9" dirty="0">
                <a:latin typeface="Arial"/>
                <a:cs typeface="Arial"/>
              </a:rPr>
              <a:t>utility</a:t>
            </a:r>
            <a:endParaRPr sz="706" dirty="0">
              <a:latin typeface="Arial"/>
              <a:cs typeface="Arial"/>
            </a:endParaRPr>
          </a:p>
        </p:txBody>
      </p:sp>
      <p:sp>
        <p:nvSpPr>
          <p:cNvPr id="74" name="object 74"/>
          <p:cNvSpPr/>
          <p:nvPr/>
        </p:nvSpPr>
        <p:spPr>
          <a:xfrm>
            <a:off x="2980731" y="4940505"/>
            <a:ext cx="4099112" cy="268381"/>
          </a:xfrm>
          <a:custGeom>
            <a:avLst/>
            <a:gdLst/>
            <a:ahLst/>
            <a:cxnLst/>
            <a:rect l="l" t="t" r="r" b="b"/>
            <a:pathLst>
              <a:path w="4645659" h="304164">
                <a:moveTo>
                  <a:pt x="271653" y="70027"/>
                </a:moveTo>
                <a:lnTo>
                  <a:pt x="267296" y="66167"/>
                </a:lnTo>
                <a:lnTo>
                  <a:pt x="75628" y="457"/>
                </a:lnTo>
                <a:lnTo>
                  <a:pt x="69024" y="0"/>
                </a:lnTo>
                <a:lnTo>
                  <a:pt x="62204" y="2311"/>
                </a:lnTo>
                <a:lnTo>
                  <a:pt x="56464" y="6680"/>
                </a:lnTo>
                <a:lnTo>
                  <a:pt x="53162" y="12407"/>
                </a:lnTo>
                <a:lnTo>
                  <a:pt x="0" y="208241"/>
                </a:lnTo>
                <a:lnTo>
                  <a:pt x="1016" y="213880"/>
                </a:lnTo>
                <a:lnTo>
                  <a:pt x="6197" y="216535"/>
                </a:lnTo>
                <a:lnTo>
                  <a:pt x="13677" y="215887"/>
                </a:lnTo>
                <a:lnTo>
                  <a:pt x="21590" y="211594"/>
                </a:lnTo>
                <a:lnTo>
                  <a:pt x="76784" y="166319"/>
                </a:lnTo>
                <a:lnTo>
                  <a:pt x="149809" y="303618"/>
                </a:lnTo>
                <a:lnTo>
                  <a:pt x="157734" y="303860"/>
                </a:lnTo>
                <a:lnTo>
                  <a:pt x="258851" y="250113"/>
                </a:lnTo>
                <a:lnTo>
                  <a:pt x="262470" y="243357"/>
                </a:lnTo>
                <a:lnTo>
                  <a:pt x="189598" y="106349"/>
                </a:lnTo>
                <a:lnTo>
                  <a:pt x="258000" y="85940"/>
                </a:lnTo>
                <a:lnTo>
                  <a:pt x="266242" y="81648"/>
                </a:lnTo>
                <a:lnTo>
                  <a:pt x="271043" y="75755"/>
                </a:lnTo>
                <a:lnTo>
                  <a:pt x="271653" y="70027"/>
                </a:lnTo>
                <a:close/>
              </a:path>
              <a:path w="4645659" h="304164">
                <a:moveTo>
                  <a:pt x="4645431" y="207937"/>
                </a:moveTo>
                <a:lnTo>
                  <a:pt x="4592104" y="12382"/>
                </a:lnTo>
                <a:lnTo>
                  <a:pt x="4588776" y="6667"/>
                </a:lnTo>
                <a:lnTo>
                  <a:pt x="4583049" y="2311"/>
                </a:lnTo>
                <a:lnTo>
                  <a:pt x="4576229" y="0"/>
                </a:lnTo>
                <a:lnTo>
                  <a:pt x="4569638" y="444"/>
                </a:lnTo>
                <a:lnTo>
                  <a:pt x="4378122" y="65849"/>
                </a:lnTo>
                <a:lnTo>
                  <a:pt x="4373765" y="69697"/>
                </a:lnTo>
                <a:lnTo>
                  <a:pt x="4374375" y="75425"/>
                </a:lnTo>
                <a:lnTo>
                  <a:pt x="4379188" y="81305"/>
                </a:lnTo>
                <a:lnTo>
                  <a:pt x="4387443" y="85598"/>
                </a:lnTo>
                <a:lnTo>
                  <a:pt x="4455833" y="106045"/>
                </a:lnTo>
                <a:lnTo>
                  <a:pt x="4383125" y="242735"/>
                </a:lnTo>
                <a:lnTo>
                  <a:pt x="4386745" y="249478"/>
                </a:lnTo>
                <a:lnTo>
                  <a:pt x="4487862" y="303225"/>
                </a:lnTo>
                <a:lnTo>
                  <a:pt x="4495787" y="302996"/>
                </a:lnTo>
                <a:lnTo>
                  <a:pt x="4568647" y="166014"/>
                </a:lnTo>
                <a:lnTo>
                  <a:pt x="4623841" y="211264"/>
                </a:lnTo>
                <a:lnTo>
                  <a:pt x="4631753" y="215544"/>
                </a:lnTo>
                <a:lnTo>
                  <a:pt x="4639221" y="216204"/>
                </a:lnTo>
                <a:lnTo>
                  <a:pt x="4644402" y="213563"/>
                </a:lnTo>
                <a:lnTo>
                  <a:pt x="4645431" y="207937"/>
                </a:lnTo>
                <a:close/>
              </a:path>
            </a:pathLst>
          </a:custGeom>
          <a:solidFill>
            <a:srgbClr val="5B6370"/>
          </a:solidFill>
        </p:spPr>
        <p:txBody>
          <a:bodyPr wrap="square" lIns="0" tIns="0" rIns="0" bIns="0" rtlCol="0"/>
          <a:lstStyle/>
          <a:p>
            <a:endParaRPr sz="1588"/>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112993-412A-B38D-7DE3-DBFC8A28C979}"/>
              </a:ext>
            </a:extLst>
          </p:cNvPr>
          <p:cNvGraphicFramePr>
            <a:graphicFrameLocks noGrp="1"/>
          </p:cNvGraphicFramePr>
          <p:nvPr>
            <p:extLst>
              <p:ext uri="{D42A27DB-BD31-4B8C-83A1-F6EECF244321}">
                <p14:modId xmlns:p14="http://schemas.microsoft.com/office/powerpoint/2010/main" val="2143263120"/>
              </p:ext>
            </p:extLst>
          </p:nvPr>
        </p:nvGraphicFramePr>
        <p:xfrm>
          <a:off x="381000" y="918030"/>
          <a:ext cx="8382000" cy="5381804"/>
        </p:xfrm>
        <a:graphic>
          <a:graphicData uri="http://schemas.openxmlformats.org/drawingml/2006/table">
            <a:tbl>
              <a:tblPr firstRow="1" bandRow="1">
                <a:tableStyleId>{5C22544A-7EE6-4342-B048-85BDC9FD1C3A}</a:tableStyleId>
              </a:tblPr>
              <a:tblGrid>
                <a:gridCol w="3741701">
                  <a:extLst>
                    <a:ext uri="{9D8B030D-6E8A-4147-A177-3AD203B41FA5}">
                      <a16:colId xmlns:a16="http://schemas.microsoft.com/office/drawing/2014/main" val="3205327982"/>
                    </a:ext>
                  </a:extLst>
                </a:gridCol>
                <a:gridCol w="1298385">
                  <a:extLst>
                    <a:ext uri="{9D8B030D-6E8A-4147-A177-3AD203B41FA5}">
                      <a16:colId xmlns:a16="http://schemas.microsoft.com/office/drawing/2014/main" val="248801489"/>
                    </a:ext>
                  </a:extLst>
                </a:gridCol>
                <a:gridCol w="1600200">
                  <a:extLst>
                    <a:ext uri="{9D8B030D-6E8A-4147-A177-3AD203B41FA5}">
                      <a16:colId xmlns:a16="http://schemas.microsoft.com/office/drawing/2014/main" val="1761600765"/>
                    </a:ext>
                  </a:extLst>
                </a:gridCol>
                <a:gridCol w="1741714">
                  <a:extLst>
                    <a:ext uri="{9D8B030D-6E8A-4147-A177-3AD203B41FA5}">
                      <a16:colId xmlns:a16="http://schemas.microsoft.com/office/drawing/2014/main" val="3602457688"/>
                    </a:ext>
                  </a:extLst>
                </a:gridCol>
              </a:tblGrid>
              <a:tr h="689021">
                <a:tc>
                  <a:txBody>
                    <a:bodyPr/>
                    <a:lstStyle/>
                    <a:p>
                      <a:endParaRPr lang="en-US" dirty="0">
                        <a:ln>
                          <a:solidFill>
                            <a:schemeClr val="tx1"/>
                          </a:solidFill>
                        </a:ln>
                        <a:solidFill>
                          <a:schemeClr val="tx1"/>
                        </a:solidFill>
                      </a:endParaRPr>
                    </a:p>
                  </a:txBody>
                  <a:tcPr/>
                </a:tc>
                <a:tc>
                  <a:txBody>
                    <a:bodyPr/>
                    <a:lstStyle/>
                    <a:p>
                      <a:pPr algn="ctr"/>
                      <a:r>
                        <a:rPr lang="en-US" dirty="0">
                          <a:ln>
                            <a:solidFill>
                              <a:schemeClr val="tx1"/>
                            </a:solidFill>
                          </a:ln>
                          <a:solidFill>
                            <a:schemeClr val="tx1"/>
                          </a:solidFill>
                        </a:rPr>
                        <a:t>Model (Principles)</a:t>
                      </a:r>
                    </a:p>
                  </a:txBody>
                  <a:tcPr/>
                </a:tc>
                <a:tc>
                  <a:txBody>
                    <a:bodyPr/>
                    <a:lstStyle/>
                    <a:p>
                      <a:pPr algn="ctr"/>
                      <a:r>
                        <a:rPr lang="en-US" dirty="0">
                          <a:ln>
                            <a:solidFill>
                              <a:schemeClr val="tx1"/>
                            </a:solidFill>
                          </a:ln>
                          <a:solidFill>
                            <a:schemeClr val="tx1"/>
                          </a:solidFill>
                        </a:rPr>
                        <a:t>Program</a:t>
                      </a:r>
                    </a:p>
                    <a:p>
                      <a:pPr algn="ctr"/>
                      <a:r>
                        <a:rPr lang="en-US" dirty="0">
                          <a:ln>
                            <a:solidFill>
                              <a:schemeClr val="tx1"/>
                            </a:solidFill>
                          </a:ln>
                          <a:solidFill>
                            <a:schemeClr val="tx1"/>
                          </a:solidFill>
                        </a:rPr>
                        <a:t>(Intervention)</a:t>
                      </a:r>
                    </a:p>
                  </a:txBody>
                  <a:tcPr/>
                </a:tc>
                <a:tc>
                  <a:txBody>
                    <a:bodyPr/>
                    <a:lstStyle/>
                    <a:p>
                      <a:pPr algn="ctr"/>
                      <a:r>
                        <a:rPr lang="en-US" dirty="0">
                          <a:ln>
                            <a:solidFill>
                              <a:schemeClr val="tx1"/>
                            </a:solidFill>
                          </a:ln>
                          <a:solidFill>
                            <a:schemeClr val="tx1"/>
                          </a:solidFill>
                        </a:rPr>
                        <a:t>Policy</a:t>
                      </a:r>
                    </a:p>
                    <a:p>
                      <a:pPr algn="ctr"/>
                      <a:r>
                        <a:rPr lang="en-US" dirty="0">
                          <a:ln>
                            <a:solidFill>
                              <a:schemeClr val="tx1"/>
                            </a:solidFill>
                          </a:ln>
                          <a:solidFill>
                            <a:schemeClr val="tx1"/>
                          </a:solidFill>
                        </a:rPr>
                        <a:t>(Guidelines)</a:t>
                      </a:r>
                    </a:p>
                  </a:txBody>
                  <a:tcPr/>
                </a:tc>
                <a:extLst>
                  <a:ext uri="{0D108BD9-81ED-4DB2-BD59-A6C34878D82A}">
                    <a16:rowId xmlns:a16="http://schemas.microsoft.com/office/drawing/2014/main" val="3641518181"/>
                  </a:ext>
                </a:extLst>
              </a:tr>
              <a:tr h="1157446">
                <a:tc>
                  <a:txBody>
                    <a:bodyPr/>
                    <a:lstStyle/>
                    <a:p>
                      <a:r>
                        <a:rPr lang="en-US" dirty="0">
                          <a:ln>
                            <a:noFill/>
                          </a:ln>
                          <a:solidFill>
                            <a:schemeClr val="tx1"/>
                          </a:solidFill>
                        </a:rPr>
                        <a:t>Healthy homes</a:t>
                      </a:r>
                      <a:endParaRPr lang="en-US" dirty="0">
                        <a:ln>
                          <a:noFill/>
                        </a:ln>
                        <a:solidFill>
                          <a:schemeClr val="tx1"/>
                        </a:solidFill>
                        <a:latin typeface="Arial" panose="020B0604020202020204" pitchFamily="34" charset="0"/>
                        <a:cs typeface="Arial" panose="020B0604020202020204" pitchFamily="34" charset="0"/>
                      </a:endParaRPr>
                    </a:p>
                  </a:txBody>
                  <a:tcPr/>
                </a:tc>
                <a:tc>
                  <a:txBody>
                    <a:bodyPr/>
                    <a:lstStyle/>
                    <a:p>
                      <a:pPr algn="ctr"/>
                      <a:r>
                        <a:rPr lang="en-US" dirty="0">
                          <a:ln>
                            <a:noFill/>
                          </a:ln>
                          <a:solidFill>
                            <a:schemeClr val="tx1"/>
                          </a:solidFill>
                        </a:rPr>
                        <a:t>X</a:t>
                      </a:r>
                    </a:p>
                  </a:txBody>
                  <a:tcPr/>
                </a:tc>
                <a:tc>
                  <a:txBody>
                    <a:bodyPr/>
                    <a:lstStyle/>
                    <a:p>
                      <a:pPr algn="ctr"/>
                      <a:endParaRPr lang="en-US" dirty="0">
                        <a:ln>
                          <a:noFill/>
                        </a:ln>
                        <a:solidFill>
                          <a:schemeClr val="tx1"/>
                        </a:solidFill>
                      </a:endParaRPr>
                    </a:p>
                  </a:txBody>
                  <a:tcPr/>
                </a:tc>
                <a:tc>
                  <a:txBody>
                    <a:bodyPr/>
                    <a:lstStyle/>
                    <a:p>
                      <a:pPr algn="ctr"/>
                      <a:endParaRPr lang="en-US" dirty="0">
                        <a:ln>
                          <a:noFill/>
                        </a:ln>
                        <a:solidFill>
                          <a:schemeClr val="tx1"/>
                        </a:solidFill>
                      </a:endParaRPr>
                    </a:p>
                  </a:txBody>
                  <a:tcPr/>
                </a:tc>
                <a:extLst>
                  <a:ext uri="{0D108BD9-81ED-4DB2-BD59-A6C34878D82A}">
                    <a16:rowId xmlns:a16="http://schemas.microsoft.com/office/drawing/2014/main" val="2964043103"/>
                  </a:ext>
                </a:extLst>
              </a:tr>
              <a:tr h="1157446">
                <a:tc>
                  <a:txBody>
                    <a:bodyPr/>
                    <a:lstStyle/>
                    <a:p>
                      <a:r>
                        <a:rPr lang="en-US" dirty="0">
                          <a:ln>
                            <a:noFill/>
                          </a:ln>
                          <a:solidFill>
                            <a:schemeClr val="tx1"/>
                          </a:solidFill>
                          <a:hlinkClick r:id="rId3"/>
                        </a:rPr>
                        <a:t>Housing for Health Programs</a:t>
                      </a:r>
                      <a:endParaRPr lang="en-US" dirty="0">
                        <a:ln>
                          <a:noFill/>
                        </a:ln>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dirty="0">
                        <a:ln>
                          <a:noFill/>
                        </a:ln>
                        <a:solidFill>
                          <a:schemeClr val="tx1"/>
                        </a:solidFill>
                      </a:endParaRPr>
                    </a:p>
                  </a:txBody>
                  <a:tcPr/>
                </a:tc>
                <a:tc>
                  <a:txBody>
                    <a:bodyPr/>
                    <a:lstStyle/>
                    <a:p>
                      <a:pPr algn="ctr"/>
                      <a:r>
                        <a:rPr lang="en-US" dirty="0">
                          <a:ln>
                            <a:noFill/>
                          </a:ln>
                          <a:solidFill>
                            <a:schemeClr val="tx1"/>
                          </a:solidFill>
                        </a:rPr>
                        <a:t>X</a:t>
                      </a:r>
                    </a:p>
                  </a:txBody>
                  <a:tcPr/>
                </a:tc>
                <a:tc>
                  <a:txBody>
                    <a:bodyPr/>
                    <a:lstStyle/>
                    <a:p>
                      <a:pPr algn="ctr"/>
                      <a:endParaRPr lang="en-US" dirty="0">
                        <a:ln>
                          <a:noFill/>
                        </a:ln>
                        <a:solidFill>
                          <a:schemeClr val="tx1"/>
                        </a:solidFill>
                      </a:endParaRPr>
                    </a:p>
                  </a:txBody>
                  <a:tcPr/>
                </a:tc>
                <a:extLst>
                  <a:ext uri="{0D108BD9-81ED-4DB2-BD59-A6C34878D82A}">
                    <a16:rowId xmlns:a16="http://schemas.microsoft.com/office/drawing/2014/main" val="677645277"/>
                  </a:ext>
                </a:extLst>
              </a:tr>
              <a:tr h="79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n>
                            <a:noFill/>
                          </a:ln>
                          <a:solidFill>
                            <a:schemeClr val="tx1"/>
                          </a:solidFill>
                        </a:rPr>
                        <a:t>Collaborative Compliance</a:t>
                      </a:r>
                      <a:endParaRPr lang="en-US" dirty="0">
                        <a:ln>
                          <a:noFill/>
                        </a:ln>
                        <a:solidFill>
                          <a:schemeClr val="tx1"/>
                        </a:solidFill>
                        <a:latin typeface="Arial" panose="020B0604020202020204" pitchFamily="34" charset="0"/>
                        <a:cs typeface="Arial" panose="020B0604020202020204" pitchFamily="34" charset="0"/>
                      </a:endParaRPr>
                    </a:p>
                    <a:p>
                      <a:endParaRPr lang="en-US" dirty="0">
                        <a:ln>
                          <a:noFill/>
                        </a:ln>
                        <a:solidFill>
                          <a:schemeClr val="tx1"/>
                        </a:solidFill>
                        <a:latin typeface="Arial" panose="020B0604020202020204" pitchFamily="34" charset="0"/>
                        <a:cs typeface="Arial" panose="020B0604020202020204" pitchFamily="34" charset="0"/>
                      </a:endParaRPr>
                    </a:p>
                  </a:txBody>
                  <a:tcPr/>
                </a:tc>
                <a:tc>
                  <a:txBody>
                    <a:bodyPr/>
                    <a:lstStyle/>
                    <a:p>
                      <a:pPr algn="ctr"/>
                      <a:r>
                        <a:rPr lang="en-US" dirty="0">
                          <a:ln>
                            <a:noFill/>
                          </a:ln>
                          <a:solidFill>
                            <a:schemeClr val="tx1"/>
                          </a:solidFill>
                        </a:rPr>
                        <a:t>X</a:t>
                      </a:r>
                    </a:p>
                  </a:txBody>
                  <a:tcPr/>
                </a:tc>
                <a:tc>
                  <a:txBody>
                    <a:bodyPr/>
                    <a:lstStyle/>
                    <a:p>
                      <a:pPr algn="ctr"/>
                      <a:endParaRPr lang="en-US" dirty="0">
                        <a:ln>
                          <a:noFill/>
                        </a:ln>
                        <a:solidFill>
                          <a:schemeClr val="tx1"/>
                        </a:solidFill>
                      </a:endParaRPr>
                    </a:p>
                  </a:txBody>
                  <a:tcPr/>
                </a:tc>
                <a:tc>
                  <a:txBody>
                    <a:bodyPr/>
                    <a:lstStyle/>
                    <a:p>
                      <a:pPr algn="ctr"/>
                      <a:endParaRPr lang="en-US" dirty="0">
                        <a:ln>
                          <a:noFill/>
                        </a:ln>
                        <a:solidFill>
                          <a:schemeClr val="tx1"/>
                        </a:solidFill>
                      </a:endParaRPr>
                    </a:p>
                  </a:txBody>
                  <a:tcPr/>
                </a:tc>
                <a:extLst>
                  <a:ext uri="{0D108BD9-81ED-4DB2-BD59-A6C34878D82A}">
                    <a16:rowId xmlns:a16="http://schemas.microsoft.com/office/drawing/2014/main" val="1354708921"/>
                  </a:ext>
                </a:extLst>
              </a:tr>
              <a:tr h="792906">
                <a:tc>
                  <a:txBody>
                    <a:bodyPr/>
                    <a:lstStyle/>
                    <a:p>
                      <a:r>
                        <a:rPr lang="en-US" u="none" dirty="0">
                          <a:ln>
                            <a:noFill/>
                          </a:ln>
                          <a:solidFill>
                            <a:schemeClr val="tx1"/>
                          </a:solidFill>
                          <a:hlinkClick r:id="rId4"/>
                        </a:rPr>
                        <a:t>Proactive Rental Inspection Programs (PRI)</a:t>
                      </a:r>
                      <a:endParaRPr lang="en-US" u="none" dirty="0">
                        <a:ln>
                          <a:noFill/>
                        </a:ln>
                        <a:solidFill>
                          <a:schemeClr val="tx1"/>
                        </a:solidFill>
                      </a:endParaRPr>
                    </a:p>
                    <a:p>
                      <a:endParaRPr lang="en-US" u="none" dirty="0">
                        <a:ln>
                          <a:noFill/>
                        </a:ln>
                        <a:solidFill>
                          <a:schemeClr val="tx1"/>
                        </a:solidFill>
                      </a:endParaRPr>
                    </a:p>
                  </a:txBody>
                  <a:tcPr/>
                </a:tc>
                <a:tc>
                  <a:txBody>
                    <a:bodyPr/>
                    <a:lstStyle/>
                    <a:p>
                      <a:pPr algn="ctr"/>
                      <a:endParaRPr lang="en-US" dirty="0">
                        <a:ln>
                          <a:noFill/>
                        </a:ln>
                        <a:solidFill>
                          <a:schemeClr val="tx1"/>
                        </a:solidFill>
                      </a:endParaRPr>
                    </a:p>
                  </a:txBody>
                  <a:tcPr/>
                </a:tc>
                <a:tc>
                  <a:txBody>
                    <a:bodyPr/>
                    <a:lstStyle/>
                    <a:p>
                      <a:pPr algn="ctr"/>
                      <a:r>
                        <a:rPr lang="en-US" dirty="0">
                          <a:ln>
                            <a:noFill/>
                          </a:ln>
                          <a:solidFill>
                            <a:schemeClr val="tx1"/>
                          </a:solidFill>
                        </a:rPr>
                        <a:t>X</a:t>
                      </a:r>
                    </a:p>
                  </a:txBody>
                  <a:tcPr/>
                </a:tc>
                <a:tc>
                  <a:txBody>
                    <a:bodyPr/>
                    <a:lstStyle/>
                    <a:p>
                      <a:pPr algn="ctr"/>
                      <a:endParaRPr lang="en-US">
                        <a:ln>
                          <a:noFill/>
                        </a:ln>
                        <a:solidFill>
                          <a:schemeClr val="tx1"/>
                        </a:solidFill>
                      </a:endParaRPr>
                    </a:p>
                  </a:txBody>
                  <a:tcPr/>
                </a:tc>
                <a:extLst>
                  <a:ext uri="{0D108BD9-81ED-4DB2-BD59-A6C34878D82A}">
                    <a16:rowId xmlns:a16="http://schemas.microsoft.com/office/drawing/2014/main" val="3319210869"/>
                  </a:ext>
                </a:extLst>
              </a:tr>
              <a:tr h="670585">
                <a:tc>
                  <a:txBody>
                    <a:bodyPr/>
                    <a:lstStyle/>
                    <a:p>
                      <a:r>
                        <a:rPr lang="en-US" dirty="0">
                          <a:ln>
                            <a:noFill/>
                          </a:ln>
                          <a:solidFill>
                            <a:schemeClr val="tx1"/>
                          </a:solidFill>
                        </a:rPr>
                        <a:t>H-LIFE</a:t>
                      </a:r>
                    </a:p>
                  </a:txBody>
                  <a:tcPr/>
                </a:tc>
                <a:tc>
                  <a:txBody>
                    <a:bodyPr/>
                    <a:lstStyle/>
                    <a:p>
                      <a:pPr algn="ctr"/>
                      <a:endParaRPr lang="en-US" dirty="0">
                        <a:ln>
                          <a:noFill/>
                        </a:ln>
                        <a:solidFill>
                          <a:schemeClr val="tx1"/>
                        </a:solidFill>
                      </a:endParaRPr>
                    </a:p>
                  </a:txBody>
                  <a:tcPr/>
                </a:tc>
                <a:tc>
                  <a:txBody>
                    <a:bodyPr/>
                    <a:lstStyle/>
                    <a:p>
                      <a:pPr algn="ctr"/>
                      <a:endParaRPr lang="en-US" dirty="0">
                        <a:ln>
                          <a:noFill/>
                        </a:ln>
                        <a:solidFill>
                          <a:schemeClr val="tx1"/>
                        </a:solidFill>
                      </a:endParaRPr>
                    </a:p>
                  </a:txBody>
                  <a:tcPr/>
                </a:tc>
                <a:tc>
                  <a:txBody>
                    <a:bodyPr/>
                    <a:lstStyle/>
                    <a:p>
                      <a:pPr algn="ctr"/>
                      <a:r>
                        <a:rPr lang="en-US" dirty="0">
                          <a:ln>
                            <a:noFill/>
                          </a:ln>
                          <a:solidFill>
                            <a:schemeClr val="tx1"/>
                          </a:solidFill>
                        </a:rPr>
                        <a:t>X</a:t>
                      </a:r>
                    </a:p>
                  </a:txBody>
                  <a:tcPr/>
                </a:tc>
                <a:extLst>
                  <a:ext uri="{0D108BD9-81ED-4DB2-BD59-A6C34878D82A}">
                    <a16:rowId xmlns:a16="http://schemas.microsoft.com/office/drawing/2014/main" val="1485622993"/>
                  </a:ext>
                </a:extLst>
              </a:tr>
            </a:tbl>
          </a:graphicData>
        </a:graphic>
      </p:graphicFrame>
    </p:spTree>
    <p:extLst>
      <p:ext uri="{BB962C8B-B14F-4D97-AF65-F5344CB8AC3E}">
        <p14:creationId xmlns:p14="http://schemas.microsoft.com/office/powerpoint/2010/main" val="392236010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95">
      <a:dk1>
        <a:sysClr val="windowText" lastClr="000000"/>
      </a:dk1>
      <a:lt1>
        <a:sysClr val="window" lastClr="FFFFFF"/>
      </a:lt1>
      <a:dk2>
        <a:srgbClr val="000000"/>
      </a:dk2>
      <a:lt2>
        <a:srgbClr val="FFFFFF"/>
      </a:lt2>
      <a:accent1>
        <a:srgbClr val="C7C5A7"/>
      </a:accent1>
      <a:accent2>
        <a:srgbClr val="ED7D31"/>
      </a:accent2>
      <a:accent3>
        <a:srgbClr val="FFFF00"/>
      </a:accent3>
      <a:accent4>
        <a:srgbClr val="229396"/>
      </a:accent4>
      <a:accent5>
        <a:srgbClr val="8BA88F"/>
      </a:accent5>
      <a:accent6>
        <a:srgbClr val="F23C3C"/>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70">
      <a:dk1>
        <a:sysClr val="windowText" lastClr="000000"/>
      </a:dk1>
      <a:lt1>
        <a:sysClr val="window" lastClr="FFFFFF"/>
      </a:lt1>
      <a:dk2>
        <a:srgbClr val="000000"/>
      </a:dk2>
      <a:lt2>
        <a:srgbClr val="FFFFFF"/>
      </a:lt2>
      <a:accent1>
        <a:srgbClr val="76B3E1"/>
      </a:accent1>
      <a:accent2>
        <a:srgbClr val="95EFDC"/>
      </a:accent2>
      <a:accent3>
        <a:srgbClr val="76B3E1"/>
      </a:accent3>
      <a:accent4>
        <a:srgbClr val="95EFDC"/>
      </a:accent4>
      <a:accent5>
        <a:srgbClr val="76B3E1"/>
      </a:accent5>
      <a:accent6>
        <a:srgbClr val="95EFD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5359</TotalTime>
  <Words>1206</Words>
  <Application>Microsoft Macintosh PowerPoint</Application>
  <PresentationFormat>On-screen Show (4:3)</PresentationFormat>
  <Paragraphs>216</Paragraphs>
  <Slides>12</Slides>
  <Notes>12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12</vt:i4>
      </vt:variant>
    </vt:vector>
  </HeadingPairs>
  <TitlesOfParts>
    <vt:vector size="24" baseType="lpstr">
      <vt:lpstr>Agency FB</vt:lpstr>
      <vt:lpstr>Arial</vt:lpstr>
      <vt:lpstr>Arial Narrow</vt:lpstr>
      <vt:lpstr>Avenir Next LT Pro</vt:lpstr>
      <vt:lpstr>Calibri</vt:lpstr>
      <vt:lpstr>Calibri Light</vt:lpstr>
      <vt:lpstr>Palatino Linotype</vt:lpstr>
      <vt:lpstr>Office Theme</vt:lpstr>
      <vt:lpstr>1_Office Theme</vt:lpstr>
      <vt:lpstr>2_Office Theme</vt:lpstr>
      <vt:lpstr>3_Office Theme</vt:lpstr>
      <vt:lpstr>4_Office Theme</vt:lpstr>
      <vt:lpstr>Healthy-living Inspections for Everyone (H-LIFE):  Policy to Improve Community Health Outcomes </vt:lpstr>
      <vt:lpstr>PowerPoint Presentation</vt:lpstr>
      <vt:lpstr>PowerPoint Presentation</vt:lpstr>
      <vt:lpstr>PowerPoint Presentation</vt:lpstr>
      <vt:lpstr>PowerPoint Presentation</vt:lpstr>
      <vt:lpstr>PowerPoint Presentation</vt:lpstr>
      <vt:lpstr>Raise your hand if…</vt:lpstr>
      <vt:lpstr>PowerPoint Presentation</vt:lpstr>
      <vt:lpstr>PowerPoint Presentation</vt:lpstr>
      <vt:lpstr>Sample Intervention: Implementation Plan for Improving Communication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c:creator>
  <cp:lastModifiedBy>Hailey Hernandez</cp:lastModifiedBy>
  <cp:revision>80</cp:revision>
  <dcterms:created xsi:type="dcterms:W3CDTF">2014-12-23T09:36:19Z</dcterms:created>
  <dcterms:modified xsi:type="dcterms:W3CDTF">2024-11-20T20:32:34Z</dcterms:modified>
</cp:coreProperties>
</file>