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23.2-->
<p:presentation xmlns:r="http://schemas.openxmlformats.org/officeDocument/2006/relationships" xmlns:a="http://schemas.openxmlformats.org/drawingml/2006/main" xmlns:p="http://schemas.openxmlformats.org/presentationml/2006/main" removePersonalInfoOnSave="1" autoCompressPictures="0">
  <p:sldMasterIdLst>
    <p:sldMasterId id="2147483668" r:id="rId1"/>
  </p:sldMasterIdLst>
  <p:notesMasterIdLst>
    <p:notesMasterId r:id="rId2"/>
  </p:notesMasterIdLst>
  <p:handoutMasterIdLst>
    <p:handoutMasterId r:id="rId3"/>
  </p:handout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12192000" cy="6858000"/>
  <p:notesSz cx="6858000" cy="9144000"/>
  <p:custDataLst>
    <p:tags r:id="rId2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7" d="100"/>
          <a:sy n="67" d="100"/>
        </p:scale>
        <p:origin x="1216" y="81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72"/>
      </p:cViewPr>
      <p:guideLst/>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tags" Target="tags/tag1.xml" /><Relationship Id="rId22" Type="http://schemas.openxmlformats.org/officeDocument/2006/relationships/presProps" Target="presProps.xml" /><Relationship Id="rId23" Type="http://schemas.openxmlformats.org/officeDocument/2006/relationships/viewProps" Target="viewProps.xml" /><Relationship Id="rId24" Type="http://schemas.openxmlformats.org/officeDocument/2006/relationships/theme" Target="theme/theme1.xml" /><Relationship Id="rId25" Type="http://schemas.openxmlformats.org/officeDocument/2006/relationships/tableStyles" Target="tableStyles.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1C65B4B-85FA-4D08-BA97-9C2AF83C31C6}" type="datetimeFigureOut">
              <a:rPr lang="en-US" smtClean="0"/>
              <a:t>10/13/2025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0A48D5-40ED-4947-AD9E-FC085631FBAA}" type="slidenum">
              <a:rPr lang="en-US" smtClean="0"/>
              <a:t>‹#›</a:t>
            </a:fld>
            <a:endParaRPr lang="en-US"/>
          </a:p>
        </p:txBody>
      </p:sp>
    </p:spTree>
    <p:extLst>
      <p:ext uri="{BB962C8B-B14F-4D97-AF65-F5344CB8AC3E}">
        <p14:creationId xmlns:p14="http://schemas.microsoft.com/office/powerpoint/2010/main" val="3951897889"/>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DF18A2-140D-4F79-8B4F-FA70839C6DAC}" type="datetimeFigureOut">
              <a:rPr lang="en-US" smtClean="0"/>
              <a:t>10/13/2025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A2E783-02A1-4C0F-B654-593F828EDCCA}" type="slidenum">
              <a:rPr lang="en-US" smtClean="0"/>
              <a:t>‹#›</a:t>
            </a:fld>
            <a:endParaRPr lang="en-US"/>
          </a:p>
        </p:txBody>
      </p:sp>
    </p:spTree>
    <p:extLst>
      <p:ext uri="{BB962C8B-B14F-4D97-AF65-F5344CB8AC3E}">
        <p14:creationId xmlns:p14="http://schemas.microsoft.com/office/powerpoint/2010/main" val="1591545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1</a:t>
            </a:fld>
            <a:endParaRPr lang="en-US"/>
          </a:p>
        </p:txBody>
      </p:sp>
    </p:spTree>
    <p:extLst>
      <p:ext uri="{BB962C8B-B14F-4D97-AF65-F5344CB8AC3E}">
        <p14:creationId xmlns:p14="http://schemas.microsoft.com/office/powerpoint/2010/main" val="2896064214"/>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10</a:t>
            </a:fld>
            <a:endParaRPr lang="en-US"/>
          </a:p>
        </p:txBody>
      </p:sp>
    </p:spTree>
    <p:extLst>
      <p:ext uri="{BB962C8B-B14F-4D97-AF65-F5344CB8AC3E}">
        <p14:creationId xmlns:p14="http://schemas.microsoft.com/office/powerpoint/2010/main" val="2839431749"/>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11</a:t>
            </a:fld>
            <a:endParaRPr lang="en-US"/>
          </a:p>
        </p:txBody>
      </p:sp>
    </p:spTree>
    <p:extLst>
      <p:ext uri="{BB962C8B-B14F-4D97-AF65-F5344CB8AC3E}">
        <p14:creationId xmlns:p14="http://schemas.microsoft.com/office/powerpoint/2010/main" val="1702782606"/>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12</a:t>
            </a:fld>
            <a:endParaRPr lang="en-US"/>
          </a:p>
        </p:txBody>
      </p:sp>
    </p:spTree>
    <p:extLst>
      <p:ext uri="{BB962C8B-B14F-4D97-AF65-F5344CB8AC3E}">
        <p14:creationId xmlns:p14="http://schemas.microsoft.com/office/powerpoint/2010/main" val="3802634190"/>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13</a:t>
            </a:fld>
            <a:endParaRPr lang="en-US"/>
          </a:p>
        </p:txBody>
      </p:sp>
    </p:spTree>
    <p:extLst>
      <p:ext uri="{BB962C8B-B14F-4D97-AF65-F5344CB8AC3E}">
        <p14:creationId xmlns:p14="http://schemas.microsoft.com/office/powerpoint/2010/main" val="826355083"/>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14</a:t>
            </a:fld>
            <a:endParaRPr lang="en-US"/>
          </a:p>
        </p:txBody>
      </p:sp>
    </p:spTree>
    <p:extLst>
      <p:ext uri="{BB962C8B-B14F-4D97-AF65-F5344CB8AC3E}">
        <p14:creationId xmlns:p14="http://schemas.microsoft.com/office/powerpoint/2010/main" val="3821701610"/>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15</a:t>
            </a:fld>
            <a:endParaRPr lang="en-US"/>
          </a:p>
        </p:txBody>
      </p:sp>
    </p:spTree>
    <p:extLst>
      <p:ext uri="{BB962C8B-B14F-4D97-AF65-F5344CB8AC3E}">
        <p14:creationId xmlns:p14="http://schemas.microsoft.com/office/powerpoint/2010/main" val="4190101598"/>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16</a:t>
            </a:fld>
            <a:endParaRPr lang="en-US"/>
          </a:p>
        </p:txBody>
      </p:sp>
    </p:spTree>
    <p:extLst>
      <p:ext uri="{BB962C8B-B14F-4D97-AF65-F5344CB8AC3E}">
        <p14:creationId xmlns:p14="http://schemas.microsoft.com/office/powerpoint/2010/main" val="1352372315"/>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17</a:t>
            </a:fld>
            <a:endParaRPr lang="en-US"/>
          </a:p>
        </p:txBody>
      </p:sp>
    </p:spTree>
    <p:extLst>
      <p:ext uri="{BB962C8B-B14F-4D97-AF65-F5344CB8AC3E}">
        <p14:creationId xmlns:p14="http://schemas.microsoft.com/office/powerpoint/2010/main" val="1493564178"/>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2</a:t>
            </a:fld>
            <a:endParaRPr lang="en-US"/>
          </a:p>
        </p:txBody>
      </p:sp>
    </p:spTree>
    <p:extLst>
      <p:ext uri="{BB962C8B-B14F-4D97-AF65-F5344CB8AC3E}">
        <p14:creationId xmlns:p14="http://schemas.microsoft.com/office/powerpoint/2010/main" val="2237845118"/>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3</a:t>
            </a:fld>
            <a:endParaRPr lang="en-US"/>
          </a:p>
        </p:txBody>
      </p:sp>
    </p:spTree>
    <p:extLst>
      <p:ext uri="{BB962C8B-B14F-4D97-AF65-F5344CB8AC3E}">
        <p14:creationId xmlns:p14="http://schemas.microsoft.com/office/powerpoint/2010/main" val="3490026241"/>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4</a:t>
            </a:fld>
            <a:endParaRPr lang="en-US"/>
          </a:p>
        </p:txBody>
      </p:sp>
    </p:spTree>
    <p:extLst>
      <p:ext uri="{BB962C8B-B14F-4D97-AF65-F5344CB8AC3E}">
        <p14:creationId xmlns:p14="http://schemas.microsoft.com/office/powerpoint/2010/main" val="4064377762"/>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5</a:t>
            </a:fld>
            <a:endParaRPr lang="en-US"/>
          </a:p>
        </p:txBody>
      </p:sp>
    </p:spTree>
    <p:extLst>
      <p:ext uri="{BB962C8B-B14F-4D97-AF65-F5344CB8AC3E}">
        <p14:creationId xmlns:p14="http://schemas.microsoft.com/office/powerpoint/2010/main" val="3681503771"/>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6</a:t>
            </a:fld>
            <a:endParaRPr lang="en-US"/>
          </a:p>
        </p:txBody>
      </p:sp>
    </p:spTree>
    <p:extLst>
      <p:ext uri="{BB962C8B-B14F-4D97-AF65-F5344CB8AC3E}">
        <p14:creationId xmlns:p14="http://schemas.microsoft.com/office/powerpoint/2010/main" val="418233987"/>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7</a:t>
            </a:fld>
            <a:endParaRPr lang="en-US"/>
          </a:p>
        </p:txBody>
      </p:sp>
    </p:spTree>
    <p:extLst>
      <p:ext uri="{BB962C8B-B14F-4D97-AF65-F5344CB8AC3E}">
        <p14:creationId xmlns:p14="http://schemas.microsoft.com/office/powerpoint/2010/main" val="1890506320"/>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8</a:t>
            </a:fld>
            <a:endParaRPr lang="en-US"/>
          </a:p>
        </p:txBody>
      </p:sp>
    </p:spTree>
    <p:extLst>
      <p:ext uri="{BB962C8B-B14F-4D97-AF65-F5344CB8AC3E}">
        <p14:creationId xmlns:p14="http://schemas.microsoft.com/office/powerpoint/2010/main" val="3826492117"/>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A2E783-02A1-4C0F-B654-593F828EDCCA}" type="slidenum">
              <a:rPr lang="en-US" smtClean="0"/>
              <a:t>9</a:t>
            </a:fld>
            <a:endParaRPr lang="en-US"/>
          </a:p>
        </p:txBody>
      </p:sp>
    </p:spTree>
    <p:extLst>
      <p:ext uri="{BB962C8B-B14F-4D97-AF65-F5344CB8AC3E}">
        <p14:creationId xmlns:p14="http://schemas.microsoft.com/office/powerpoint/2010/main" val="1980206878"/>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1.png" /><Relationship Id="rId3"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xfrm>
      </p:grpSpPr>
      <p:sp>
        <p:nvSpPr>
          <p:cNvPr id="2" name="Title 1"/>
          <p:cNvSpPr>
            <a:spLocks noGrp="1"/>
          </p:cNvSpPr>
          <p:nvPr>
            <p:ph type="ctrTitle" hasCustomPrompt="1"/>
          </p:nvPr>
        </p:nvSpPr>
        <p:spPr>
          <a:xfrm>
            <a:off x="728135" y="2709334"/>
            <a:ext cx="10735732" cy="1646302"/>
          </a:xfrm>
        </p:spPr>
        <p:txBody>
          <a:bodyPr anchor="b">
            <a:noAutofit/>
          </a:bodyPr>
          <a:lstStyle>
            <a:lvl1pPr algn="ctr">
              <a:defRPr sz="5400" baseline="0">
                <a:solidFill>
                  <a:schemeClr val="tx1"/>
                </a:solidFill>
              </a:defRPr>
            </a:lvl1pPr>
          </a:lstStyle>
          <a:p>
            <a:r>
              <a:rPr lang="en-US"/>
              <a:t>Click to add title</a:t>
            </a:r>
          </a:p>
        </p:txBody>
      </p:sp>
      <p:sp>
        <p:nvSpPr>
          <p:cNvPr id="3" name="Subtitle 2"/>
          <p:cNvSpPr>
            <a:spLocks noGrp="1"/>
          </p:cNvSpPr>
          <p:nvPr>
            <p:ph type="subTitle" idx="1" hasCustomPrompt="1"/>
          </p:nvPr>
        </p:nvSpPr>
        <p:spPr>
          <a:xfrm>
            <a:off x="728134" y="4355633"/>
            <a:ext cx="10735733" cy="1096899"/>
          </a:xfrm>
        </p:spPr>
        <p:txBody>
          <a:bodyPr anchor="t">
            <a:normAutofit/>
          </a:bodyPr>
          <a:lstStyle>
            <a:lvl1pPr marL="0" indent="0" algn="ctr">
              <a:buNone/>
              <a:defRPr sz="3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subtitle or presenter name(s)</a:t>
            </a:r>
          </a:p>
        </p:txBody>
      </p:sp>
      <p:sp>
        <p:nvSpPr>
          <p:cNvPr id="34" name="TextBox 33"/>
          <p:cNvSpPr txBox="1"/>
          <p:nvPr userDrawn="1"/>
        </p:nvSpPr>
        <p:spPr>
          <a:xfrm>
            <a:off x="4343400" y="6278915"/>
            <a:ext cx="7200900" cy="276999"/>
          </a:xfrm>
          <a:prstGeom prst="rect">
            <a:avLst/>
          </a:prstGeom>
          <a:noFill/>
        </p:spPr>
        <p:txBody>
          <a:bodyPr wrap="square" rtlCol="0">
            <a:spAutoFit/>
          </a:bodyPr>
          <a:lstStyle/>
          <a:p>
            <a:pPr algn="r"/>
            <a:r>
              <a:rPr lang="en-US" sz="1200" b="0" i="0" u="none" strike="noStrike" kern="1200" baseline="0">
                <a:solidFill>
                  <a:schemeClr val="tx1"/>
                </a:solidFill>
                <a:latin typeface="Arial" panose="020b0604020202020204" pitchFamily="34" charset="0"/>
                <a:ea typeface="+mn-ea"/>
                <a:cs typeface="Arial" panose="020b0604020202020204" pitchFamily="34" charset="0"/>
              </a:rPr>
              <a:t>MILWAUKEE | MADISON | GREEN BAY | APPLETON | EAU CLAIRE | WASHINGTON, D.C. </a:t>
            </a:r>
            <a:endParaRPr lang="en-US" sz="1200" b="0">
              <a:solidFill>
                <a:schemeClr val="tx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D6FFC278-30ED-6C33-5296-2E82E9B71E66}"/>
              </a:ext>
            </a:extLst>
          </p:cNvPr>
          <p:cNvPicPr>
            <a:picLocks noChangeAspect="1"/>
          </p:cNvPicPr>
          <p:nvPr userDrawn="1"/>
        </p:nvPicPr>
        <p:blipFill>
          <a:blip r:embed="rId1"/>
          <a:stretch>
            <a:fillRect/>
          </a:stretch>
        </p:blipFill>
        <p:spPr>
          <a:xfrm>
            <a:off x="709471" y="6264751"/>
            <a:ext cx="2350969" cy="235097"/>
          </a:xfrm>
          <a:prstGeom prst="rect">
            <a:avLst/>
          </a:prstGeom>
        </p:spPr>
      </p:pic>
    </p:spTree>
    <p:extLst>
      <p:ext uri="{BB962C8B-B14F-4D97-AF65-F5344CB8AC3E}">
        <p14:creationId xmlns:p14="http://schemas.microsoft.com/office/powerpoint/2010/main" val="4112748906"/>
      </p:ext>
    </p:extLst>
  </p:cSld>
  <p:clrMapOvr>
    <a:overrideClrMapping bg1="dk1" tx1="lt1" bg2="dk2" tx2="lt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Presenter List Thank You">
    <p:spTree>
      <p:nvGrpSpPr>
        <p:cNvPr id="1" name=""/>
        <p:cNvGrpSpPr/>
        <p:nvPr/>
      </p:nvGrpSpPr>
      <p:grpSpPr>
        <a:xfrm>
          <a:off x="0" y="0"/>
          <a:ext cx="0" cy="0"/>
        </a:xfrm>
      </p:grpSpPr>
      <p:sp>
        <p:nvSpPr>
          <p:cNvPr id="23" name="Text Placeholder 9"/>
          <p:cNvSpPr>
            <a:spLocks noGrp="1"/>
          </p:cNvSpPr>
          <p:nvPr>
            <p:ph type="body" sz="quarter" idx="13" hasCustomPrompt="1"/>
          </p:nvPr>
        </p:nvSpPr>
        <p:spPr>
          <a:xfrm>
            <a:off x="6833436" y="4740277"/>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3" name="Text Placeholder 2"/>
          <p:cNvSpPr>
            <a:spLocks noGrp="1"/>
          </p:cNvSpPr>
          <p:nvPr>
            <p:ph type="body" idx="1" hasCustomPrompt="1"/>
          </p:nvPr>
        </p:nvSpPr>
        <p:spPr>
          <a:xfrm>
            <a:off x="6833438" y="5254525"/>
            <a:ext cx="3686849" cy="742606"/>
          </a:xfrm>
        </p:spPr>
        <p:txBody>
          <a:bodyPr anchor="t">
            <a:normAutofit/>
          </a:bodyPr>
          <a:lstStyle>
            <a:lvl1pPr marL="0" indent="0" algn="l">
              <a:spcBef>
                <a:spcPct val="0"/>
              </a:spcBef>
              <a:buNone/>
              <a:defRPr sz="1800" baseline="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 </a:t>
            </a:r>
          </a:p>
        </p:txBody>
      </p:sp>
      <p:sp>
        <p:nvSpPr>
          <p:cNvPr id="8" name="Picture Placeholder 7"/>
          <p:cNvSpPr>
            <a:spLocks noGrp="1" noChangeAspect="1"/>
          </p:cNvSpPr>
          <p:nvPr>
            <p:ph type="pic" sz="quarter" idx="14"/>
          </p:nvPr>
        </p:nvSpPr>
        <p:spPr>
          <a:xfrm>
            <a:off x="5725290" y="4740277"/>
            <a:ext cx="1005483" cy="1256854"/>
          </a:xfrm>
        </p:spPr>
        <p:txBody>
          <a:bodyPr>
            <a:normAutofit/>
          </a:bodyPr>
          <a:lstStyle>
            <a:lvl1pPr marL="0" indent="0" algn="l" defTabSz="457200" rtl="0" eaLnBrk="1" latinLnBrk="0" hangingPunct="1">
              <a:spcBef>
                <a:spcPts val="1000"/>
              </a:spcBef>
              <a:spcAft>
                <a:spcPct val="0"/>
              </a:spcAft>
              <a:buClr>
                <a:schemeClr val="accent1"/>
              </a:buClr>
              <a:buSzPct val="80000"/>
              <a:buFont typeface="Wingdings 3" charset="2"/>
              <a:buNone/>
              <a:defRPr lang="en-US" sz="1800" kern="1200" baseline="0">
                <a:solidFill>
                  <a:schemeClr val="bg2">
                    <a:lumMod val="25000"/>
                  </a:schemeClr>
                </a:solidFill>
                <a:latin typeface="Arial" panose="020b0604020202020204" pitchFamily="34" charset="0"/>
                <a:ea typeface="+mn-ea"/>
                <a:cs typeface="Arial" panose="020b0604020202020204" pitchFamily="34" charset="0"/>
              </a:defRPr>
            </a:lvl1pPr>
          </a:lstStyle>
          <a:p>
            <a:r>
              <a:rPr lang="en-US"/>
              <a:t>Click icon to add picture</a:t>
            </a:r>
            <a:endParaRPr lang="en-US"/>
          </a:p>
        </p:txBody>
      </p:sp>
      <p:sp>
        <p:nvSpPr>
          <p:cNvPr id="31" name="Text Placeholder 9"/>
          <p:cNvSpPr>
            <a:spLocks noGrp="1"/>
          </p:cNvSpPr>
          <p:nvPr>
            <p:ph type="body" sz="quarter" idx="15" hasCustomPrompt="1"/>
          </p:nvPr>
        </p:nvSpPr>
        <p:spPr>
          <a:xfrm>
            <a:off x="1785480" y="3223310"/>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32" name="Text Placeholder 2"/>
          <p:cNvSpPr>
            <a:spLocks noGrp="1"/>
          </p:cNvSpPr>
          <p:nvPr>
            <p:ph type="body" idx="16" hasCustomPrompt="1"/>
          </p:nvPr>
        </p:nvSpPr>
        <p:spPr>
          <a:xfrm>
            <a:off x="1785482" y="3737558"/>
            <a:ext cx="3686849" cy="742606"/>
          </a:xfrm>
        </p:spPr>
        <p:txBody>
          <a:bodyPr anchor="t">
            <a:normAutofit/>
          </a:bodyPr>
          <a:lstStyle>
            <a:lvl1pPr marL="0" indent="0" algn="l">
              <a:spcBef>
                <a:spcPct val="0"/>
              </a:spcBef>
              <a:buNone/>
              <a:defRPr sz="18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a:t>
            </a:r>
          </a:p>
        </p:txBody>
      </p:sp>
      <p:sp>
        <p:nvSpPr>
          <p:cNvPr id="33" name="Picture Placeholder 7"/>
          <p:cNvSpPr>
            <a:spLocks noGrp="1" noChangeAspect="1"/>
          </p:cNvSpPr>
          <p:nvPr>
            <p:ph type="pic" sz="quarter" idx="17"/>
          </p:nvPr>
        </p:nvSpPr>
        <p:spPr>
          <a:xfrm>
            <a:off x="677334" y="3223310"/>
            <a:ext cx="1005483" cy="1256854"/>
          </a:xfrm>
        </p:spPr>
        <p:txBody>
          <a:bodyPr>
            <a:normAutofit/>
          </a:bodyPr>
          <a:lstStyle>
            <a:lvl1pPr marL="0" indent="0" algn="l" defTabSz="457200" rtl="0" eaLnBrk="1" latinLnBrk="0" hangingPunct="1">
              <a:spcBef>
                <a:spcPts val="1000"/>
              </a:spcBef>
              <a:spcAft>
                <a:spcPct val="0"/>
              </a:spcAft>
              <a:buClr>
                <a:schemeClr val="accent1"/>
              </a:buClr>
              <a:buSzPct val="80000"/>
              <a:buFont typeface="Wingdings 3" charset="2"/>
              <a:buNone/>
              <a:defRPr lang="en-US" sz="1800" kern="1200" baseline="0">
                <a:solidFill>
                  <a:schemeClr val="bg2">
                    <a:lumMod val="25000"/>
                  </a:schemeClr>
                </a:solidFill>
                <a:latin typeface="Arial" panose="020b0604020202020204" pitchFamily="34" charset="0"/>
                <a:ea typeface="+mn-ea"/>
                <a:cs typeface="Arial" panose="020b0604020202020204" pitchFamily="34" charset="0"/>
              </a:defRPr>
            </a:lvl1pPr>
          </a:lstStyle>
          <a:p>
            <a:r>
              <a:rPr lang="en-US"/>
              <a:t>Click icon to add picture</a:t>
            </a:r>
            <a:endParaRPr lang="en-US"/>
          </a:p>
        </p:txBody>
      </p:sp>
      <p:sp>
        <p:nvSpPr>
          <p:cNvPr id="37" name="Text Placeholder 9"/>
          <p:cNvSpPr>
            <a:spLocks noGrp="1"/>
          </p:cNvSpPr>
          <p:nvPr>
            <p:ph type="body" sz="quarter" idx="21" hasCustomPrompt="1"/>
          </p:nvPr>
        </p:nvSpPr>
        <p:spPr>
          <a:xfrm>
            <a:off x="6833437" y="3223310"/>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38" name="Text Placeholder 2"/>
          <p:cNvSpPr>
            <a:spLocks noGrp="1"/>
          </p:cNvSpPr>
          <p:nvPr>
            <p:ph type="body" idx="22" hasCustomPrompt="1"/>
          </p:nvPr>
        </p:nvSpPr>
        <p:spPr>
          <a:xfrm>
            <a:off x="6833439" y="3737558"/>
            <a:ext cx="3686849" cy="742606"/>
          </a:xfrm>
        </p:spPr>
        <p:txBody>
          <a:bodyPr anchor="t">
            <a:normAutofit/>
          </a:bodyPr>
          <a:lstStyle>
            <a:lvl1pPr marL="0" indent="0" algn="l">
              <a:spcBef>
                <a:spcPct val="0"/>
              </a:spcBef>
              <a:buNone/>
              <a:defRPr sz="18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a:t>
            </a:r>
          </a:p>
        </p:txBody>
      </p:sp>
      <p:sp>
        <p:nvSpPr>
          <p:cNvPr id="39" name="Picture Placeholder 7"/>
          <p:cNvSpPr>
            <a:spLocks noGrp="1" noChangeAspect="1"/>
          </p:cNvSpPr>
          <p:nvPr>
            <p:ph type="pic" sz="quarter" idx="23"/>
          </p:nvPr>
        </p:nvSpPr>
        <p:spPr>
          <a:xfrm>
            <a:off x="5725291" y="3223310"/>
            <a:ext cx="1005483" cy="1256854"/>
          </a:xfrm>
        </p:spPr>
        <p:txBody>
          <a:bodyPr>
            <a:normAutofit/>
          </a:bodyPr>
          <a:lstStyle>
            <a:lvl1pPr marL="0" indent="0" algn="l" defTabSz="457200" rtl="0" eaLnBrk="1" latinLnBrk="0" hangingPunct="1">
              <a:spcBef>
                <a:spcPts val="1000"/>
              </a:spcBef>
              <a:spcAft>
                <a:spcPct val="0"/>
              </a:spcAft>
              <a:buClr>
                <a:schemeClr val="accent1"/>
              </a:buClr>
              <a:buSzPct val="80000"/>
              <a:buFont typeface="Wingdings 3" charset="2"/>
              <a:buNone/>
              <a:defRPr lang="en-US" sz="1800" kern="1200" baseline="0">
                <a:solidFill>
                  <a:schemeClr val="bg2">
                    <a:lumMod val="25000"/>
                  </a:schemeClr>
                </a:solidFill>
                <a:latin typeface="Arial" panose="020b0604020202020204" pitchFamily="34" charset="0"/>
                <a:ea typeface="+mn-ea"/>
                <a:cs typeface="Arial" panose="020b0604020202020204" pitchFamily="34" charset="0"/>
              </a:defRPr>
            </a:lvl1pPr>
          </a:lstStyle>
          <a:p>
            <a:r>
              <a:rPr lang="en-US"/>
              <a:t>Click icon to add picture</a:t>
            </a:r>
            <a:endParaRPr lang="en-US"/>
          </a:p>
        </p:txBody>
      </p:sp>
      <p:sp>
        <p:nvSpPr>
          <p:cNvPr id="20" name="Text Placeholder 9"/>
          <p:cNvSpPr>
            <a:spLocks noGrp="1"/>
          </p:cNvSpPr>
          <p:nvPr>
            <p:ph type="body" sz="quarter" idx="24" hasCustomPrompt="1"/>
          </p:nvPr>
        </p:nvSpPr>
        <p:spPr>
          <a:xfrm>
            <a:off x="1785480" y="4740277"/>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21" name="Text Placeholder 2"/>
          <p:cNvSpPr>
            <a:spLocks noGrp="1"/>
          </p:cNvSpPr>
          <p:nvPr>
            <p:ph type="body" idx="25" hasCustomPrompt="1"/>
          </p:nvPr>
        </p:nvSpPr>
        <p:spPr>
          <a:xfrm>
            <a:off x="1785482" y="5254525"/>
            <a:ext cx="3686849" cy="742606"/>
          </a:xfrm>
        </p:spPr>
        <p:txBody>
          <a:bodyPr anchor="t">
            <a:normAutofit/>
          </a:bodyPr>
          <a:lstStyle>
            <a:lvl1pPr marL="0" indent="0" algn="l">
              <a:spcBef>
                <a:spcPct val="0"/>
              </a:spcBef>
              <a:buNone/>
              <a:defRPr sz="18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a:t>
            </a:r>
          </a:p>
        </p:txBody>
      </p:sp>
      <p:sp>
        <p:nvSpPr>
          <p:cNvPr id="22" name="Picture Placeholder 7"/>
          <p:cNvSpPr>
            <a:spLocks noGrp="1" noChangeAspect="1"/>
          </p:cNvSpPr>
          <p:nvPr>
            <p:ph type="pic" sz="quarter" idx="26"/>
          </p:nvPr>
        </p:nvSpPr>
        <p:spPr>
          <a:xfrm>
            <a:off x="677334" y="4740277"/>
            <a:ext cx="1005483" cy="1256854"/>
          </a:xfrm>
        </p:spPr>
        <p:txBody>
          <a:bodyPr>
            <a:normAutofit/>
          </a:bodyPr>
          <a:lstStyle>
            <a:lvl1pPr marL="0" indent="0" algn="l" defTabSz="457200" rtl="0" eaLnBrk="1" latinLnBrk="0" hangingPunct="1">
              <a:spcBef>
                <a:spcPts val="1000"/>
              </a:spcBef>
              <a:spcAft>
                <a:spcPct val="0"/>
              </a:spcAft>
              <a:buClr>
                <a:schemeClr val="accent1"/>
              </a:buClr>
              <a:buSzPct val="80000"/>
              <a:buFont typeface="Wingdings 3" charset="2"/>
              <a:buNone/>
              <a:defRPr lang="en-US" sz="1800" kern="1200" baseline="0">
                <a:solidFill>
                  <a:schemeClr val="bg2">
                    <a:lumMod val="25000"/>
                  </a:schemeClr>
                </a:solidFill>
                <a:latin typeface="Arial" panose="020b0604020202020204" pitchFamily="34" charset="0"/>
                <a:ea typeface="+mn-ea"/>
                <a:cs typeface="Arial" panose="020b0604020202020204" pitchFamily="34" charset="0"/>
              </a:defRPr>
            </a:lvl1pPr>
          </a:lstStyle>
          <a:p>
            <a:r>
              <a:rPr lang="en-US"/>
              <a:t>Click icon to add picture</a:t>
            </a:r>
            <a:endParaRPr lang="en-US"/>
          </a:p>
        </p:txBody>
      </p:sp>
      <p:sp>
        <p:nvSpPr>
          <p:cNvPr id="2" name="TextBox 1"/>
          <p:cNvSpPr txBox="1"/>
          <p:nvPr userDrawn="1"/>
        </p:nvSpPr>
        <p:spPr>
          <a:xfrm>
            <a:off x="575734" y="6234768"/>
            <a:ext cx="10079566" cy="415498"/>
          </a:xfrm>
          <a:prstGeom prst="rect">
            <a:avLst/>
          </a:prstGeom>
          <a:noFill/>
        </p:spPr>
        <p:txBody>
          <a:bodyPr wrap="square" rtlCol="0">
            <a:spAutoFit/>
          </a:bodyPr>
          <a:lstStyle/>
          <a:p>
            <a:pPr marL="0" marR="0" lvl="0" indent="0" algn="l" defTabSz="457200" rtl="0" eaLnBrk="1" fontAlgn="auto" latinLnBrk="0" hangingPunct="1">
              <a:lnSpc>
                <a:spcPct val="100000"/>
              </a:lnSpc>
              <a:spcBef>
                <a:spcPct val="0"/>
              </a:spcBef>
              <a:spcAft>
                <a:spcPct val="0"/>
              </a:spcAft>
              <a:buClrTx/>
              <a:buSzTx/>
              <a:buFontTx/>
              <a:buNone/>
              <a:defRPr/>
            </a:pPr>
            <a:r>
              <a:rPr kumimoji="0" lang="en-US" sz="1000" b="0" i="1" u="none" strike="noStrike" cap="none" normalizeH="0" baseline="0">
                <a:ln>
                  <a:noFill/>
                </a:ln>
                <a:solidFill>
                  <a:srgbClr val="002D62"/>
                </a:solidFill>
                <a:effectLst/>
                <a:latin typeface="Arial" panose="020b0604020202020204" pitchFamily="34" charset="0"/>
                <a:cs typeface="Arial" panose="020b0604020202020204" pitchFamily="34" charset="0"/>
              </a:rPr>
              <a:t>This presentation is intended to provide information on legal issues and should not be construed as legal advice. In addition, attendance at a Godfrey &amp; Kahn, S.C. presentation does not create an attorney-client relationship. Please consult the speaker if you have any questions concerning the information discussed during this presentation.</a:t>
            </a:r>
            <a:endParaRPr kumimoji="0" lang="en-US" sz="1000" b="0" i="1"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pic>
        <p:nvPicPr>
          <p:cNvPr id="46" name="Picture 45"/>
          <p:cNvPicPr>
            <a:picLocks noChangeAspect="1"/>
          </p:cNvPicPr>
          <p:nvPr userDrawn="1"/>
        </p:nvPicPr>
        <p:blipFill>
          <a:blip r:embed="rId1">
            <a:extLst>
              <a:ext uri="{28A0092B-C50C-407E-A947-70E740481C1C}">
                <a14:useLocalDpi xmlns:a14="http://schemas.microsoft.com/office/drawing/2010/main" val="0"/>
              </a:ext>
            </a:extLst>
          </a:blip>
          <a:srcRect l="43885" t="17656" b="18666"/>
          <a:stretch>
            <a:fillRect/>
          </a:stretch>
        </p:blipFill>
        <p:spPr>
          <a:xfrm>
            <a:off x="10871200" y="-12700"/>
            <a:ext cx="1320800" cy="6870700"/>
          </a:xfrm>
          <a:prstGeom prst="rect">
            <a:avLst/>
          </a:prstGeom>
        </p:spPr>
      </p:pic>
      <p:pic>
        <p:nvPicPr>
          <p:cNvPr id="48" name="Picture 47"/>
          <p:cNvPicPr>
            <a:picLocks noChangeAspect="1"/>
          </p:cNvPicPr>
          <p:nvPr userDrawn="1"/>
        </p:nvPicPr>
        <p:blipFill>
          <a:blip r:embed="rId1">
            <a:extLst>
              <a:ext uri="{28A0092B-C50C-407E-A947-70E740481C1C}">
                <a14:useLocalDpi xmlns:a14="http://schemas.microsoft.com/office/drawing/2010/main" val="0"/>
              </a:ext>
            </a:extLst>
          </a:blip>
          <a:srcRect l="42241" t="46141" r="46310" b="18431"/>
          <a:stretch>
            <a:fillRect/>
          </a:stretch>
        </p:blipFill>
        <p:spPr>
          <a:xfrm>
            <a:off x="-17546" y="0"/>
            <a:ext cx="246145" cy="3822700"/>
          </a:xfrm>
          <a:prstGeom prst="rect">
            <a:avLst/>
          </a:prstGeom>
        </p:spPr>
      </p:pic>
      <p:sp>
        <p:nvSpPr>
          <p:cNvPr id="51" name="Text Placeholder 9"/>
          <p:cNvSpPr>
            <a:spLocks noGrp="1"/>
          </p:cNvSpPr>
          <p:nvPr>
            <p:ph type="body" sz="quarter" idx="27" hasCustomPrompt="1"/>
          </p:nvPr>
        </p:nvSpPr>
        <p:spPr>
          <a:xfrm>
            <a:off x="1785480" y="1697072"/>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52" name="Text Placeholder 2"/>
          <p:cNvSpPr>
            <a:spLocks noGrp="1"/>
          </p:cNvSpPr>
          <p:nvPr>
            <p:ph type="body" idx="28" hasCustomPrompt="1"/>
          </p:nvPr>
        </p:nvSpPr>
        <p:spPr>
          <a:xfrm>
            <a:off x="1785482" y="2211320"/>
            <a:ext cx="3686849" cy="742606"/>
          </a:xfrm>
        </p:spPr>
        <p:txBody>
          <a:bodyPr anchor="t">
            <a:normAutofit/>
          </a:bodyPr>
          <a:lstStyle>
            <a:lvl1pPr marL="0" indent="0" algn="l">
              <a:spcBef>
                <a:spcPct val="0"/>
              </a:spcBef>
              <a:buNone/>
              <a:defRPr sz="18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a:t>
            </a:r>
          </a:p>
        </p:txBody>
      </p:sp>
      <p:sp>
        <p:nvSpPr>
          <p:cNvPr id="53" name="Picture Placeholder 7"/>
          <p:cNvSpPr>
            <a:spLocks noGrp="1" noChangeAspect="1"/>
          </p:cNvSpPr>
          <p:nvPr>
            <p:ph type="pic" sz="quarter" idx="29"/>
          </p:nvPr>
        </p:nvSpPr>
        <p:spPr>
          <a:xfrm>
            <a:off x="677334" y="1697072"/>
            <a:ext cx="1005483" cy="1256854"/>
          </a:xfrm>
        </p:spPr>
        <p:txBody>
          <a:bodyPr>
            <a:noAutofit/>
          </a:bodyPr>
          <a:lstStyle>
            <a:lvl1pPr marL="0" indent="0">
              <a:buNone/>
              <a:defRPr sz="1800"/>
            </a:lvl1pPr>
          </a:lstStyle>
          <a:p>
            <a:r>
              <a:rPr lang="en-US"/>
              <a:t>Click icon to add picture</a:t>
            </a:r>
            <a:endParaRPr lang="en-US"/>
          </a:p>
        </p:txBody>
      </p:sp>
      <p:sp>
        <p:nvSpPr>
          <p:cNvPr id="54" name="Text Placeholder 9"/>
          <p:cNvSpPr>
            <a:spLocks noGrp="1"/>
          </p:cNvSpPr>
          <p:nvPr>
            <p:ph type="body" sz="quarter" idx="30" hasCustomPrompt="1"/>
          </p:nvPr>
        </p:nvSpPr>
        <p:spPr>
          <a:xfrm>
            <a:off x="6833437" y="1697072"/>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55" name="Text Placeholder 2"/>
          <p:cNvSpPr>
            <a:spLocks noGrp="1"/>
          </p:cNvSpPr>
          <p:nvPr>
            <p:ph type="body" idx="31" hasCustomPrompt="1"/>
          </p:nvPr>
        </p:nvSpPr>
        <p:spPr>
          <a:xfrm>
            <a:off x="6833439" y="2211320"/>
            <a:ext cx="3686849" cy="742606"/>
          </a:xfrm>
        </p:spPr>
        <p:txBody>
          <a:bodyPr anchor="t">
            <a:normAutofit/>
          </a:bodyPr>
          <a:lstStyle>
            <a:lvl1pPr marL="0" indent="0" algn="l">
              <a:spcBef>
                <a:spcPct val="0"/>
              </a:spcBef>
              <a:buNone/>
              <a:defRPr sz="18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a:t>
            </a:r>
          </a:p>
        </p:txBody>
      </p:sp>
      <p:sp>
        <p:nvSpPr>
          <p:cNvPr id="56" name="Picture Placeholder 7"/>
          <p:cNvSpPr>
            <a:spLocks noGrp="1" noChangeAspect="1"/>
          </p:cNvSpPr>
          <p:nvPr>
            <p:ph type="pic" sz="quarter" idx="32"/>
          </p:nvPr>
        </p:nvSpPr>
        <p:spPr>
          <a:xfrm>
            <a:off x="5725291" y="1697072"/>
            <a:ext cx="1005483" cy="1256854"/>
          </a:xfrm>
        </p:spPr>
        <p:txBody>
          <a:bodyPr>
            <a:normAutofit/>
          </a:bodyPr>
          <a:lstStyle>
            <a:lvl1pPr marL="0" indent="0" algn="l" defTabSz="457200" rtl="0" eaLnBrk="1" latinLnBrk="0" hangingPunct="1">
              <a:spcBef>
                <a:spcPts val="1000"/>
              </a:spcBef>
              <a:spcAft>
                <a:spcPct val="0"/>
              </a:spcAft>
              <a:buClr>
                <a:schemeClr val="accent1"/>
              </a:buClr>
              <a:buSzPct val="80000"/>
              <a:buFont typeface="Wingdings 3" charset="2"/>
              <a:buNone/>
              <a:defRPr lang="en-US" sz="1800" kern="1200" baseline="0">
                <a:solidFill>
                  <a:schemeClr val="bg2">
                    <a:lumMod val="25000"/>
                  </a:schemeClr>
                </a:solidFill>
                <a:latin typeface="Arial" panose="020b0604020202020204" pitchFamily="34" charset="0"/>
                <a:ea typeface="+mn-ea"/>
                <a:cs typeface="Arial" panose="020b0604020202020204" pitchFamily="34" charset="0"/>
              </a:defRPr>
            </a:lvl1pPr>
          </a:lstStyle>
          <a:p>
            <a:r>
              <a:rPr lang="en-US"/>
              <a:t>Click icon to add picture</a:t>
            </a:r>
            <a:endParaRPr lang="en-US"/>
          </a:p>
        </p:txBody>
      </p:sp>
      <p:sp>
        <p:nvSpPr>
          <p:cNvPr id="12" name="TextBox 11"/>
          <p:cNvSpPr txBox="1"/>
          <p:nvPr userDrawn="1"/>
        </p:nvSpPr>
        <p:spPr>
          <a:xfrm rot="16200000">
            <a:off x="8794832" y="3528778"/>
            <a:ext cx="5473534" cy="769441"/>
          </a:xfrm>
          <a:prstGeom prst="rect">
            <a:avLst/>
          </a:prstGeom>
          <a:noFill/>
        </p:spPr>
        <p:txBody>
          <a:bodyPr wrap="square" rtlCol="0">
            <a:spAutoFit/>
          </a:bodyPr>
          <a:lstStyle/>
          <a:p>
            <a:r>
              <a:rPr lang="en-US" sz="4400" b="1">
                <a:solidFill>
                  <a:schemeClr val="bg1"/>
                </a:solidFill>
              </a:rPr>
              <a:t>THANK YOU</a:t>
            </a:r>
          </a:p>
        </p:txBody>
      </p:sp>
      <p:sp>
        <p:nvSpPr>
          <p:cNvPr id="28" name="TextBox 27"/>
          <p:cNvSpPr txBox="1"/>
          <p:nvPr userDrawn="1"/>
        </p:nvSpPr>
        <p:spPr>
          <a:xfrm>
            <a:off x="593444" y="953836"/>
            <a:ext cx="7074094" cy="276999"/>
          </a:xfrm>
          <a:prstGeom prst="rect">
            <a:avLst/>
          </a:prstGeom>
          <a:noFill/>
        </p:spPr>
        <p:txBody>
          <a:bodyPr wrap="square" rtlCol="0">
            <a:spAutoFit/>
          </a:bodyPr>
          <a:lstStyle/>
          <a:p>
            <a:pPr algn="l"/>
            <a:r>
              <a:rPr lang="en-US" sz="1200" b="0" i="0" u="none" strike="noStrike" kern="1200" baseline="0">
                <a:solidFill>
                  <a:schemeClr val="tx1"/>
                </a:solidFill>
                <a:latin typeface="+mn-lt"/>
                <a:ea typeface="+mn-ea"/>
                <a:cs typeface="+mn-cs"/>
              </a:rPr>
              <a:t>MILWAUKEE | MADISON | GREEN BAY | APPLETON | </a:t>
            </a:r>
            <a:r>
              <a:rPr lang="en-US" sz="1200" b="0" i="0" u="none" strike="noStrike" kern="1200" baseline="0">
                <a:solidFill>
                  <a:schemeClr val="tx1"/>
                </a:solidFill>
                <a:latin typeface="Arial" panose="020b0604020202020204" pitchFamily="34" charset="0"/>
                <a:ea typeface="+mn-ea"/>
                <a:cs typeface="Arial" panose="020b0604020202020204" pitchFamily="34" charset="0"/>
              </a:rPr>
              <a:t>EAU CLAIRE | </a:t>
            </a:r>
            <a:r>
              <a:rPr lang="en-US" sz="1200" b="0" i="0" u="none" strike="noStrike" kern="1200" baseline="0">
                <a:solidFill>
                  <a:schemeClr val="tx1"/>
                </a:solidFill>
                <a:latin typeface="+mn-lt"/>
                <a:ea typeface="+mn-ea"/>
                <a:cs typeface="+mn-cs"/>
              </a:rPr>
              <a:t>WASHINGTON, D.C. </a:t>
            </a:r>
            <a:endParaRPr lang="en-US" sz="1200" b="0"/>
          </a:p>
        </p:txBody>
      </p:sp>
      <p:pic>
        <p:nvPicPr>
          <p:cNvPr id="4" name="Picture 3" descr="A blue and white text on a black background&#10;&#10;Description automatically generated">
            <a:extLst>
              <a:ext uri="{FF2B5EF4-FFF2-40B4-BE49-F238E27FC236}">
                <a16:creationId xmlns:a16="http://schemas.microsoft.com/office/drawing/2014/main" id="{0114C0C7-482A-47D7-CC9F-6E843D94A5E4}"/>
              </a:ext>
            </a:extLst>
          </p:cNvPr>
          <p:cNvPicPr>
            <a:picLocks noChangeAspect="1"/>
          </p:cNvPicPr>
          <p:nvPr userDrawn="1"/>
        </p:nvPicPr>
        <p:blipFill>
          <a:blip r:embed="rId2"/>
          <a:stretch>
            <a:fillRect/>
          </a:stretch>
        </p:blipFill>
        <p:spPr>
          <a:xfrm>
            <a:off x="595449" y="480105"/>
            <a:ext cx="3297922" cy="502933"/>
          </a:xfrm>
          <a:prstGeom prst="rect">
            <a:avLst/>
          </a:prstGeom>
        </p:spPr>
      </p:pic>
    </p:spTree>
    <p:extLst>
      <p:ext uri="{BB962C8B-B14F-4D97-AF65-F5344CB8AC3E}">
        <p14:creationId xmlns:p14="http://schemas.microsoft.com/office/powerpoint/2010/main" val="2597649154"/>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hasCustomPrompt="1"/>
          </p:nvPr>
        </p:nvSpPr>
        <p:spPr>
          <a:xfrm>
            <a:off x="677334" y="609600"/>
            <a:ext cx="8606366" cy="1320800"/>
          </a:xfrm>
        </p:spPr>
        <p:txBody>
          <a:bodyPr/>
          <a:lstStyle>
            <a:lvl1pPr>
              <a:defRPr/>
            </a:lvl1pPr>
          </a:lstStyle>
          <a:p>
            <a:r>
              <a:rPr lang="en-US"/>
              <a:t>Click to edit page title</a:t>
            </a:r>
          </a:p>
        </p:txBody>
      </p:sp>
      <p:sp>
        <p:nvSpPr>
          <p:cNvPr id="3" name="Content Placeholder 2"/>
          <p:cNvSpPr>
            <a:spLocks noGrp="1"/>
          </p:cNvSpPr>
          <p:nvPr>
            <p:ph idx="1"/>
          </p:nvPr>
        </p:nvSpPr>
        <p:spPr>
          <a:xfrm>
            <a:off x="677334" y="2160589"/>
            <a:ext cx="8606366" cy="42154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pic>
        <p:nvPicPr>
          <p:cNvPr id="14" name="Picture 13"/>
          <p:cNvPicPr>
            <a:picLocks noChangeAspect="1"/>
          </p:cNvPicPr>
          <p:nvPr userDrawn="1"/>
        </p:nvPicPr>
        <p:blipFill>
          <a:blip r:embed="rId1">
            <a:extLst>
              <a:ext uri="{28A0092B-C50C-407E-A947-70E740481C1C}">
                <a14:useLocalDpi xmlns:a14="http://schemas.microsoft.com/office/drawing/2010/main" val="0"/>
              </a:ext>
            </a:extLst>
          </a:blip>
          <a:srcRect t="17656" b="18666"/>
          <a:stretch>
            <a:fillRect/>
          </a:stretch>
        </p:blipFill>
        <p:spPr>
          <a:xfrm>
            <a:off x="9838265" y="-12700"/>
            <a:ext cx="2353735" cy="6870700"/>
          </a:xfrm>
          <a:prstGeom prst="rect">
            <a:avLst/>
          </a:prstGeom>
        </p:spPr>
      </p:pic>
      <p:pic>
        <p:nvPicPr>
          <p:cNvPr id="16" name="Picture 15"/>
          <p:cNvPicPr>
            <a:picLocks noChangeAspect="1"/>
          </p:cNvPicPr>
          <p:nvPr userDrawn="1"/>
        </p:nvPicPr>
        <p:blipFill>
          <a:blip r:embed="rId1">
            <a:extLst>
              <a:ext uri="{28A0092B-C50C-407E-A947-70E740481C1C}">
                <a14:useLocalDpi xmlns:a14="http://schemas.microsoft.com/office/drawing/2010/main" val="0"/>
              </a:ext>
            </a:extLst>
          </a:blip>
          <a:srcRect l="42241" t="46141" r="46310" b="18431"/>
          <a:stretch>
            <a:fillRect/>
          </a:stretch>
        </p:blipFill>
        <p:spPr>
          <a:xfrm>
            <a:off x="-17546" y="0"/>
            <a:ext cx="246145" cy="3822700"/>
          </a:xfrm>
          <a:prstGeom prst="rect">
            <a:avLst/>
          </a:prstGeom>
        </p:spPr>
      </p:pic>
      <p:sp>
        <p:nvSpPr>
          <p:cNvPr id="7" name="Slide Number Placeholder 3"/>
          <p:cNvSpPr>
            <a:spLocks noGrp="1"/>
          </p:cNvSpPr>
          <p:nvPr>
            <p:ph type="sldNum" sz="quarter" idx="4"/>
          </p:nvPr>
        </p:nvSpPr>
        <p:spPr>
          <a:xfrm>
            <a:off x="6530801" y="642371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4A85C0-B9AB-439E-A54C-B6D741946A5B}" type="slidenum">
              <a:rPr lang="en-US" smtClean="0"/>
              <a:t>‹#›</a:t>
            </a:fld>
            <a:endParaRPr lang="en-US"/>
          </a:p>
        </p:txBody>
      </p:sp>
      <p:pic>
        <p:nvPicPr>
          <p:cNvPr id="4" name="Picture 3">
            <a:extLst>
              <a:ext uri="{FF2B5EF4-FFF2-40B4-BE49-F238E27FC236}">
                <a16:creationId xmlns:a16="http://schemas.microsoft.com/office/drawing/2014/main" id="{E7CA180B-1DF7-7C7F-DBD3-EC05721B4512}"/>
              </a:ext>
            </a:extLst>
          </p:cNvPr>
          <p:cNvPicPr>
            <a:picLocks noChangeAspect="1"/>
          </p:cNvPicPr>
          <p:nvPr userDrawn="1"/>
        </p:nvPicPr>
        <p:blipFill>
          <a:blip r:embed="rId2"/>
          <a:stretch>
            <a:fillRect/>
          </a:stretch>
        </p:blipFill>
        <p:spPr>
          <a:xfrm>
            <a:off x="10014288" y="6502148"/>
            <a:ext cx="2001687" cy="200168"/>
          </a:xfrm>
          <a:prstGeom prst="rect">
            <a:avLst/>
          </a:prstGeom>
        </p:spPr>
      </p:pic>
    </p:spTree>
    <p:extLst>
      <p:ext uri="{BB962C8B-B14F-4D97-AF65-F5344CB8AC3E}">
        <p14:creationId xmlns:p14="http://schemas.microsoft.com/office/powerpoint/2010/main" val="426390620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Column No Headers">
    <p:spTree>
      <p:nvGrpSpPr>
        <p:cNvPr id="1" name=""/>
        <p:cNvGrpSpPr/>
        <p:nvPr/>
      </p:nvGrpSpPr>
      <p:grpSpPr>
        <a:xfrm>
          <a:off x="0" y="0"/>
          <a:ext cx="0" cy="0"/>
        </a:xfrm>
      </p:grpSpPr>
      <p:sp>
        <p:nvSpPr>
          <p:cNvPr id="2" name="Title 1"/>
          <p:cNvSpPr>
            <a:spLocks noGrp="1"/>
          </p:cNvSpPr>
          <p:nvPr>
            <p:ph type="title" hasCustomPrompt="1"/>
          </p:nvPr>
        </p:nvSpPr>
        <p:spPr/>
        <p:txBody>
          <a:bodyPr/>
          <a:lstStyle/>
          <a:p>
            <a:r>
              <a:rPr lang="en-US"/>
              <a:t>Click to edit page title</a:t>
            </a:r>
          </a:p>
        </p:txBody>
      </p:sp>
      <p:sp>
        <p:nvSpPr>
          <p:cNvPr id="3" name="Content Placeholder 2"/>
          <p:cNvSpPr>
            <a:spLocks noGrp="1"/>
          </p:cNvSpPr>
          <p:nvPr>
            <p:ph sz="half" idx="1"/>
          </p:nvPr>
        </p:nvSpPr>
        <p:spPr>
          <a:xfrm>
            <a:off x="677334" y="2160588"/>
            <a:ext cx="4184035" cy="42761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5089970" y="2160589"/>
            <a:ext cx="4184034" cy="42761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pic>
        <p:nvPicPr>
          <p:cNvPr id="9" name="Picture 8"/>
          <p:cNvPicPr>
            <a:picLocks noChangeAspect="1"/>
          </p:cNvPicPr>
          <p:nvPr userDrawn="1"/>
        </p:nvPicPr>
        <p:blipFill>
          <a:blip r:embed="rId1">
            <a:extLst>
              <a:ext uri="{28A0092B-C50C-407E-A947-70E740481C1C}">
                <a14:useLocalDpi xmlns:a14="http://schemas.microsoft.com/office/drawing/2010/main" val="0"/>
              </a:ext>
            </a:extLst>
          </a:blip>
          <a:srcRect t="17656" b="18666"/>
          <a:stretch>
            <a:fillRect/>
          </a:stretch>
        </p:blipFill>
        <p:spPr>
          <a:xfrm>
            <a:off x="9838265" y="-12700"/>
            <a:ext cx="2353735" cy="6870700"/>
          </a:xfrm>
          <a:prstGeom prst="rect">
            <a:avLst/>
          </a:prstGeom>
        </p:spPr>
      </p:pic>
      <p:pic>
        <p:nvPicPr>
          <p:cNvPr id="11" name="Picture 10"/>
          <p:cNvPicPr>
            <a:picLocks noChangeAspect="1"/>
          </p:cNvPicPr>
          <p:nvPr userDrawn="1"/>
        </p:nvPicPr>
        <p:blipFill>
          <a:blip r:embed="rId1">
            <a:extLst>
              <a:ext uri="{28A0092B-C50C-407E-A947-70E740481C1C}">
                <a14:useLocalDpi xmlns:a14="http://schemas.microsoft.com/office/drawing/2010/main" val="0"/>
              </a:ext>
            </a:extLst>
          </a:blip>
          <a:srcRect l="42241" t="46141" r="46310" b="18431"/>
          <a:stretch>
            <a:fillRect/>
          </a:stretch>
        </p:blipFill>
        <p:spPr>
          <a:xfrm>
            <a:off x="-17546" y="0"/>
            <a:ext cx="246145" cy="3822700"/>
          </a:xfrm>
          <a:prstGeom prst="rect">
            <a:avLst/>
          </a:prstGeom>
        </p:spPr>
      </p:pic>
      <p:sp>
        <p:nvSpPr>
          <p:cNvPr id="8" name="Slide Number Placeholder 3"/>
          <p:cNvSpPr>
            <a:spLocks noGrp="1"/>
          </p:cNvSpPr>
          <p:nvPr>
            <p:ph type="sldNum" sz="quarter" idx="4"/>
          </p:nvPr>
        </p:nvSpPr>
        <p:spPr>
          <a:xfrm>
            <a:off x="6530801" y="642371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4A85C0-B9AB-439E-A54C-B6D741946A5B}" type="slidenum">
              <a:rPr lang="en-US" smtClean="0"/>
              <a:t>‹#›</a:t>
            </a:fld>
            <a:endParaRPr lang="en-US"/>
          </a:p>
        </p:txBody>
      </p:sp>
      <p:pic>
        <p:nvPicPr>
          <p:cNvPr id="5" name="Picture 4">
            <a:extLst>
              <a:ext uri="{FF2B5EF4-FFF2-40B4-BE49-F238E27FC236}">
                <a16:creationId xmlns:a16="http://schemas.microsoft.com/office/drawing/2014/main" id="{4218CA62-B320-C6B5-51C3-F71D20E2102F}"/>
              </a:ext>
            </a:extLst>
          </p:cNvPr>
          <p:cNvPicPr>
            <a:picLocks noChangeAspect="1"/>
          </p:cNvPicPr>
          <p:nvPr userDrawn="1"/>
        </p:nvPicPr>
        <p:blipFill>
          <a:blip r:embed="rId2"/>
          <a:stretch>
            <a:fillRect/>
          </a:stretch>
        </p:blipFill>
        <p:spPr>
          <a:xfrm>
            <a:off x="10014288" y="6502148"/>
            <a:ext cx="2001687" cy="200168"/>
          </a:xfrm>
          <a:prstGeom prst="rect">
            <a:avLst/>
          </a:prstGeom>
        </p:spPr>
      </p:pic>
    </p:spTree>
    <p:extLst>
      <p:ext uri="{BB962C8B-B14F-4D97-AF65-F5344CB8AC3E}">
        <p14:creationId xmlns:p14="http://schemas.microsoft.com/office/powerpoint/2010/main" val="2230463311"/>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Two-Column With Headers">
    <p:spTree>
      <p:nvGrpSpPr>
        <p:cNvPr id="1" name=""/>
        <p:cNvGrpSpPr/>
        <p:nvPr/>
      </p:nvGrpSpPr>
      <p:grpSpPr>
        <a:xfrm>
          <a:off x="0" y="0"/>
          <a:ext cx="0" cy="0"/>
        </a:xfrm>
      </p:grpSpPr>
      <p:sp>
        <p:nvSpPr>
          <p:cNvPr id="2" name="Title 1"/>
          <p:cNvSpPr>
            <a:spLocks noGrp="1"/>
          </p:cNvSpPr>
          <p:nvPr>
            <p:ph type="title" hasCustomPrompt="1"/>
          </p:nvPr>
        </p:nvSpPr>
        <p:spPr/>
        <p:txBody>
          <a:bodyPr/>
          <a:lstStyle>
            <a:lvl1pPr>
              <a:defRPr/>
            </a:lvl1pPr>
          </a:lstStyle>
          <a:p>
            <a:r>
              <a:rPr lang="en-US"/>
              <a:t>Click to edit page title</a:t>
            </a:r>
          </a:p>
        </p:txBody>
      </p:sp>
      <p:sp>
        <p:nvSpPr>
          <p:cNvPr id="3" name="Text Placeholder 2"/>
          <p:cNvSpPr>
            <a:spLocks noGrp="1"/>
          </p:cNvSpPr>
          <p:nvPr>
            <p:ph type="body" idx="1" hasCustomPrompt="1"/>
          </p:nvPr>
        </p:nvSpPr>
        <p:spPr>
          <a:xfrm>
            <a:off x="675745" y="2160983"/>
            <a:ext cx="4185623" cy="576262"/>
          </a:xfrm>
        </p:spPr>
        <p:txBody>
          <a:bodyPr anchor="b">
            <a:noAutofit/>
          </a:bodyPr>
          <a:lstStyle>
            <a:lvl1pPr marL="0" indent="0">
              <a:buNone/>
              <a:defRPr sz="3200" b="1">
                <a:solidFill>
                  <a:srgbClr val="00B0F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section header</a:t>
            </a:r>
          </a:p>
        </p:txBody>
      </p:sp>
      <p:sp>
        <p:nvSpPr>
          <p:cNvPr id="4" name="Content Placeholder 3"/>
          <p:cNvSpPr>
            <a:spLocks noGrp="1"/>
          </p:cNvSpPr>
          <p:nvPr>
            <p:ph sz="half" idx="2" hasCustomPrompt="1"/>
          </p:nvPr>
        </p:nvSpPr>
        <p:spPr>
          <a:xfrm>
            <a:off x="675745" y="2737245"/>
            <a:ext cx="4185623" cy="3699535"/>
          </a:xfrm>
        </p:spPr>
        <p:txBody>
          <a:bodyPr>
            <a:normAutofit/>
          </a:bodyPr>
          <a:lstStyle>
            <a:lvl1pPr>
              <a:defRPr sz="2800"/>
            </a:lvl1pPr>
            <a:lvl2pPr>
              <a:defRPr sz="2400"/>
            </a:lvl2pPr>
            <a:lvl3pPr>
              <a:defRPr sz="20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5088383" y="2160983"/>
            <a:ext cx="4185618" cy="576262"/>
          </a:xfrm>
        </p:spPr>
        <p:txBody>
          <a:bodyPr anchor="b">
            <a:noAutofit/>
          </a:bodyPr>
          <a:lstStyle>
            <a:lvl1pPr marL="0" indent="0">
              <a:buNone/>
              <a:defRPr lang="en-US" sz="3200" b="1" kern="1200" baseline="0" smtClean="0">
                <a:solidFill>
                  <a:srgbClr val="00B0F0"/>
                </a:solidFill>
                <a:latin typeface="Arial" panose="020b0604020202020204" pitchFamily="34" charset="0"/>
                <a:ea typeface="+mn-ea"/>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section header</a:t>
            </a:r>
          </a:p>
        </p:txBody>
      </p:sp>
      <p:sp>
        <p:nvSpPr>
          <p:cNvPr id="6" name="Content Placeholder 5"/>
          <p:cNvSpPr>
            <a:spLocks noGrp="1"/>
          </p:cNvSpPr>
          <p:nvPr>
            <p:ph sz="quarter" idx="4" hasCustomPrompt="1"/>
          </p:nvPr>
        </p:nvSpPr>
        <p:spPr>
          <a:xfrm>
            <a:off x="5088384" y="2737245"/>
            <a:ext cx="4185617" cy="3699535"/>
          </a:xfrm>
        </p:spPr>
        <p:txBody>
          <a:bodyPr>
            <a:normAutofit/>
          </a:bodyPr>
          <a:lstStyle>
            <a:lvl1pPr>
              <a:defRPr sz="2800"/>
            </a:lvl1pPr>
            <a:lvl2pPr>
              <a:defRPr sz="2400"/>
            </a:lvl2pPr>
            <a:lvl3pPr>
              <a:defRPr sz="20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1">
            <a:extLst>
              <a:ext uri="{28A0092B-C50C-407E-A947-70E740481C1C}">
                <a14:useLocalDpi xmlns:a14="http://schemas.microsoft.com/office/drawing/2010/main" val="0"/>
              </a:ext>
            </a:extLst>
          </a:blip>
          <a:srcRect t="17656" b="18666"/>
          <a:stretch>
            <a:fillRect/>
          </a:stretch>
        </p:blipFill>
        <p:spPr>
          <a:xfrm>
            <a:off x="9838265" y="-12700"/>
            <a:ext cx="2353735" cy="6870700"/>
          </a:xfrm>
          <a:prstGeom prst="rect">
            <a:avLst/>
          </a:prstGeom>
        </p:spPr>
      </p:pic>
      <p:pic>
        <p:nvPicPr>
          <p:cNvPr id="14" name="Picture 13"/>
          <p:cNvPicPr>
            <a:picLocks noChangeAspect="1"/>
          </p:cNvPicPr>
          <p:nvPr userDrawn="1"/>
        </p:nvPicPr>
        <p:blipFill>
          <a:blip r:embed="rId1">
            <a:extLst>
              <a:ext uri="{28A0092B-C50C-407E-A947-70E740481C1C}">
                <a14:useLocalDpi xmlns:a14="http://schemas.microsoft.com/office/drawing/2010/main" val="0"/>
              </a:ext>
            </a:extLst>
          </a:blip>
          <a:srcRect l="42241" t="46141" r="46310" b="18431"/>
          <a:stretch>
            <a:fillRect/>
          </a:stretch>
        </p:blipFill>
        <p:spPr>
          <a:xfrm>
            <a:off x="-17546" y="0"/>
            <a:ext cx="246145" cy="3822700"/>
          </a:xfrm>
          <a:prstGeom prst="rect">
            <a:avLst/>
          </a:prstGeom>
        </p:spPr>
      </p:pic>
      <p:sp>
        <p:nvSpPr>
          <p:cNvPr id="10" name="Slide Number Placeholder 3"/>
          <p:cNvSpPr>
            <a:spLocks noGrp="1"/>
          </p:cNvSpPr>
          <p:nvPr>
            <p:ph type="sldNum" sz="quarter" idx="10"/>
          </p:nvPr>
        </p:nvSpPr>
        <p:spPr>
          <a:xfrm>
            <a:off x="6530801" y="642371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4A85C0-B9AB-439E-A54C-B6D741946A5B}" type="slidenum">
              <a:rPr lang="en-US" smtClean="0"/>
              <a:t>‹#›</a:t>
            </a:fld>
            <a:endParaRPr lang="en-US"/>
          </a:p>
        </p:txBody>
      </p:sp>
      <p:pic>
        <p:nvPicPr>
          <p:cNvPr id="7" name="Picture 6">
            <a:extLst>
              <a:ext uri="{FF2B5EF4-FFF2-40B4-BE49-F238E27FC236}">
                <a16:creationId xmlns:a16="http://schemas.microsoft.com/office/drawing/2014/main" id="{31F17870-2943-6CEB-D97B-AA134B48FC30}"/>
              </a:ext>
            </a:extLst>
          </p:cNvPr>
          <p:cNvPicPr>
            <a:picLocks noChangeAspect="1"/>
          </p:cNvPicPr>
          <p:nvPr userDrawn="1"/>
        </p:nvPicPr>
        <p:blipFill>
          <a:blip r:embed="rId2"/>
          <a:stretch>
            <a:fillRect/>
          </a:stretch>
        </p:blipFill>
        <p:spPr>
          <a:xfrm>
            <a:off x="10014288" y="6502148"/>
            <a:ext cx="2001687" cy="200168"/>
          </a:xfrm>
          <a:prstGeom prst="rect">
            <a:avLst/>
          </a:prstGeom>
        </p:spPr>
      </p:pic>
    </p:spTree>
    <p:extLst>
      <p:ext uri="{BB962C8B-B14F-4D97-AF65-F5344CB8AC3E}">
        <p14:creationId xmlns:p14="http://schemas.microsoft.com/office/powerpoint/2010/main" val="230257907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Section Header Accent">
    <p:bg>
      <p:bgPr>
        <a:solidFill>
          <a:schemeClr val="accent1"/>
        </a:solidFill>
        <a:effectLst/>
      </p:bgPr>
    </p:bg>
    <p:spTree>
      <p:nvGrpSpPr>
        <p:cNvPr id="1" name=""/>
        <p:cNvGrpSpPr/>
        <p:nvPr/>
      </p:nvGrpSpPr>
      <p:grpSpPr>
        <a:xfrm>
          <a:off x="0" y="0"/>
          <a:ext cx="0" cy="0"/>
        </a:xfrm>
      </p:grpSpPr>
      <p:sp>
        <p:nvSpPr>
          <p:cNvPr id="2" name="Title 1"/>
          <p:cNvSpPr>
            <a:spLocks noGrp="1"/>
          </p:cNvSpPr>
          <p:nvPr>
            <p:ph type="title" hasCustomPrompt="1"/>
          </p:nvPr>
        </p:nvSpPr>
        <p:spPr>
          <a:xfrm>
            <a:off x="677335" y="2700867"/>
            <a:ext cx="8596668" cy="1826581"/>
          </a:xfrm>
        </p:spPr>
        <p:txBody>
          <a:bodyPr anchor="b">
            <a:normAutofit/>
          </a:bodyPr>
          <a:lstStyle>
            <a:lvl1pPr algn="l">
              <a:defRPr sz="4400" b="1" cap="none">
                <a:solidFill>
                  <a:schemeClr val="tx1"/>
                </a:solidFill>
              </a:defRPr>
            </a:lvl1pPr>
          </a:lstStyle>
          <a:p>
            <a:r>
              <a:rPr lang="en-US"/>
              <a:t>Click to edit section title</a:t>
            </a:r>
          </a:p>
        </p:txBody>
      </p:sp>
      <p:sp>
        <p:nvSpPr>
          <p:cNvPr id="3" name="Text Placeholder 2"/>
          <p:cNvSpPr>
            <a:spLocks noGrp="1"/>
          </p:cNvSpPr>
          <p:nvPr>
            <p:ph type="body" idx="1" hasCustomPrompt="1"/>
          </p:nvPr>
        </p:nvSpPr>
        <p:spPr>
          <a:xfrm>
            <a:off x="677335" y="4527448"/>
            <a:ext cx="8596668" cy="860400"/>
          </a:xfrm>
        </p:spPr>
        <p:txBody>
          <a:bodyPr anchor="t">
            <a:normAutofit/>
          </a:bodyPr>
          <a:lstStyle>
            <a:lvl1pPr marL="0" indent="0" algn="l">
              <a:buNone/>
              <a:defRPr sz="2800"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subtitle or section speaker</a:t>
            </a:r>
          </a:p>
        </p:txBody>
      </p:sp>
    </p:spTree>
    <p:extLst>
      <p:ext uri="{BB962C8B-B14F-4D97-AF65-F5344CB8AC3E}">
        <p14:creationId xmlns:p14="http://schemas.microsoft.com/office/powerpoint/2010/main" val="3909800380"/>
      </p:ext>
    </p:extLst>
  </p:cSld>
  <p:clrMapOvr>
    <a:overrideClrMapping bg1="dk1" tx1="lt1" bg2="dk2" tx2="lt2" accent1="accent1" accent2="accent2" accent3="accent3" accent4="accent4" accent5="accent5" accent6="accent6" hlink="hlink" folHlink="folHlink"/>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Picture with Caption">
    <p:spTree>
      <p:nvGrpSpPr>
        <p:cNvPr id="1" name=""/>
        <p:cNvGrpSpPr/>
        <p:nvPr/>
      </p:nvGrpSpPr>
      <p:grpSpPr>
        <a:xfrm>
          <a:off x="0" y="0"/>
          <a:ext cx="0" cy="0"/>
        </a:xfrm>
      </p:grpSpPr>
      <p:sp>
        <p:nvSpPr>
          <p:cNvPr id="2" name="Title 1"/>
          <p:cNvSpPr>
            <a:spLocks noGrp="1"/>
          </p:cNvSpPr>
          <p:nvPr>
            <p:ph type="title" hasCustomPrompt="1"/>
          </p:nvPr>
        </p:nvSpPr>
        <p:spPr>
          <a:xfrm>
            <a:off x="677334" y="4800600"/>
            <a:ext cx="8596667" cy="566738"/>
          </a:xfrm>
        </p:spPr>
        <p:txBody>
          <a:bodyPr anchor="b">
            <a:noAutofit/>
          </a:bodyPr>
          <a:lstStyle>
            <a:lvl1pPr algn="l">
              <a:defRPr sz="3200" b="0" baseline="0"/>
            </a:lvl1pPr>
          </a:lstStyle>
          <a:p>
            <a:r>
              <a:rPr lang="en-US"/>
              <a:t>Click to edit text</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a:p>
        </p:txBody>
      </p:sp>
      <p:sp>
        <p:nvSpPr>
          <p:cNvPr id="4" name="Text Placeholder 3"/>
          <p:cNvSpPr>
            <a:spLocks noGrp="1"/>
          </p:cNvSpPr>
          <p:nvPr>
            <p:ph type="body" sz="half" idx="2" hasCustomPrompt="1"/>
          </p:nvPr>
        </p:nvSpPr>
        <p:spPr>
          <a:xfrm>
            <a:off x="677334" y="5367338"/>
            <a:ext cx="8596667" cy="909894"/>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sub-text for this section</a:t>
            </a:r>
          </a:p>
        </p:txBody>
      </p:sp>
      <p:pic>
        <p:nvPicPr>
          <p:cNvPr id="9" name="Picture 8"/>
          <p:cNvPicPr>
            <a:picLocks noChangeAspect="1"/>
          </p:cNvPicPr>
          <p:nvPr userDrawn="1"/>
        </p:nvPicPr>
        <p:blipFill>
          <a:blip r:embed="rId1">
            <a:extLst>
              <a:ext uri="{28A0092B-C50C-407E-A947-70E740481C1C}">
                <a14:useLocalDpi xmlns:a14="http://schemas.microsoft.com/office/drawing/2010/main" val="0"/>
              </a:ext>
            </a:extLst>
          </a:blip>
          <a:srcRect t="17656" b="18666"/>
          <a:stretch>
            <a:fillRect/>
          </a:stretch>
        </p:blipFill>
        <p:spPr>
          <a:xfrm>
            <a:off x="9838265" y="-12700"/>
            <a:ext cx="2353735" cy="6870700"/>
          </a:xfrm>
          <a:prstGeom prst="rect">
            <a:avLst/>
          </a:prstGeom>
        </p:spPr>
      </p:pic>
      <p:pic>
        <p:nvPicPr>
          <p:cNvPr id="11" name="Picture 10"/>
          <p:cNvPicPr>
            <a:picLocks noChangeAspect="1"/>
          </p:cNvPicPr>
          <p:nvPr userDrawn="1"/>
        </p:nvPicPr>
        <p:blipFill>
          <a:blip r:embed="rId1">
            <a:extLst>
              <a:ext uri="{28A0092B-C50C-407E-A947-70E740481C1C}">
                <a14:useLocalDpi xmlns:a14="http://schemas.microsoft.com/office/drawing/2010/main" val="0"/>
              </a:ext>
            </a:extLst>
          </a:blip>
          <a:srcRect l="42241" t="46141" r="46310" b="18431"/>
          <a:stretch>
            <a:fillRect/>
          </a:stretch>
        </p:blipFill>
        <p:spPr>
          <a:xfrm>
            <a:off x="-17546" y="0"/>
            <a:ext cx="246145" cy="3822700"/>
          </a:xfrm>
          <a:prstGeom prst="rect">
            <a:avLst/>
          </a:prstGeom>
        </p:spPr>
      </p:pic>
      <p:sp>
        <p:nvSpPr>
          <p:cNvPr id="8" name="Slide Number Placeholder 3"/>
          <p:cNvSpPr>
            <a:spLocks noGrp="1"/>
          </p:cNvSpPr>
          <p:nvPr>
            <p:ph type="sldNum" sz="quarter" idx="4"/>
          </p:nvPr>
        </p:nvSpPr>
        <p:spPr>
          <a:xfrm>
            <a:off x="6530801" y="642371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4A85C0-B9AB-439E-A54C-B6D741946A5B}" type="slidenum">
              <a:rPr lang="en-US" smtClean="0"/>
              <a:t>‹#›</a:t>
            </a:fld>
            <a:endParaRPr lang="en-US"/>
          </a:p>
        </p:txBody>
      </p:sp>
      <p:pic>
        <p:nvPicPr>
          <p:cNvPr id="5" name="Picture 4">
            <a:extLst>
              <a:ext uri="{FF2B5EF4-FFF2-40B4-BE49-F238E27FC236}">
                <a16:creationId xmlns:a16="http://schemas.microsoft.com/office/drawing/2014/main" id="{735CEF6F-1C29-A503-27DF-CBC91833C390}"/>
              </a:ext>
            </a:extLst>
          </p:cNvPr>
          <p:cNvPicPr>
            <a:picLocks noChangeAspect="1"/>
          </p:cNvPicPr>
          <p:nvPr userDrawn="1"/>
        </p:nvPicPr>
        <p:blipFill>
          <a:blip r:embed="rId2"/>
          <a:stretch>
            <a:fillRect/>
          </a:stretch>
        </p:blipFill>
        <p:spPr>
          <a:xfrm>
            <a:off x="10014288" y="6502148"/>
            <a:ext cx="2001687" cy="200168"/>
          </a:xfrm>
          <a:prstGeom prst="rect">
            <a:avLst/>
          </a:prstGeom>
        </p:spPr>
      </p:pic>
    </p:spTree>
    <p:extLst>
      <p:ext uri="{BB962C8B-B14F-4D97-AF65-F5344CB8AC3E}">
        <p14:creationId xmlns:p14="http://schemas.microsoft.com/office/powerpoint/2010/main" val="2115790919"/>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Quote Feature">
    <p:spTree>
      <p:nvGrpSpPr>
        <p:cNvPr id="1" name=""/>
        <p:cNvGrpSpPr/>
        <p:nvPr/>
      </p:nvGrpSpPr>
      <p:grpSpPr>
        <a:xfrm>
          <a:off x="0" y="0"/>
          <a:ext cx="0" cy="0"/>
        </a:xfrm>
      </p:grpSpPr>
      <p:sp>
        <p:nvSpPr>
          <p:cNvPr id="2" name="Title 1"/>
          <p:cNvSpPr>
            <a:spLocks noGrp="1"/>
          </p:cNvSpPr>
          <p:nvPr>
            <p:ph type="title" hasCustomPrompt="1"/>
          </p:nvPr>
        </p:nvSpPr>
        <p:spPr>
          <a:xfrm>
            <a:off x="931334" y="609600"/>
            <a:ext cx="8094134" cy="3022600"/>
          </a:xfrm>
        </p:spPr>
        <p:txBody>
          <a:bodyPr anchor="ctr">
            <a:normAutofit/>
          </a:bodyPr>
          <a:lstStyle>
            <a:lvl1pPr algn="l">
              <a:defRPr sz="4400" b="0" cap="none" baseline="0"/>
            </a:lvl1pPr>
          </a:lstStyle>
          <a:p>
            <a:r>
              <a:rPr lang="en-US"/>
              <a:t>Click to add quoted text</a:t>
            </a:r>
          </a:p>
        </p:txBody>
      </p:sp>
      <p:sp>
        <p:nvSpPr>
          <p:cNvPr id="23" name="Text Placeholder 9"/>
          <p:cNvSpPr>
            <a:spLocks noGrp="1"/>
          </p:cNvSpPr>
          <p:nvPr>
            <p:ph type="body" sz="quarter" idx="13" hasCustomPrompt="1"/>
          </p:nvPr>
        </p:nvSpPr>
        <p:spPr>
          <a:xfrm>
            <a:off x="1366139" y="3632200"/>
            <a:ext cx="7224524" cy="381000"/>
          </a:xfrm>
        </p:spPr>
        <p:txBody>
          <a:bodyPr anchor="ctr">
            <a:noAutofit/>
          </a:bodyPr>
          <a:lstStyle>
            <a:lvl1pPr marL="0" indent="0">
              <a:buFontTx/>
              <a:buNone/>
              <a:defRPr sz="20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subtitle or quoted person(s)</a:t>
            </a:r>
          </a:p>
        </p:txBody>
      </p:sp>
      <p:sp>
        <p:nvSpPr>
          <p:cNvPr id="3" name="Text Placeholder 2"/>
          <p:cNvSpPr>
            <a:spLocks noGrp="1"/>
          </p:cNvSpPr>
          <p:nvPr>
            <p:ph type="body" idx="1" hasCustomPrompt="1"/>
          </p:nvPr>
        </p:nvSpPr>
        <p:spPr>
          <a:xfrm>
            <a:off x="677335" y="4470399"/>
            <a:ext cx="8596668" cy="1880973"/>
          </a:xfrm>
        </p:spPr>
        <p:txBody>
          <a:bodyPr anchor="ctr">
            <a:normAutofit/>
          </a:bodyPr>
          <a:lstStyle>
            <a:lvl1pPr marL="0" indent="0" algn="l">
              <a:buNone/>
              <a:defRPr sz="2800" baseline="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text</a:t>
            </a: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tx1">
                    <a:lumMod val="75000"/>
                    <a:lumOff val="25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tx1">
                    <a:lumMod val="75000"/>
                    <a:lumOff val="25000"/>
                  </a:schemeClr>
                </a:solidFill>
                <a:effectLst/>
                <a:latin typeface="Arial"/>
              </a:rPr>
              <a:t>”</a:t>
            </a:r>
          </a:p>
        </p:txBody>
      </p:sp>
      <p:pic>
        <p:nvPicPr>
          <p:cNvPr id="10" name="Picture 9"/>
          <p:cNvPicPr>
            <a:picLocks noChangeAspect="1"/>
          </p:cNvPicPr>
          <p:nvPr userDrawn="1"/>
        </p:nvPicPr>
        <p:blipFill>
          <a:blip r:embed="rId1">
            <a:extLst>
              <a:ext uri="{28A0092B-C50C-407E-A947-70E740481C1C}">
                <a14:useLocalDpi xmlns:a14="http://schemas.microsoft.com/office/drawing/2010/main" val="0"/>
              </a:ext>
            </a:extLst>
          </a:blip>
          <a:srcRect t="17656" b="18666"/>
          <a:stretch>
            <a:fillRect/>
          </a:stretch>
        </p:blipFill>
        <p:spPr>
          <a:xfrm>
            <a:off x="9838265" y="-12700"/>
            <a:ext cx="2353735" cy="6870700"/>
          </a:xfrm>
          <a:prstGeom prst="rect">
            <a:avLst/>
          </a:prstGeom>
        </p:spPr>
      </p:pic>
      <p:pic>
        <p:nvPicPr>
          <p:cNvPr id="12" name="Picture 11"/>
          <p:cNvPicPr>
            <a:picLocks noChangeAspect="1"/>
          </p:cNvPicPr>
          <p:nvPr userDrawn="1"/>
        </p:nvPicPr>
        <p:blipFill>
          <a:blip r:embed="rId1">
            <a:extLst>
              <a:ext uri="{28A0092B-C50C-407E-A947-70E740481C1C}">
                <a14:useLocalDpi xmlns:a14="http://schemas.microsoft.com/office/drawing/2010/main" val="0"/>
              </a:ext>
            </a:extLst>
          </a:blip>
          <a:srcRect l="42241" t="46141" r="46310" b="18431"/>
          <a:stretch>
            <a:fillRect/>
          </a:stretch>
        </p:blipFill>
        <p:spPr>
          <a:xfrm>
            <a:off x="-17546" y="0"/>
            <a:ext cx="246145" cy="3822700"/>
          </a:xfrm>
          <a:prstGeom prst="rect">
            <a:avLst/>
          </a:prstGeom>
        </p:spPr>
      </p:pic>
      <p:sp>
        <p:nvSpPr>
          <p:cNvPr id="13" name="Slide Number Placeholder 3"/>
          <p:cNvSpPr>
            <a:spLocks noGrp="1"/>
          </p:cNvSpPr>
          <p:nvPr>
            <p:ph type="sldNum" sz="quarter" idx="4"/>
          </p:nvPr>
        </p:nvSpPr>
        <p:spPr>
          <a:xfrm>
            <a:off x="6530801" y="642371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4A85C0-B9AB-439E-A54C-B6D741946A5B}" type="slidenum">
              <a:rPr lang="en-US" smtClean="0"/>
              <a:t>‹#›</a:t>
            </a:fld>
            <a:endParaRPr lang="en-US"/>
          </a:p>
        </p:txBody>
      </p:sp>
      <p:pic>
        <p:nvPicPr>
          <p:cNvPr id="4" name="Picture 3">
            <a:extLst>
              <a:ext uri="{FF2B5EF4-FFF2-40B4-BE49-F238E27FC236}">
                <a16:creationId xmlns:a16="http://schemas.microsoft.com/office/drawing/2014/main" id="{C5230DC9-AEA0-EAA0-B9F7-1A6A9AE58D85}"/>
              </a:ext>
            </a:extLst>
          </p:cNvPr>
          <p:cNvPicPr>
            <a:picLocks noChangeAspect="1"/>
          </p:cNvPicPr>
          <p:nvPr userDrawn="1"/>
        </p:nvPicPr>
        <p:blipFill>
          <a:blip r:embed="rId2"/>
          <a:stretch>
            <a:fillRect/>
          </a:stretch>
        </p:blipFill>
        <p:spPr>
          <a:xfrm>
            <a:off x="10014288" y="6502148"/>
            <a:ext cx="2001687" cy="200168"/>
          </a:xfrm>
          <a:prstGeom prst="rect">
            <a:avLst/>
          </a:prstGeom>
        </p:spPr>
      </p:pic>
    </p:spTree>
    <p:extLst>
      <p:ext uri="{BB962C8B-B14F-4D97-AF65-F5344CB8AC3E}">
        <p14:creationId xmlns:p14="http://schemas.microsoft.com/office/powerpoint/2010/main" val="226957450"/>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Header and Sub Text">
    <p:spTree>
      <p:nvGrpSpPr>
        <p:cNvPr id="1" name=""/>
        <p:cNvGrpSpPr/>
        <p:nvPr/>
      </p:nvGrpSpPr>
      <p:grpSpPr>
        <a:xfrm>
          <a:off x="0" y="0"/>
          <a:ext cx="0" cy="0"/>
        </a:xfrm>
      </p:grpSpPr>
      <p:sp>
        <p:nvSpPr>
          <p:cNvPr id="2" name="Title 1"/>
          <p:cNvSpPr>
            <a:spLocks noGrp="1"/>
          </p:cNvSpPr>
          <p:nvPr>
            <p:ph type="title" hasCustomPrompt="1"/>
          </p:nvPr>
        </p:nvSpPr>
        <p:spPr>
          <a:xfrm>
            <a:off x="677335" y="609600"/>
            <a:ext cx="8596668" cy="3403600"/>
          </a:xfrm>
        </p:spPr>
        <p:txBody>
          <a:bodyPr anchor="ctr">
            <a:normAutofit/>
          </a:bodyPr>
          <a:lstStyle>
            <a:lvl1pPr algn="l">
              <a:defRPr sz="4400" b="0" cap="none"/>
            </a:lvl1pPr>
          </a:lstStyle>
          <a:p>
            <a:r>
              <a:rPr lang="en-US"/>
              <a:t>Click to edit page title</a:t>
            </a:r>
          </a:p>
        </p:txBody>
      </p:sp>
      <p:pic>
        <p:nvPicPr>
          <p:cNvPr id="8" name="Picture 7"/>
          <p:cNvPicPr>
            <a:picLocks noChangeAspect="1"/>
          </p:cNvPicPr>
          <p:nvPr userDrawn="1"/>
        </p:nvPicPr>
        <p:blipFill>
          <a:blip r:embed="rId1">
            <a:extLst>
              <a:ext uri="{28A0092B-C50C-407E-A947-70E740481C1C}">
                <a14:useLocalDpi xmlns:a14="http://schemas.microsoft.com/office/drawing/2010/main" val="0"/>
              </a:ext>
            </a:extLst>
          </a:blip>
          <a:srcRect t="17656" b="18666"/>
          <a:stretch>
            <a:fillRect/>
          </a:stretch>
        </p:blipFill>
        <p:spPr>
          <a:xfrm>
            <a:off x="9838265" y="-12700"/>
            <a:ext cx="2353735" cy="6870700"/>
          </a:xfrm>
          <a:prstGeom prst="rect">
            <a:avLst/>
          </a:prstGeom>
        </p:spPr>
      </p:pic>
      <p:pic>
        <p:nvPicPr>
          <p:cNvPr id="10" name="Picture 9"/>
          <p:cNvPicPr>
            <a:picLocks noChangeAspect="1"/>
          </p:cNvPicPr>
          <p:nvPr userDrawn="1"/>
        </p:nvPicPr>
        <p:blipFill>
          <a:blip r:embed="rId1">
            <a:extLst>
              <a:ext uri="{28A0092B-C50C-407E-A947-70E740481C1C}">
                <a14:useLocalDpi xmlns:a14="http://schemas.microsoft.com/office/drawing/2010/main" val="0"/>
              </a:ext>
            </a:extLst>
          </a:blip>
          <a:srcRect l="42241" t="46141" r="46310" b="18431"/>
          <a:stretch>
            <a:fillRect/>
          </a:stretch>
        </p:blipFill>
        <p:spPr>
          <a:xfrm>
            <a:off x="-17546" y="0"/>
            <a:ext cx="246145" cy="3822700"/>
          </a:xfrm>
          <a:prstGeom prst="rect">
            <a:avLst/>
          </a:prstGeom>
        </p:spPr>
      </p:pic>
      <p:sp>
        <p:nvSpPr>
          <p:cNvPr id="11" name="Text Placeholder 2"/>
          <p:cNvSpPr>
            <a:spLocks noGrp="1"/>
          </p:cNvSpPr>
          <p:nvPr>
            <p:ph type="body" idx="1" hasCustomPrompt="1"/>
          </p:nvPr>
        </p:nvSpPr>
        <p:spPr>
          <a:xfrm>
            <a:off x="677335" y="4470399"/>
            <a:ext cx="8596668" cy="1880973"/>
          </a:xfrm>
        </p:spPr>
        <p:txBody>
          <a:bodyPr anchor="ctr">
            <a:normAutofit/>
          </a:bodyPr>
          <a:lstStyle>
            <a:lvl1pPr marL="0" indent="0" algn="l">
              <a:buNone/>
              <a:defRPr sz="2800" baseline="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text</a:t>
            </a:r>
          </a:p>
        </p:txBody>
      </p:sp>
      <p:sp>
        <p:nvSpPr>
          <p:cNvPr id="7" name="Slide Number Placeholder 3"/>
          <p:cNvSpPr>
            <a:spLocks noGrp="1"/>
          </p:cNvSpPr>
          <p:nvPr>
            <p:ph type="sldNum" sz="quarter" idx="4"/>
          </p:nvPr>
        </p:nvSpPr>
        <p:spPr>
          <a:xfrm>
            <a:off x="6530801" y="642371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4A85C0-B9AB-439E-A54C-B6D741946A5B}" type="slidenum">
              <a:rPr lang="en-US" smtClean="0"/>
              <a:t>‹#›</a:t>
            </a:fld>
            <a:endParaRPr lang="en-US"/>
          </a:p>
        </p:txBody>
      </p:sp>
      <p:pic>
        <p:nvPicPr>
          <p:cNvPr id="3" name="Picture 2">
            <a:extLst>
              <a:ext uri="{FF2B5EF4-FFF2-40B4-BE49-F238E27FC236}">
                <a16:creationId xmlns:a16="http://schemas.microsoft.com/office/drawing/2014/main" id="{B524DD08-F912-DA52-32FB-FFBC4C690DD7}"/>
              </a:ext>
            </a:extLst>
          </p:cNvPr>
          <p:cNvPicPr>
            <a:picLocks noChangeAspect="1"/>
          </p:cNvPicPr>
          <p:nvPr userDrawn="1"/>
        </p:nvPicPr>
        <p:blipFill>
          <a:blip r:embed="rId2"/>
          <a:stretch>
            <a:fillRect/>
          </a:stretch>
        </p:blipFill>
        <p:spPr>
          <a:xfrm>
            <a:off x="10014288" y="6502148"/>
            <a:ext cx="2001687" cy="200168"/>
          </a:xfrm>
          <a:prstGeom prst="rect">
            <a:avLst/>
          </a:prstGeom>
        </p:spPr>
      </p:pic>
    </p:spTree>
    <p:extLst>
      <p:ext uri="{BB962C8B-B14F-4D97-AF65-F5344CB8AC3E}">
        <p14:creationId xmlns:p14="http://schemas.microsoft.com/office/powerpoint/2010/main" val="743682152"/>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Presenter List Editable">
    <p:spTree>
      <p:nvGrpSpPr>
        <p:cNvPr id="1" name=""/>
        <p:cNvGrpSpPr/>
        <p:nvPr/>
      </p:nvGrpSpPr>
      <p:grpSpPr>
        <a:xfrm>
          <a:off x="0" y="0"/>
          <a:ext cx="0" cy="0"/>
        </a:xfrm>
      </p:grpSpPr>
      <p:sp>
        <p:nvSpPr>
          <p:cNvPr id="23" name="Text Placeholder 9"/>
          <p:cNvSpPr>
            <a:spLocks noGrp="1"/>
          </p:cNvSpPr>
          <p:nvPr>
            <p:ph type="body" sz="quarter" idx="13" hasCustomPrompt="1"/>
          </p:nvPr>
        </p:nvSpPr>
        <p:spPr>
          <a:xfrm>
            <a:off x="6833436" y="4740277"/>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3" name="Text Placeholder 2"/>
          <p:cNvSpPr>
            <a:spLocks noGrp="1"/>
          </p:cNvSpPr>
          <p:nvPr>
            <p:ph type="body" idx="1" hasCustomPrompt="1"/>
          </p:nvPr>
        </p:nvSpPr>
        <p:spPr>
          <a:xfrm>
            <a:off x="6833438" y="5254525"/>
            <a:ext cx="3686849" cy="742606"/>
          </a:xfrm>
        </p:spPr>
        <p:txBody>
          <a:bodyPr anchor="t">
            <a:normAutofit/>
          </a:bodyPr>
          <a:lstStyle>
            <a:lvl1pPr marL="0" indent="0" algn="l">
              <a:spcBef>
                <a:spcPct val="0"/>
              </a:spcBef>
              <a:buNone/>
              <a:defRPr sz="18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a:t>
            </a:r>
          </a:p>
        </p:txBody>
      </p:sp>
      <p:sp>
        <p:nvSpPr>
          <p:cNvPr id="8" name="Picture Placeholder 7"/>
          <p:cNvSpPr>
            <a:spLocks noGrp="1" noChangeAspect="1"/>
          </p:cNvSpPr>
          <p:nvPr>
            <p:ph type="pic" sz="quarter" idx="14"/>
          </p:nvPr>
        </p:nvSpPr>
        <p:spPr>
          <a:xfrm>
            <a:off x="5725290" y="4740277"/>
            <a:ext cx="1005483" cy="1256854"/>
          </a:xfrm>
        </p:spPr>
        <p:txBody>
          <a:bodyPr>
            <a:noAutofit/>
          </a:bodyPr>
          <a:lstStyle>
            <a:lvl1pPr marL="0" indent="0">
              <a:buNone/>
              <a:defRPr sz="1800"/>
            </a:lvl1pPr>
          </a:lstStyle>
          <a:p>
            <a:r>
              <a:rPr lang="en-US"/>
              <a:t>Click icon to add picture</a:t>
            </a:r>
            <a:endParaRPr lang="en-US"/>
          </a:p>
        </p:txBody>
      </p:sp>
      <p:sp>
        <p:nvSpPr>
          <p:cNvPr id="31" name="Text Placeholder 9"/>
          <p:cNvSpPr>
            <a:spLocks noGrp="1"/>
          </p:cNvSpPr>
          <p:nvPr>
            <p:ph type="body" sz="quarter" idx="15" hasCustomPrompt="1"/>
          </p:nvPr>
        </p:nvSpPr>
        <p:spPr>
          <a:xfrm>
            <a:off x="1785480" y="3223310"/>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32" name="Text Placeholder 2"/>
          <p:cNvSpPr>
            <a:spLocks noGrp="1"/>
          </p:cNvSpPr>
          <p:nvPr>
            <p:ph type="body" idx="16" hasCustomPrompt="1"/>
          </p:nvPr>
        </p:nvSpPr>
        <p:spPr>
          <a:xfrm>
            <a:off x="1785482" y="3737558"/>
            <a:ext cx="3686849" cy="742606"/>
          </a:xfrm>
        </p:spPr>
        <p:txBody>
          <a:bodyPr anchor="t">
            <a:normAutofit/>
          </a:bodyPr>
          <a:lstStyle>
            <a:lvl1pPr marL="0" indent="0" algn="l">
              <a:spcBef>
                <a:spcPct val="0"/>
              </a:spcBef>
              <a:buNone/>
              <a:defRPr sz="18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a:t>
            </a:r>
          </a:p>
        </p:txBody>
      </p:sp>
      <p:sp>
        <p:nvSpPr>
          <p:cNvPr id="33" name="Picture Placeholder 7"/>
          <p:cNvSpPr>
            <a:spLocks noGrp="1" noChangeAspect="1"/>
          </p:cNvSpPr>
          <p:nvPr>
            <p:ph type="pic" sz="quarter" idx="17"/>
          </p:nvPr>
        </p:nvSpPr>
        <p:spPr>
          <a:xfrm>
            <a:off x="677334" y="3223310"/>
            <a:ext cx="1005483" cy="1256854"/>
          </a:xfrm>
        </p:spPr>
        <p:txBody>
          <a:bodyPr>
            <a:noAutofit/>
          </a:bodyPr>
          <a:lstStyle>
            <a:lvl1pPr marL="0" indent="0">
              <a:buNone/>
              <a:defRPr sz="1800"/>
            </a:lvl1pPr>
          </a:lstStyle>
          <a:p>
            <a:r>
              <a:rPr lang="en-US"/>
              <a:t>Click icon to add picture</a:t>
            </a:r>
            <a:endParaRPr lang="en-US"/>
          </a:p>
        </p:txBody>
      </p:sp>
      <p:sp>
        <p:nvSpPr>
          <p:cNvPr id="37" name="Text Placeholder 9"/>
          <p:cNvSpPr>
            <a:spLocks noGrp="1"/>
          </p:cNvSpPr>
          <p:nvPr>
            <p:ph type="body" sz="quarter" idx="21" hasCustomPrompt="1"/>
          </p:nvPr>
        </p:nvSpPr>
        <p:spPr>
          <a:xfrm>
            <a:off x="6833437" y="3223310"/>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38" name="Text Placeholder 2"/>
          <p:cNvSpPr>
            <a:spLocks noGrp="1"/>
          </p:cNvSpPr>
          <p:nvPr>
            <p:ph type="body" idx="22" hasCustomPrompt="1"/>
          </p:nvPr>
        </p:nvSpPr>
        <p:spPr>
          <a:xfrm>
            <a:off x="6833439" y="3737558"/>
            <a:ext cx="3686849" cy="742606"/>
          </a:xfrm>
        </p:spPr>
        <p:txBody>
          <a:bodyPr anchor="t">
            <a:normAutofit/>
          </a:bodyPr>
          <a:lstStyle>
            <a:lvl1pPr marL="0" indent="0" algn="l">
              <a:spcBef>
                <a:spcPct val="0"/>
              </a:spcBef>
              <a:buNone/>
              <a:defRPr sz="18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a:t>
            </a:r>
          </a:p>
        </p:txBody>
      </p:sp>
      <p:sp>
        <p:nvSpPr>
          <p:cNvPr id="39" name="Picture Placeholder 7"/>
          <p:cNvSpPr>
            <a:spLocks noGrp="1" noChangeAspect="1"/>
          </p:cNvSpPr>
          <p:nvPr>
            <p:ph type="pic" sz="quarter" idx="23"/>
          </p:nvPr>
        </p:nvSpPr>
        <p:spPr>
          <a:xfrm>
            <a:off x="5725291" y="3223310"/>
            <a:ext cx="1005483" cy="1256854"/>
          </a:xfrm>
        </p:spPr>
        <p:txBody>
          <a:bodyPr>
            <a:noAutofit/>
          </a:bodyPr>
          <a:lstStyle>
            <a:lvl1pPr marL="0" indent="0">
              <a:buNone/>
              <a:defRPr sz="1800"/>
            </a:lvl1pPr>
          </a:lstStyle>
          <a:p>
            <a:r>
              <a:rPr lang="en-US"/>
              <a:t>Click icon to add picture</a:t>
            </a:r>
            <a:endParaRPr lang="en-US"/>
          </a:p>
        </p:txBody>
      </p:sp>
      <p:sp>
        <p:nvSpPr>
          <p:cNvPr id="42" name="TextBox 41"/>
          <p:cNvSpPr txBox="1"/>
          <p:nvPr userDrawn="1"/>
        </p:nvSpPr>
        <p:spPr>
          <a:xfrm>
            <a:off x="593444" y="953836"/>
            <a:ext cx="7074094" cy="276999"/>
          </a:xfrm>
          <a:prstGeom prst="rect">
            <a:avLst/>
          </a:prstGeom>
          <a:noFill/>
        </p:spPr>
        <p:txBody>
          <a:bodyPr wrap="square" rtlCol="0">
            <a:spAutoFit/>
          </a:bodyPr>
          <a:lstStyle/>
          <a:p>
            <a:pPr algn="l"/>
            <a:r>
              <a:rPr lang="en-US" sz="1200" b="0" i="0" u="none" strike="noStrike" kern="1200" baseline="0">
                <a:solidFill>
                  <a:schemeClr val="tx1"/>
                </a:solidFill>
                <a:latin typeface="+mn-lt"/>
                <a:ea typeface="+mn-ea"/>
                <a:cs typeface="+mn-cs"/>
              </a:rPr>
              <a:t>MILWAUKEE | MADISON | GREEN BAY | APPLETON | </a:t>
            </a:r>
            <a:r>
              <a:rPr lang="en-US" sz="1200" b="0" i="0" u="none" strike="noStrike" kern="1200" baseline="0">
                <a:solidFill>
                  <a:schemeClr val="tx1"/>
                </a:solidFill>
                <a:latin typeface="Arial" panose="020b0604020202020204" pitchFamily="34" charset="0"/>
                <a:ea typeface="+mn-ea"/>
                <a:cs typeface="Arial" panose="020b0604020202020204" pitchFamily="34" charset="0"/>
              </a:rPr>
              <a:t>EAU CLAIRE | </a:t>
            </a:r>
            <a:r>
              <a:rPr lang="en-US" sz="1200" b="0" i="0" u="none" strike="noStrike" kern="1200" baseline="0">
                <a:solidFill>
                  <a:schemeClr val="tx1"/>
                </a:solidFill>
                <a:latin typeface="+mn-lt"/>
                <a:ea typeface="+mn-ea"/>
                <a:cs typeface="+mn-cs"/>
              </a:rPr>
              <a:t>WASHINGTON, D.C. </a:t>
            </a:r>
            <a:endParaRPr lang="en-US" sz="1200" b="0"/>
          </a:p>
        </p:txBody>
      </p:sp>
      <p:sp>
        <p:nvSpPr>
          <p:cNvPr id="20" name="Text Placeholder 9"/>
          <p:cNvSpPr>
            <a:spLocks noGrp="1"/>
          </p:cNvSpPr>
          <p:nvPr>
            <p:ph type="body" sz="quarter" idx="24" hasCustomPrompt="1"/>
          </p:nvPr>
        </p:nvSpPr>
        <p:spPr>
          <a:xfrm>
            <a:off x="1785480" y="4740277"/>
            <a:ext cx="3686852" cy="514248"/>
          </a:xfrm>
        </p:spPr>
        <p:txBody>
          <a:bodyPr anchor="b">
            <a:noAutofit/>
          </a:bodyPr>
          <a:lstStyle>
            <a:lvl1pPr marL="0" indent="0">
              <a:buFontTx/>
              <a:buNone/>
              <a:defRPr sz="2400" b="1" baseline="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Attorney Name</a:t>
            </a:r>
          </a:p>
        </p:txBody>
      </p:sp>
      <p:sp>
        <p:nvSpPr>
          <p:cNvPr id="21" name="Text Placeholder 2"/>
          <p:cNvSpPr>
            <a:spLocks noGrp="1"/>
          </p:cNvSpPr>
          <p:nvPr>
            <p:ph type="body" idx="25" hasCustomPrompt="1"/>
          </p:nvPr>
        </p:nvSpPr>
        <p:spPr>
          <a:xfrm>
            <a:off x="1785482" y="5254525"/>
            <a:ext cx="3686849" cy="742606"/>
          </a:xfrm>
        </p:spPr>
        <p:txBody>
          <a:bodyPr anchor="t">
            <a:normAutofit/>
          </a:bodyPr>
          <a:lstStyle>
            <a:lvl1pPr marL="0" indent="0" algn="l">
              <a:spcBef>
                <a:spcPct val="0"/>
              </a:spcBef>
              <a:buNone/>
              <a:defRPr sz="1800">
                <a:solidFill>
                  <a:schemeClr val="bg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555.555.5555</a:t>
            </a:r>
            <a:br>
              <a:rPr lang="en-US"/>
            </a:br>
            <a:r>
              <a:rPr lang="en-US"/>
              <a:t>email@gklaw.com</a:t>
            </a:r>
          </a:p>
        </p:txBody>
      </p:sp>
      <p:sp>
        <p:nvSpPr>
          <p:cNvPr id="22" name="Picture Placeholder 7"/>
          <p:cNvSpPr>
            <a:spLocks noGrp="1" noChangeAspect="1"/>
          </p:cNvSpPr>
          <p:nvPr>
            <p:ph type="pic" sz="quarter" idx="26"/>
          </p:nvPr>
        </p:nvSpPr>
        <p:spPr>
          <a:xfrm>
            <a:off x="677334" y="4740277"/>
            <a:ext cx="1005483" cy="1256854"/>
          </a:xfrm>
        </p:spPr>
        <p:txBody>
          <a:bodyPr>
            <a:noAutofit/>
          </a:bodyPr>
          <a:lstStyle>
            <a:lvl1pPr marL="0" indent="0">
              <a:buNone/>
              <a:defRPr sz="1800"/>
            </a:lvl1pPr>
          </a:lstStyle>
          <a:p>
            <a:r>
              <a:rPr lang="en-US"/>
              <a:t>Click icon to add picture</a:t>
            </a:r>
            <a:endParaRPr lang="en-US"/>
          </a:p>
        </p:txBody>
      </p:sp>
      <p:sp>
        <p:nvSpPr>
          <p:cNvPr id="2" name="TextBox 1"/>
          <p:cNvSpPr txBox="1"/>
          <p:nvPr userDrawn="1"/>
        </p:nvSpPr>
        <p:spPr>
          <a:xfrm>
            <a:off x="575734" y="6234768"/>
            <a:ext cx="10041466" cy="415498"/>
          </a:xfrm>
          <a:prstGeom prst="rect">
            <a:avLst/>
          </a:prstGeom>
          <a:noFill/>
        </p:spPr>
        <p:txBody>
          <a:bodyPr wrap="square" rtlCol="0">
            <a:spAutoFit/>
          </a:bodyPr>
          <a:lstStyle/>
          <a:p>
            <a:pPr marL="0" marR="0" lvl="0" indent="0" algn="l" defTabSz="457200" rtl="0" eaLnBrk="1" fontAlgn="auto" latinLnBrk="0" hangingPunct="1">
              <a:lnSpc>
                <a:spcPct val="100000"/>
              </a:lnSpc>
              <a:spcBef>
                <a:spcPct val="0"/>
              </a:spcBef>
              <a:spcAft>
                <a:spcPct val="0"/>
              </a:spcAft>
              <a:buClrTx/>
              <a:buSzTx/>
              <a:buFontTx/>
              <a:buNone/>
              <a:defRPr/>
            </a:pPr>
            <a:r>
              <a:rPr kumimoji="0" lang="en-US" sz="1000" b="0" i="1" u="none" strike="noStrike" cap="none" normalizeH="0" baseline="0">
                <a:ln>
                  <a:noFill/>
                </a:ln>
                <a:solidFill>
                  <a:srgbClr val="002D62"/>
                </a:solidFill>
                <a:effectLst/>
                <a:latin typeface="Arial" panose="020b0604020202020204" pitchFamily="34" charset="0"/>
                <a:cs typeface="Arial" panose="020b0604020202020204" pitchFamily="34" charset="0"/>
              </a:rPr>
              <a:t>This presentation is intended to provide information on legal issues and should not be construed as legal advice. In addition, attendance at a Godfrey &amp; Kahn, S.C. presentation does not create an attorney-client relationship. Please consult the speaker if you have any questions concerning the information discussed during this presentation.</a:t>
            </a:r>
            <a:endParaRPr kumimoji="0" lang="en-US" sz="1000" b="0" i="1"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pic>
        <p:nvPicPr>
          <p:cNvPr id="46" name="Picture 45"/>
          <p:cNvPicPr>
            <a:picLocks noChangeAspect="1"/>
          </p:cNvPicPr>
          <p:nvPr userDrawn="1"/>
        </p:nvPicPr>
        <p:blipFill>
          <a:blip r:embed="rId1">
            <a:extLst>
              <a:ext uri="{28A0092B-C50C-407E-A947-70E740481C1C}">
                <a14:useLocalDpi xmlns:a14="http://schemas.microsoft.com/office/drawing/2010/main" val="0"/>
              </a:ext>
            </a:extLst>
          </a:blip>
          <a:srcRect l="43885" t="17656" b="18666"/>
          <a:stretch>
            <a:fillRect/>
          </a:stretch>
        </p:blipFill>
        <p:spPr>
          <a:xfrm>
            <a:off x="10871200" y="-12700"/>
            <a:ext cx="1320800" cy="6870700"/>
          </a:xfrm>
          <a:prstGeom prst="rect">
            <a:avLst/>
          </a:prstGeom>
        </p:spPr>
      </p:pic>
      <p:pic>
        <p:nvPicPr>
          <p:cNvPr id="48" name="Picture 47"/>
          <p:cNvPicPr>
            <a:picLocks noChangeAspect="1"/>
          </p:cNvPicPr>
          <p:nvPr userDrawn="1"/>
        </p:nvPicPr>
        <p:blipFill>
          <a:blip r:embed="rId1">
            <a:extLst>
              <a:ext uri="{28A0092B-C50C-407E-A947-70E740481C1C}">
                <a14:useLocalDpi xmlns:a14="http://schemas.microsoft.com/office/drawing/2010/main" val="0"/>
              </a:ext>
            </a:extLst>
          </a:blip>
          <a:srcRect l="42241" t="46141" r="46310" b="18431"/>
          <a:stretch>
            <a:fillRect/>
          </a:stretch>
        </p:blipFill>
        <p:spPr>
          <a:xfrm>
            <a:off x="-17546" y="0"/>
            <a:ext cx="246145" cy="3822700"/>
          </a:xfrm>
          <a:prstGeom prst="rect">
            <a:avLst/>
          </a:prstGeom>
        </p:spPr>
      </p:pic>
      <p:sp>
        <p:nvSpPr>
          <p:cNvPr id="24" name="Title 1"/>
          <p:cNvSpPr>
            <a:spLocks noGrp="1"/>
          </p:cNvSpPr>
          <p:nvPr>
            <p:ph type="title" hasCustomPrompt="1"/>
          </p:nvPr>
        </p:nvSpPr>
        <p:spPr>
          <a:xfrm>
            <a:off x="677334" y="1952144"/>
            <a:ext cx="9842952" cy="820113"/>
          </a:xfrm>
        </p:spPr>
        <p:txBody>
          <a:bodyPr>
            <a:normAutofit/>
          </a:bodyPr>
          <a:lstStyle>
            <a:lvl1pPr algn="ctr">
              <a:defRPr sz="4400" b="1" baseline="0"/>
            </a:lvl1pPr>
          </a:lstStyle>
          <a:p>
            <a:r>
              <a:rPr lang="en-US"/>
              <a:t>Edit title (thank you, etc.)</a:t>
            </a:r>
          </a:p>
        </p:txBody>
      </p:sp>
      <p:pic>
        <p:nvPicPr>
          <p:cNvPr id="11" name="Picture 10" descr="A blue and white text on a black background&#10;&#10;Description automatically generated">
            <a:extLst>
              <a:ext uri="{FF2B5EF4-FFF2-40B4-BE49-F238E27FC236}">
                <a16:creationId xmlns:a16="http://schemas.microsoft.com/office/drawing/2014/main" id="{E0DC886E-B967-5206-91DC-9597155DE2B1}"/>
              </a:ext>
            </a:extLst>
          </p:cNvPr>
          <p:cNvPicPr>
            <a:picLocks noChangeAspect="1"/>
          </p:cNvPicPr>
          <p:nvPr userDrawn="1"/>
        </p:nvPicPr>
        <p:blipFill>
          <a:blip r:embed="rId2"/>
          <a:stretch>
            <a:fillRect/>
          </a:stretch>
        </p:blipFill>
        <p:spPr>
          <a:xfrm>
            <a:off x="595449" y="480105"/>
            <a:ext cx="3297922" cy="502933"/>
          </a:xfrm>
          <a:prstGeom prst="rect">
            <a:avLst/>
          </a:prstGeom>
        </p:spPr>
      </p:pic>
    </p:spTree>
    <p:extLst>
      <p:ext uri="{BB962C8B-B14F-4D97-AF65-F5344CB8AC3E}">
        <p14:creationId xmlns:p14="http://schemas.microsoft.com/office/powerpoint/2010/main" val="619187893"/>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77334" y="609600"/>
            <a:ext cx="8596667" cy="1320800"/>
          </a:xfrm>
          <a:prstGeom prst="rect">
            <a:avLst/>
          </a:prstGeom>
        </p:spPr>
        <p:txBody>
          <a:bodyPr vert="horz" lIns="91440" tIns="45720" rIns="91440" bIns="45720" rtlCol="0" anchor="b">
            <a:normAutofit/>
          </a:bodyPr>
          <a:lstStyle/>
          <a:p>
            <a:r>
              <a:rPr lang="en-US"/>
              <a:t>Click to edit Master title style</a:t>
            </a:r>
            <a:endParaRPr lang="en-US"/>
          </a:p>
        </p:txBody>
      </p:sp>
      <p:sp>
        <p:nvSpPr>
          <p:cNvPr id="3" name="Text Placeholder 2"/>
          <p:cNvSpPr>
            <a:spLocks noGrp="1"/>
          </p:cNvSpPr>
          <p:nvPr>
            <p:ph type="body" idx="1"/>
          </p:nvPr>
        </p:nvSpPr>
        <p:spPr>
          <a:xfrm>
            <a:off x="677334" y="2160589"/>
            <a:ext cx="8596667" cy="421549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Slide Number Placeholder 3"/>
          <p:cNvSpPr>
            <a:spLocks noGrp="1"/>
          </p:cNvSpPr>
          <p:nvPr>
            <p:ph type="sldNum" sz="quarter" idx="4"/>
          </p:nvPr>
        </p:nvSpPr>
        <p:spPr>
          <a:xfrm>
            <a:off x="6530801" y="642371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4A85C0-B9AB-439E-A54C-B6D741946A5B}" type="slidenum">
              <a:rPr lang="en-US" smtClean="0"/>
              <a:t>‹#›</a:t>
            </a:fld>
            <a:endParaRPr lang="en-US"/>
          </a:p>
        </p:txBody>
      </p:sp>
    </p:spTree>
    <p:extLst>
      <p:ext uri="{BB962C8B-B14F-4D97-AF65-F5344CB8AC3E}">
        <p14:creationId xmlns:p14="http://schemas.microsoft.com/office/powerpoint/2010/main" val="797035684"/>
      </p:ext>
    </p:extLst>
  </p:cSld>
  <p:clrMap bg1="lt1" tx1="dk1" bg2="lt2" tx2="dk2" accent1="accent1" accent2="accent2" accent3="accent3" accent4="accent4" accent5="accent5" accent6="accent6" hlink="hlink" folHlink="folHlink"/>
  <p:sldLayoutIdLst>
    <p:sldLayoutId id="2147483687" r:id="rId1"/>
    <p:sldLayoutId id="2147483670" r:id="rId2"/>
    <p:sldLayoutId id="2147483672" r:id="rId3"/>
    <p:sldLayoutId id="2147483673" r:id="rId4"/>
    <p:sldLayoutId id="2147483689" r:id="rId5"/>
    <p:sldLayoutId id="2147483677" r:id="rId6"/>
    <p:sldLayoutId id="2147483679" r:id="rId7"/>
    <p:sldLayoutId id="2147483678" r:id="rId8"/>
    <p:sldLayoutId id="2147483688" r:id="rId9"/>
    <p:sldLayoutId id="2147483684" r:id="rId10"/>
  </p:sldLayoutIdLst>
  <p:transition/>
  <p:timing/>
  <p:txStyles>
    <p:titleStyle>
      <a:lvl1pPr algn="l" defTabSz="457200" rtl="0" eaLnBrk="1" latinLnBrk="0" hangingPunct="1">
        <a:spcBef>
          <a:spcPct val="0"/>
        </a:spcBef>
        <a:buNone/>
        <a:defRPr sz="4000" b="1" kern="1200">
          <a:solidFill>
            <a:schemeClr val="tx1"/>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ct val="0"/>
        </a:spcAft>
        <a:buClr>
          <a:schemeClr val="accent1"/>
        </a:buClr>
        <a:buSzPct val="80000"/>
        <a:buFont typeface="Wingdings 3" charset="2"/>
        <a:buChar char=""/>
        <a:defRPr sz="3200" kern="1200" baseline="0">
          <a:solidFill>
            <a:schemeClr val="bg2">
              <a:lumMod val="25000"/>
            </a:schemeClr>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ts val="1000"/>
        </a:spcBef>
        <a:spcAft>
          <a:spcPct val="0"/>
        </a:spcAft>
        <a:buClr>
          <a:schemeClr val="accent1"/>
        </a:buClr>
        <a:buSzPct val="80000"/>
        <a:buFont typeface="Wingdings 3" panose="05040102010807070707" pitchFamily="18" charset="2"/>
        <a:buChar char=""/>
        <a:defRPr sz="2800" kern="1200" baseline="0">
          <a:solidFill>
            <a:schemeClr val="bg2">
              <a:lumMod val="25000"/>
            </a:schemeClr>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ts val="1000"/>
        </a:spcBef>
        <a:spcAft>
          <a:spcPct val="0"/>
        </a:spcAft>
        <a:buClr>
          <a:schemeClr val="accent1"/>
        </a:buClr>
        <a:buSzPct val="80000"/>
        <a:buFont typeface="Wingdings 3" charset="2"/>
        <a:buChar char=""/>
        <a:defRPr sz="2400" kern="1200" baseline="0">
          <a:solidFill>
            <a:schemeClr val="bg2">
              <a:lumMod val="25000"/>
            </a:schemeClr>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ts val="1000"/>
        </a:spcBef>
        <a:spcAft>
          <a:spcPct val="0"/>
        </a:spcAft>
        <a:buClr>
          <a:schemeClr val="accent1"/>
        </a:buClr>
        <a:buSzPct val="80000"/>
        <a:buFont typeface="Wingdings 3" panose="05040102010807070707" pitchFamily="18" charset="2"/>
        <a:buChar char=""/>
        <a:defRPr sz="2000" kern="1200" baseline="0">
          <a:solidFill>
            <a:schemeClr val="bg2">
              <a:lumMod val="25000"/>
            </a:schemeClr>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ts val="1000"/>
        </a:spcBef>
        <a:spcAft>
          <a:spcPct val="0"/>
        </a:spcAft>
        <a:buClr>
          <a:schemeClr val="accent1"/>
        </a:buClr>
        <a:buSzPct val="80000"/>
        <a:buFont typeface="Wingdings 3" charset="2"/>
        <a:buChar char=""/>
        <a:defRPr sz="2000" kern="1200" baseline="0">
          <a:solidFill>
            <a:schemeClr val="bg2">
              <a:lumMod val="25000"/>
            </a:schemeClr>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0.xml" /><Relationship Id="rId2" Type="http://schemas.openxmlformats.org/officeDocument/2006/relationships/notesSlide" Target="../notesSlides/notesSlide17.xml" /><Relationship Id="rId3" Type="http://schemas.openxmlformats.org/officeDocument/2006/relationships/image" Target="../media/image4.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chemeClr val="accent1"/>
        </a:solidFill>
        <a:effectLst/>
      </p:bgPr>
    </p:bg>
    <p:spTree>
      <p:nvGrpSpPr>
        <p:cNvPr id="1" name=""/>
        <p:cNvGrpSpPr/>
        <p:nvPr/>
      </p:nvGrpSpPr>
      <p:grpSpPr>
        <a:xfrm>
          <a:off x="0" y="0"/>
          <a:ext cx="0" cy="0"/>
        </a:xfrm>
      </p:grpSpPr>
      <p:sp>
        <p:nvSpPr>
          <p:cNvPr id="3" name="Subtitle 2"/>
          <p:cNvSpPr>
            <a:spLocks noGrp="1"/>
          </p:cNvSpPr>
          <p:nvPr>
            <p:ph type="subTitle" idx="1"/>
          </p:nvPr>
        </p:nvSpPr>
        <p:spPr>
          <a:xfrm>
            <a:off x="728134" y="3790951"/>
            <a:ext cx="10735733" cy="1661582"/>
          </a:xfrm>
        </p:spPr>
        <p:txBody>
          <a:bodyPr>
            <a:normAutofit fontScale="32500" lnSpcReduction="20000"/>
          </a:bodyPr>
          <a:lstStyle/>
          <a:p>
            <a:r>
              <a:rPr lang="en-US" sz="7400" b="1"/>
              <a:t>John Clancy</a:t>
            </a:r>
            <a:endParaRPr lang="en-US" sz="7400"/>
          </a:p>
          <a:p>
            <a:r>
              <a:rPr lang="en-US" sz="7400" b="1"/>
              <a:t>Godfrey &amp; Kahn, S.C.</a:t>
            </a:r>
            <a:endParaRPr lang="en-US" sz="7400"/>
          </a:p>
          <a:p>
            <a:r>
              <a:rPr lang="en-US" sz="7400" b="1" u="sng"/>
              <a:t>jclancy@gklaw.com</a:t>
            </a:r>
            <a:endParaRPr lang="en-US" sz="7400"/>
          </a:p>
          <a:p>
            <a:r>
              <a:rPr lang="en-US" sz="7400" b="1"/>
              <a:t>414-287-9256</a:t>
            </a:r>
            <a:endParaRPr lang="en-US" sz="7400"/>
          </a:p>
          <a:p>
            <a:endParaRPr lang="en-US"/>
          </a:p>
        </p:txBody>
      </p:sp>
      <p:sp>
        <p:nvSpPr>
          <p:cNvPr id="4" name="TextBox 3">
            <a:extLst>
              <a:ext uri="{FF2B5EF4-FFF2-40B4-BE49-F238E27FC236}">
                <a16:creationId xmlns:a16="http://schemas.microsoft.com/office/drawing/2014/main" id="{07842329-5434-DACA-3994-AADCC934EF37}"/>
              </a:ext>
            </a:extLst>
          </p:cNvPr>
          <p:cNvSpPr txBox="1"/>
          <p:nvPr/>
        </p:nvSpPr>
        <p:spPr>
          <a:xfrm>
            <a:off x="5610519" y="5681417"/>
            <a:ext cx="970961" cy="276999"/>
          </a:xfrm>
          <a:prstGeom prst="rect">
            <a:avLst/>
          </a:prstGeom>
          <a:noFill/>
        </p:spPr>
        <p:txBody>
          <a:bodyPr wrap="square" rtlCol="0">
            <a:spAutoFit/>
          </a:bodyPr>
          <a:lstStyle/>
          <a:p>
            <a:pPr algn="ctr"/>
            <a:r>
              <a:rPr lang="en-US" sz="1200"/>
              <a:t>37272863</a:t>
            </a:r>
          </a:p>
        </p:txBody>
      </p:sp>
      <p:sp>
        <p:nvSpPr>
          <p:cNvPr id="6" name="Title 5">
            <a:extLst>
              <a:ext uri="{FF2B5EF4-FFF2-40B4-BE49-F238E27FC236}">
                <a16:creationId xmlns:a16="http://schemas.microsoft.com/office/drawing/2014/main" id="{CA8AA92D-D2F3-2BAB-6238-F1C25E4537B3}"/>
              </a:ext>
            </a:extLst>
          </p:cNvPr>
          <p:cNvSpPr>
            <a:spLocks noGrp="1"/>
          </p:cNvSpPr>
          <p:nvPr>
            <p:ph type="ctrTitle"/>
          </p:nvPr>
        </p:nvSpPr>
        <p:spPr/>
        <p:txBody>
          <a:bodyPr/>
          <a:lstStyle/>
          <a:p>
            <a:endParaRPr lang="en-US"/>
          </a:p>
        </p:txBody>
      </p:sp>
    </p:spTree>
    <p:extLst>
      <p:ext uri="{BB962C8B-B14F-4D97-AF65-F5344CB8AC3E}">
        <p14:creationId xmlns:p14="http://schemas.microsoft.com/office/powerpoint/2010/main" val="2383246422"/>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AC9AA509-82A3-70B5-565D-01BF3765E572}"/>
              </a:ext>
            </a:extLst>
          </p:cNvPr>
          <p:cNvSpPr>
            <a:spLocks noGrp="1"/>
          </p:cNvSpPr>
          <p:nvPr>
            <p:ph type="title"/>
          </p:nvPr>
        </p:nvSpPr>
        <p:spPr>
          <a:xfrm>
            <a:off x="677334" y="609600"/>
            <a:ext cx="8606366" cy="804421"/>
          </a:xfrm>
        </p:spPr>
        <p:txBody>
          <a:bodyPr>
            <a:normAutofit/>
          </a:bodyPr>
          <a:lstStyle/>
          <a:p>
            <a:pPr algn="ctr"/>
            <a:r>
              <a:rPr lang="en-US" sz="4400">
                <a:latin typeface="+mj-lt"/>
              </a:rPr>
              <a:t>Tribal Utility Commission</a:t>
            </a:r>
          </a:p>
        </p:txBody>
      </p:sp>
      <p:sp>
        <p:nvSpPr>
          <p:cNvPr id="3" name="Content Placeholder 2">
            <a:extLst>
              <a:ext uri="{FF2B5EF4-FFF2-40B4-BE49-F238E27FC236}">
                <a16:creationId xmlns:a16="http://schemas.microsoft.com/office/drawing/2014/main" id="{981E8CEE-C959-EF0F-341A-033FDC061230}"/>
              </a:ext>
            </a:extLst>
          </p:cNvPr>
          <p:cNvSpPr>
            <a:spLocks noGrp="1"/>
          </p:cNvSpPr>
          <p:nvPr>
            <p:ph idx="1"/>
          </p:nvPr>
        </p:nvSpPr>
        <p:spPr>
          <a:xfrm>
            <a:off x="677334" y="1677971"/>
            <a:ext cx="8606366" cy="4698115"/>
          </a:xfrm>
        </p:spPr>
        <p:txBody>
          <a:bodyPr>
            <a:normAutofit/>
          </a:bodyPr>
          <a:lstStyle/>
          <a:p>
            <a:r>
              <a:rPr lang="en-US">
                <a:solidFill>
                  <a:srgbClr val="002D62"/>
                </a:solidFill>
                <a:latin typeface="+mn-lt"/>
              </a:rPr>
              <a:t>Regulation of third-party utilities on reservation.</a:t>
            </a:r>
          </a:p>
          <a:p>
            <a:r>
              <a:rPr lang="en-US">
                <a:solidFill>
                  <a:srgbClr val="002D62"/>
                </a:solidFill>
                <a:latin typeface="+mn-lt"/>
              </a:rPr>
              <a:t>Similar to state public utility/service commissions.</a:t>
            </a:r>
          </a:p>
          <a:p>
            <a:r>
              <a:rPr lang="en-US">
                <a:solidFill>
                  <a:srgbClr val="002D62"/>
                </a:solidFill>
                <a:latin typeface="+mn-lt"/>
              </a:rPr>
              <a:t>Regulates rates, reliability, interconnection, rules, net metering, rules, etc..</a:t>
            </a:r>
          </a:p>
          <a:p>
            <a:endParaRPr lang="en-US"/>
          </a:p>
        </p:txBody>
      </p:sp>
    </p:spTree>
    <p:extLst>
      <p:ext uri="{BB962C8B-B14F-4D97-AF65-F5344CB8AC3E}">
        <p14:creationId xmlns:p14="http://schemas.microsoft.com/office/powerpoint/2010/main" val="613103794"/>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E33133AD-0DAE-32EC-C404-B6421808A0BB}"/>
              </a:ext>
            </a:extLst>
          </p:cNvPr>
          <p:cNvSpPr>
            <a:spLocks noGrp="1"/>
          </p:cNvSpPr>
          <p:nvPr>
            <p:ph type="title"/>
          </p:nvPr>
        </p:nvSpPr>
        <p:spPr>
          <a:xfrm>
            <a:off x="677334" y="609600"/>
            <a:ext cx="8606366" cy="870408"/>
          </a:xfrm>
        </p:spPr>
        <p:txBody>
          <a:bodyPr>
            <a:normAutofit/>
          </a:bodyPr>
          <a:lstStyle/>
          <a:p>
            <a:pPr algn="ctr"/>
            <a:r>
              <a:rPr lang="en-US" sz="4400">
                <a:latin typeface="+mj-lt"/>
              </a:rPr>
              <a:t>Tribal Utility Authority</a:t>
            </a:r>
          </a:p>
        </p:txBody>
      </p:sp>
      <p:sp>
        <p:nvSpPr>
          <p:cNvPr id="3" name="Content Placeholder 2">
            <a:extLst>
              <a:ext uri="{FF2B5EF4-FFF2-40B4-BE49-F238E27FC236}">
                <a16:creationId xmlns:a16="http://schemas.microsoft.com/office/drawing/2014/main" id="{12D0A1A2-E015-A367-3C8F-4BB5D8321A97}"/>
              </a:ext>
            </a:extLst>
          </p:cNvPr>
          <p:cNvSpPr>
            <a:spLocks noGrp="1"/>
          </p:cNvSpPr>
          <p:nvPr>
            <p:ph idx="1"/>
          </p:nvPr>
        </p:nvSpPr>
        <p:spPr>
          <a:xfrm>
            <a:off x="677334" y="1764663"/>
            <a:ext cx="8606366" cy="4215497"/>
          </a:xfrm>
        </p:spPr>
        <p:txBody>
          <a:bodyPr>
            <a:normAutofit fontScale="92500" lnSpcReduction="10000"/>
          </a:bodyPr>
          <a:lstStyle/>
          <a:p>
            <a:r>
              <a:rPr lang="en-US">
                <a:solidFill>
                  <a:srgbClr val="002D62"/>
                </a:solidFill>
                <a:latin typeface="+mn-lt"/>
              </a:rPr>
              <a:t>Tribal entity serves as the energy utility or one of the energy utilities on reservation.</a:t>
            </a:r>
          </a:p>
          <a:p>
            <a:r>
              <a:rPr lang="en-US">
                <a:solidFill>
                  <a:srgbClr val="002D62"/>
                </a:solidFill>
                <a:latin typeface="+mn-lt"/>
              </a:rPr>
              <a:t>Ability to purchase energy at wholesale.</a:t>
            </a:r>
          </a:p>
          <a:p>
            <a:r>
              <a:rPr lang="en-US">
                <a:solidFill>
                  <a:srgbClr val="002D62"/>
                </a:solidFill>
                <a:latin typeface="+mn-lt"/>
              </a:rPr>
              <a:t>Need for relevant distribution assets to serve retail customers.</a:t>
            </a:r>
          </a:p>
          <a:p>
            <a:r>
              <a:rPr lang="en-US">
                <a:solidFill>
                  <a:srgbClr val="002D62"/>
                </a:solidFill>
                <a:latin typeface="+mn-lt"/>
              </a:rPr>
              <a:t>Responsibility for maintaining and operating distribution assets and any generation assets, providing reliable energy and collecting retail energy payments.</a:t>
            </a:r>
          </a:p>
          <a:p>
            <a:endParaRPr lang="en-US"/>
          </a:p>
        </p:txBody>
      </p:sp>
    </p:spTree>
    <p:extLst>
      <p:ext uri="{BB962C8B-B14F-4D97-AF65-F5344CB8AC3E}">
        <p14:creationId xmlns:p14="http://schemas.microsoft.com/office/powerpoint/2010/main" val="3309962206"/>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64636CA1-0BC2-D60C-5B0A-058B41B2D738}"/>
              </a:ext>
            </a:extLst>
          </p:cNvPr>
          <p:cNvSpPr>
            <a:spLocks noGrp="1"/>
          </p:cNvSpPr>
          <p:nvPr>
            <p:ph type="title"/>
          </p:nvPr>
        </p:nvSpPr>
        <p:spPr/>
        <p:txBody>
          <a:bodyPr>
            <a:normAutofit fontScale="90000"/>
          </a:bodyPr>
          <a:lstStyle/>
          <a:p>
            <a:pPr algn="ctr"/>
            <a:r>
              <a:rPr lang="en-US">
                <a:latin typeface="+mj-lt"/>
              </a:rPr>
              <a:t>Question: How much of reservation does tribe want TUA to serve?</a:t>
            </a:r>
          </a:p>
        </p:txBody>
      </p:sp>
      <p:sp>
        <p:nvSpPr>
          <p:cNvPr id="3" name="Content Placeholder 2">
            <a:extLst>
              <a:ext uri="{FF2B5EF4-FFF2-40B4-BE49-F238E27FC236}">
                <a16:creationId xmlns:a16="http://schemas.microsoft.com/office/drawing/2014/main" id="{A30ED84D-FC92-9B47-8069-3349ECB514C2}"/>
              </a:ext>
            </a:extLst>
          </p:cNvPr>
          <p:cNvSpPr>
            <a:spLocks noGrp="1"/>
          </p:cNvSpPr>
          <p:nvPr>
            <p:ph idx="1"/>
          </p:nvPr>
        </p:nvSpPr>
        <p:spPr>
          <a:xfrm>
            <a:off x="677334" y="2443393"/>
            <a:ext cx="8606366" cy="3514347"/>
          </a:xfrm>
        </p:spPr>
        <p:txBody>
          <a:bodyPr/>
          <a:lstStyle/>
          <a:p>
            <a:r>
              <a:rPr lang="en-US">
                <a:solidFill>
                  <a:srgbClr val="002D62"/>
                </a:solidFill>
                <a:latin typeface="+mn-lt"/>
              </a:rPr>
              <a:t>Just large energy using facilities?</a:t>
            </a:r>
          </a:p>
          <a:p>
            <a:r>
              <a:rPr lang="en-US">
                <a:solidFill>
                  <a:srgbClr val="002D62"/>
                </a:solidFill>
                <a:latin typeface="+mn-lt"/>
              </a:rPr>
              <a:t>All customers, including residences?</a:t>
            </a:r>
          </a:p>
          <a:p>
            <a:pPr marL="0" indent="0">
              <a:buNone/>
            </a:pPr>
            <a:endParaRPr lang="en-US"/>
          </a:p>
        </p:txBody>
      </p:sp>
    </p:spTree>
    <p:extLst>
      <p:ext uri="{BB962C8B-B14F-4D97-AF65-F5344CB8AC3E}">
        <p14:creationId xmlns:p14="http://schemas.microsoft.com/office/powerpoint/2010/main" val="1013480064"/>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DFA064CA-EF6C-59BF-44DE-F851AA3674BA}"/>
              </a:ext>
            </a:extLst>
          </p:cNvPr>
          <p:cNvSpPr>
            <a:spLocks noGrp="1"/>
          </p:cNvSpPr>
          <p:nvPr>
            <p:ph type="title"/>
          </p:nvPr>
        </p:nvSpPr>
        <p:spPr/>
        <p:txBody>
          <a:bodyPr>
            <a:noAutofit/>
          </a:bodyPr>
          <a:lstStyle/>
          <a:p>
            <a:pPr algn="ctr"/>
            <a:r>
              <a:rPr lang="en-US" sz="4400">
                <a:latin typeface="+mj-lt"/>
              </a:rPr>
              <a:t>Related Ordinances: Condemnation</a:t>
            </a:r>
          </a:p>
        </p:txBody>
      </p:sp>
      <p:sp>
        <p:nvSpPr>
          <p:cNvPr id="3" name="Content Placeholder 2">
            <a:extLst>
              <a:ext uri="{FF2B5EF4-FFF2-40B4-BE49-F238E27FC236}">
                <a16:creationId xmlns:a16="http://schemas.microsoft.com/office/drawing/2014/main" id="{E69C1A33-2768-B4C5-6E90-64EDA1968141}"/>
              </a:ext>
            </a:extLst>
          </p:cNvPr>
          <p:cNvSpPr>
            <a:spLocks noGrp="1"/>
          </p:cNvSpPr>
          <p:nvPr>
            <p:ph idx="1"/>
          </p:nvPr>
        </p:nvSpPr>
        <p:spPr/>
        <p:txBody>
          <a:bodyPr/>
          <a:lstStyle/>
          <a:p>
            <a:r>
              <a:rPr lang="en-US">
                <a:solidFill>
                  <a:srgbClr val="002D62"/>
                </a:solidFill>
                <a:latin typeface="+mn-lt"/>
              </a:rPr>
              <a:t>Needed to take land and utility assets as needed to operate TUA.</a:t>
            </a:r>
          </a:p>
          <a:p>
            <a:r>
              <a:rPr lang="en-US">
                <a:solidFill>
                  <a:srgbClr val="002D62"/>
                </a:solidFill>
                <a:latin typeface="+mn-lt"/>
              </a:rPr>
              <a:t>Typically, right to take at fair market or book value.</a:t>
            </a:r>
          </a:p>
          <a:p>
            <a:r>
              <a:rPr lang="en-US">
                <a:solidFill>
                  <a:srgbClr val="002D62"/>
                </a:solidFill>
                <a:latin typeface="+mn-lt"/>
              </a:rPr>
              <a:t>Establishes background for negotiations to purchase utility assets.</a:t>
            </a:r>
          </a:p>
        </p:txBody>
      </p:sp>
    </p:spTree>
    <p:extLst>
      <p:ext uri="{BB962C8B-B14F-4D97-AF65-F5344CB8AC3E}">
        <p14:creationId xmlns:p14="http://schemas.microsoft.com/office/powerpoint/2010/main" val="3543059910"/>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4F7378D4-34C4-D762-9B91-80205F3B2F31}"/>
              </a:ext>
            </a:extLst>
          </p:cNvPr>
          <p:cNvSpPr>
            <a:spLocks noGrp="1"/>
          </p:cNvSpPr>
          <p:nvPr>
            <p:ph type="title"/>
          </p:nvPr>
        </p:nvSpPr>
        <p:spPr/>
        <p:txBody>
          <a:bodyPr>
            <a:noAutofit/>
          </a:bodyPr>
          <a:lstStyle/>
          <a:p>
            <a:pPr algn="ctr"/>
            <a:r>
              <a:rPr lang="en-US" sz="4400">
                <a:latin typeface="+mj-lt"/>
              </a:rPr>
              <a:t>Related Ordinances: </a:t>
            </a:r>
            <a:br>
              <a:rPr lang="en-US" sz="4400">
                <a:latin typeface="+mj-lt"/>
              </a:rPr>
            </a:br>
            <a:r>
              <a:rPr lang="en-US" sz="4400">
                <a:latin typeface="+mj-lt"/>
              </a:rPr>
              <a:t>Right-of- Way Fees</a:t>
            </a:r>
          </a:p>
        </p:txBody>
      </p:sp>
      <p:sp>
        <p:nvSpPr>
          <p:cNvPr id="3" name="Content Placeholder 2">
            <a:extLst>
              <a:ext uri="{FF2B5EF4-FFF2-40B4-BE49-F238E27FC236}">
                <a16:creationId xmlns:a16="http://schemas.microsoft.com/office/drawing/2014/main" id="{CAFBD375-44A5-CFCD-23E9-43F053BCCC31}"/>
              </a:ext>
            </a:extLst>
          </p:cNvPr>
          <p:cNvSpPr>
            <a:spLocks noGrp="1"/>
          </p:cNvSpPr>
          <p:nvPr>
            <p:ph idx="1"/>
          </p:nvPr>
        </p:nvSpPr>
        <p:spPr/>
        <p:txBody>
          <a:bodyPr>
            <a:normAutofit fontScale="92500" lnSpcReduction="10000"/>
          </a:bodyPr>
          <a:lstStyle/>
          <a:p>
            <a:r>
              <a:rPr lang="en-US">
                <a:solidFill>
                  <a:srgbClr val="002D62"/>
                </a:solidFill>
              </a:rPr>
              <a:t>Exercise of Tribal jurisdictional authority.</a:t>
            </a:r>
            <a:endParaRPr lang="en-US">
              <a:solidFill>
                <a:srgbClr val="002D62"/>
              </a:solidFill>
              <a:latin typeface="+mn-lt"/>
            </a:endParaRPr>
          </a:p>
          <a:p>
            <a:r>
              <a:rPr lang="en-US">
                <a:solidFill>
                  <a:srgbClr val="002D62"/>
                </a:solidFill>
                <a:latin typeface="+mn-lt"/>
              </a:rPr>
              <a:t>Tribal right to set right-of-way fees on Tribal land for new/replacement ROWs.</a:t>
            </a:r>
          </a:p>
          <a:p>
            <a:r>
              <a:rPr lang="en-US">
                <a:solidFill>
                  <a:srgbClr val="002D62"/>
                </a:solidFill>
                <a:latin typeface="+mn-lt"/>
              </a:rPr>
              <a:t>Can include “make current” fee for trespassing ROW users</a:t>
            </a:r>
          </a:p>
          <a:p>
            <a:r>
              <a:rPr lang="en-US">
                <a:solidFill>
                  <a:srgbClr val="002D62"/>
                </a:solidFill>
                <a:latin typeface="+mn-lt"/>
              </a:rPr>
              <a:t>Can be significant revenue source.</a:t>
            </a:r>
          </a:p>
          <a:p>
            <a:r>
              <a:rPr lang="en-US">
                <a:solidFill>
                  <a:srgbClr val="002D62"/>
                </a:solidFill>
                <a:latin typeface="+mn-lt"/>
              </a:rPr>
              <a:t>Set at reasonable level so that utilities and other ROW users agree to pay rather than fight.</a:t>
            </a:r>
          </a:p>
          <a:p>
            <a:endParaRPr lang="en-US"/>
          </a:p>
        </p:txBody>
      </p:sp>
    </p:spTree>
    <p:extLst>
      <p:ext uri="{BB962C8B-B14F-4D97-AF65-F5344CB8AC3E}">
        <p14:creationId xmlns:p14="http://schemas.microsoft.com/office/powerpoint/2010/main" val="3422473600"/>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C8E6F87-FA7A-91A8-7899-2452A773B4FE}"/>
              </a:ext>
            </a:extLst>
          </p:cNvPr>
          <p:cNvSpPr>
            <a:spLocks noGrp="1"/>
          </p:cNvSpPr>
          <p:nvPr>
            <p:ph type="title"/>
          </p:nvPr>
        </p:nvSpPr>
        <p:spPr>
          <a:xfrm>
            <a:off x="677334" y="609600"/>
            <a:ext cx="8606366" cy="1087225"/>
          </a:xfrm>
        </p:spPr>
        <p:txBody>
          <a:bodyPr/>
          <a:lstStyle/>
          <a:p>
            <a:pPr algn="ctr"/>
            <a:r>
              <a:rPr lang="en-US">
                <a:latin typeface="+mj-lt"/>
              </a:rPr>
              <a:t>Related Ordinances: Property Tax </a:t>
            </a:r>
          </a:p>
        </p:txBody>
      </p:sp>
      <p:sp>
        <p:nvSpPr>
          <p:cNvPr id="3" name="Content Placeholder 2">
            <a:extLst>
              <a:ext uri="{FF2B5EF4-FFF2-40B4-BE49-F238E27FC236}">
                <a16:creationId xmlns:a16="http://schemas.microsoft.com/office/drawing/2014/main" id="{979600BD-20E2-DB13-F983-336A69B97B52}"/>
              </a:ext>
            </a:extLst>
          </p:cNvPr>
          <p:cNvSpPr>
            <a:spLocks noGrp="1"/>
          </p:cNvSpPr>
          <p:nvPr>
            <p:ph idx="1"/>
          </p:nvPr>
        </p:nvSpPr>
        <p:spPr/>
        <p:txBody>
          <a:bodyPr>
            <a:normAutofit/>
          </a:bodyPr>
          <a:lstStyle/>
          <a:p>
            <a:r>
              <a:rPr lang="en-US">
                <a:solidFill>
                  <a:srgbClr val="002D62"/>
                </a:solidFill>
                <a:latin typeface="+mn-lt"/>
              </a:rPr>
              <a:t>Property tax of utility assets on reservation.</a:t>
            </a:r>
          </a:p>
          <a:p>
            <a:r>
              <a:rPr lang="en-US">
                <a:solidFill>
                  <a:srgbClr val="002D62"/>
                </a:solidFill>
              </a:rPr>
              <a:t>Exercise of Tribal jurisdictional authority.</a:t>
            </a:r>
            <a:endParaRPr lang="en-US">
              <a:solidFill>
                <a:srgbClr val="002D62"/>
              </a:solidFill>
              <a:latin typeface="+mn-lt"/>
            </a:endParaRPr>
          </a:p>
          <a:p>
            <a:r>
              <a:rPr lang="en-US">
                <a:solidFill>
                  <a:srgbClr val="002D62"/>
                </a:solidFill>
                <a:latin typeface="+mn-lt"/>
              </a:rPr>
              <a:t>Can be significant revenue source.</a:t>
            </a:r>
          </a:p>
          <a:p>
            <a:r>
              <a:rPr lang="en-US">
                <a:solidFill>
                  <a:srgbClr val="002D62"/>
                </a:solidFill>
                <a:latin typeface="+mn-lt"/>
              </a:rPr>
              <a:t>Set at reasonable level so that utilities agree to pay rather than fight.</a:t>
            </a:r>
          </a:p>
          <a:p>
            <a:endParaRPr lang="en-US"/>
          </a:p>
        </p:txBody>
      </p:sp>
    </p:spTree>
    <p:extLst>
      <p:ext uri="{BB962C8B-B14F-4D97-AF65-F5344CB8AC3E}">
        <p14:creationId xmlns:p14="http://schemas.microsoft.com/office/powerpoint/2010/main" val="1841093626"/>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457011F9-BEA5-7E8F-4058-195A1756CAEA}"/>
              </a:ext>
            </a:extLst>
          </p:cNvPr>
          <p:cNvSpPr>
            <a:spLocks noGrp="1"/>
          </p:cNvSpPr>
          <p:nvPr>
            <p:ph type="title"/>
          </p:nvPr>
        </p:nvSpPr>
        <p:spPr>
          <a:xfrm>
            <a:off x="677334" y="609600"/>
            <a:ext cx="8606366" cy="1002384"/>
          </a:xfrm>
        </p:spPr>
        <p:txBody>
          <a:bodyPr/>
          <a:lstStyle/>
          <a:p>
            <a:pPr algn="ctr"/>
            <a:r>
              <a:rPr lang="en-US">
                <a:latin typeface="+mj-lt"/>
              </a:rPr>
              <a:t>Related Ordinances: Trespass</a:t>
            </a:r>
          </a:p>
        </p:txBody>
      </p:sp>
      <p:sp>
        <p:nvSpPr>
          <p:cNvPr id="3" name="Content Placeholder 2">
            <a:extLst>
              <a:ext uri="{FF2B5EF4-FFF2-40B4-BE49-F238E27FC236}">
                <a16:creationId xmlns:a16="http://schemas.microsoft.com/office/drawing/2014/main" id="{82998FBD-7756-9EA6-D646-3534C0D94163}"/>
              </a:ext>
            </a:extLst>
          </p:cNvPr>
          <p:cNvSpPr>
            <a:spLocks noGrp="1"/>
          </p:cNvSpPr>
          <p:nvPr>
            <p:ph idx="1"/>
          </p:nvPr>
        </p:nvSpPr>
        <p:spPr/>
        <p:txBody>
          <a:bodyPr/>
          <a:lstStyle/>
          <a:p>
            <a:r>
              <a:rPr lang="en-US">
                <a:solidFill>
                  <a:srgbClr val="002D62"/>
                </a:solidFill>
                <a:latin typeface="+mn-lt"/>
              </a:rPr>
              <a:t>Set penalties for trespass.</a:t>
            </a:r>
          </a:p>
          <a:p>
            <a:r>
              <a:rPr lang="en-US">
                <a:solidFill>
                  <a:srgbClr val="002D62"/>
                </a:solidFill>
                <a:latin typeface="+mn-lt"/>
              </a:rPr>
              <a:t>Can provide leverage to encourage compliance with right-of-way fees and property taxes.</a:t>
            </a:r>
          </a:p>
          <a:p>
            <a:endParaRPr lang="en-US"/>
          </a:p>
        </p:txBody>
      </p:sp>
    </p:spTree>
    <p:extLst>
      <p:ext uri="{BB962C8B-B14F-4D97-AF65-F5344CB8AC3E}">
        <p14:creationId xmlns:p14="http://schemas.microsoft.com/office/powerpoint/2010/main" val="1445247613"/>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4" name="Text Placeholder 13">
            <a:extLst>
              <a:ext uri="{FF2B5EF4-FFF2-40B4-BE49-F238E27FC236}">
                <a16:creationId xmlns:a16="http://schemas.microsoft.com/office/drawing/2014/main" id="{7165EBBE-AAE9-CE5A-A8A3-691C69BA3B53}"/>
              </a:ext>
            </a:extLst>
          </p:cNvPr>
          <p:cNvSpPr>
            <a:spLocks noGrp="1"/>
          </p:cNvSpPr>
          <p:nvPr>
            <p:ph type="body" sz="quarter" idx="27"/>
          </p:nvPr>
        </p:nvSpPr>
        <p:spPr>
          <a:xfrm>
            <a:off x="4227023" y="4539301"/>
            <a:ext cx="2588557" cy="514248"/>
          </a:xfrm>
        </p:spPr>
        <p:txBody>
          <a:bodyPr/>
          <a:lstStyle/>
          <a:p>
            <a:r>
              <a:rPr lang="en-US" b="0"/>
              <a:t>John L. Clancy</a:t>
            </a:r>
          </a:p>
          <a:p>
            <a:endParaRPr lang="en-US"/>
          </a:p>
        </p:txBody>
      </p:sp>
      <p:sp>
        <p:nvSpPr>
          <p:cNvPr id="15" name="Text Placeholder 14">
            <a:extLst>
              <a:ext uri="{FF2B5EF4-FFF2-40B4-BE49-F238E27FC236}">
                <a16:creationId xmlns:a16="http://schemas.microsoft.com/office/drawing/2014/main" id="{4307D68E-FA21-D6CC-C596-50594E88A304}"/>
              </a:ext>
            </a:extLst>
          </p:cNvPr>
          <p:cNvSpPr>
            <a:spLocks noGrp="1"/>
          </p:cNvSpPr>
          <p:nvPr>
            <p:ph type="body" idx="28"/>
          </p:nvPr>
        </p:nvSpPr>
        <p:spPr>
          <a:xfrm>
            <a:off x="4227023" y="4539301"/>
            <a:ext cx="2258618" cy="742606"/>
          </a:xfrm>
        </p:spPr>
        <p:txBody>
          <a:bodyPr/>
          <a:lstStyle/>
          <a:p>
            <a:pPr algn="ctr"/>
            <a:r>
              <a:rPr lang="en-US">
                <a:solidFill>
                  <a:srgbClr val="002D62"/>
                </a:solidFill>
              </a:rPr>
              <a:t>414-287-9256</a:t>
            </a:r>
          </a:p>
          <a:p>
            <a:pPr algn="ctr"/>
            <a:r>
              <a:rPr lang="en-US">
                <a:solidFill>
                  <a:srgbClr val="002D62"/>
                </a:solidFill>
              </a:rPr>
              <a:t>jclancy@gklaw.com</a:t>
            </a:r>
          </a:p>
        </p:txBody>
      </p:sp>
      <p:pic>
        <p:nvPicPr>
          <p:cNvPr id="1039" name="Picture Placeholder 1038">
            <a:extLst>
              <a:ext uri="{FF2B5EF4-FFF2-40B4-BE49-F238E27FC236}">
                <a16:creationId xmlns:a16="http://schemas.microsoft.com/office/drawing/2014/main" id="{65ECE4E4-FC4B-499F-876C-0AF341D6F1F8}"/>
              </a:ext>
            </a:extLst>
          </p:cNvPr>
          <p:cNvPicPr>
            <a:picLocks noGrp="1" noChangeAspect="1"/>
          </p:cNvPicPr>
          <p:nvPr>
            <p:ph type="pic" sz="quarter" idx="29"/>
          </p:nvPr>
        </p:nvPicPr>
        <p:blipFill>
          <a:blip r:embed="rId3"/>
          <a:srcRect l="23202" r="23202"/>
          <a:stretch>
            <a:fillRect/>
          </a:stretch>
        </p:blipFill>
        <p:spPr>
          <a:xfrm>
            <a:off x="4628561" y="2533750"/>
            <a:ext cx="1217965" cy="1523900"/>
          </a:xfrm>
        </p:spPr>
      </p:pic>
      <p:sp>
        <p:nvSpPr>
          <p:cNvPr id="20" name="Title 61">
            <a:extLst>
              <a:ext uri="{FF2B5EF4-FFF2-40B4-BE49-F238E27FC236}">
                <a16:creationId xmlns:a16="http://schemas.microsoft.com/office/drawing/2014/main" id="{C6E4C8DF-C138-8844-124E-4188C3FC423C}"/>
              </a:ext>
            </a:extLst>
          </p:cNvPr>
          <p:cNvSpPr txBox="1"/>
          <p:nvPr/>
        </p:nvSpPr>
        <p:spPr>
          <a:xfrm>
            <a:off x="677334" y="1765697"/>
            <a:ext cx="9842952" cy="820113"/>
          </a:xfrm>
          <a:prstGeom prst="rect">
            <a:avLst/>
          </a:prstGeom>
        </p:spPr>
        <p:txBody>
          <a:bodyPr/>
          <a:lstStyle>
            <a:lvl1pPr algn="l" defTabSz="457200" rtl="0" eaLnBrk="1" latinLnBrk="0" hangingPunct="1">
              <a:spcBef>
                <a:spcPct val="0"/>
              </a:spcBef>
              <a:buNone/>
              <a:defRPr sz="4000" b="1" kern="1200">
                <a:solidFill>
                  <a:schemeClr val="tx1"/>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a:t>Thank you!</a:t>
            </a:r>
          </a:p>
        </p:txBody>
      </p:sp>
    </p:spTree>
    <p:extLst>
      <p:ext uri="{BB962C8B-B14F-4D97-AF65-F5344CB8AC3E}">
        <p14:creationId xmlns:p14="http://schemas.microsoft.com/office/powerpoint/2010/main" val="2610640624"/>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a:xfrm>
            <a:off x="677334" y="263951"/>
            <a:ext cx="8606366" cy="1666449"/>
          </a:xfrm>
        </p:spPr>
        <p:txBody>
          <a:bodyPr>
            <a:normAutofit fontScale="90000"/>
          </a:bodyPr>
          <a:lstStyle/>
          <a:p>
            <a:pPr algn="ctr"/>
            <a:r>
              <a:rPr lang="en-US">
                <a:latin typeface="+mj-lt"/>
              </a:rPr>
              <a:t>Increasing Energy Rates with Increased Demand and New Energy Facilities</a:t>
            </a:r>
          </a:p>
        </p:txBody>
      </p:sp>
      <p:sp>
        <p:nvSpPr>
          <p:cNvPr id="3" name="Content Placeholder 2"/>
          <p:cNvSpPr>
            <a:spLocks noGrp="1"/>
          </p:cNvSpPr>
          <p:nvPr>
            <p:ph idx="1"/>
          </p:nvPr>
        </p:nvSpPr>
        <p:spPr/>
        <p:txBody>
          <a:bodyPr>
            <a:normAutofit fontScale="70000" lnSpcReduction="20000"/>
          </a:bodyPr>
          <a:lstStyle/>
          <a:p>
            <a:r>
              <a:rPr lang="en-US" b="1" u="sng">
                <a:solidFill>
                  <a:srgbClr val="002D62"/>
                </a:solidFill>
                <a:latin typeface="+mn-lt"/>
              </a:rPr>
              <a:t>We Energies</a:t>
            </a:r>
            <a:r>
              <a:rPr lang="en-US" b="1">
                <a:solidFill>
                  <a:srgbClr val="002D62"/>
                </a:solidFill>
                <a:latin typeface="+mn-lt"/>
              </a:rPr>
              <a:t>:</a:t>
            </a:r>
            <a:r>
              <a:rPr lang="en-US">
                <a:solidFill>
                  <a:srgbClr val="002D62"/>
                </a:solidFill>
                <a:latin typeface="+mn-lt"/>
              </a:rPr>
              <a:t> </a:t>
            </a:r>
          </a:p>
          <a:p>
            <a:pPr marL="0" lvl="0" indent="0">
              <a:buNone/>
            </a:pPr>
            <a:r>
              <a:rPr lang="en-US">
                <a:solidFill>
                  <a:srgbClr val="002D62"/>
                </a:solidFill>
                <a:latin typeface="+mn-lt"/>
              </a:rPr>
              <a:t>	Expect a monthly bill increase of approximately $8 to $9 in 	2025 	and another $9 to $10 increase in 2026.  </a:t>
            </a:r>
          </a:p>
          <a:p>
            <a:pPr lvl="0"/>
            <a:r>
              <a:rPr lang="en-US" b="1" u="sng">
                <a:solidFill>
                  <a:srgbClr val="002D62"/>
                </a:solidFill>
                <a:latin typeface="+mn-lt"/>
              </a:rPr>
              <a:t>Wisconsin Public Service (WPS)</a:t>
            </a:r>
            <a:r>
              <a:rPr lang="en-US" b="1">
                <a:solidFill>
                  <a:srgbClr val="002D62"/>
                </a:solidFill>
                <a:latin typeface="+mn-lt"/>
              </a:rPr>
              <a:t>: </a:t>
            </a:r>
          </a:p>
          <a:p>
            <a:pPr marL="0" lvl="0" indent="0">
              <a:buNone/>
            </a:pPr>
            <a:r>
              <a:rPr lang="en-US" b="1">
                <a:solidFill>
                  <a:srgbClr val="002D62"/>
                </a:solidFill>
                <a:latin typeface="+mn-lt"/>
              </a:rPr>
              <a:t>	</a:t>
            </a:r>
            <a:r>
              <a:rPr lang="en-US">
                <a:solidFill>
                  <a:srgbClr val="002D62"/>
                </a:solidFill>
                <a:latin typeface="+mn-lt"/>
              </a:rPr>
              <a:t>The utility has requested an 8.5% increase in 2025, which 	would add an estimated $10 to $12 to typical monthly bills. </a:t>
            </a:r>
            <a:r>
              <a:rPr lang="en-US" b="1">
                <a:solidFill>
                  <a:srgbClr val="002D62"/>
                </a:solidFill>
                <a:latin typeface="+mn-lt"/>
              </a:rPr>
              <a:t> </a:t>
            </a:r>
          </a:p>
          <a:p>
            <a:r>
              <a:rPr lang="en-US" b="1" u="sng">
                <a:solidFill>
                  <a:srgbClr val="002D62"/>
                </a:solidFill>
                <a:latin typeface="+mn-lt"/>
              </a:rPr>
              <a:t>Alliant Energy</a:t>
            </a:r>
            <a:r>
              <a:rPr lang="en-US" b="1">
                <a:solidFill>
                  <a:srgbClr val="002D62"/>
                </a:solidFill>
                <a:latin typeface="+mn-lt"/>
              </a:rPr>
              <a:t>:  </a:t>
            </a:r>
          </a:p>
          <a:p>
            <a:pPr marL="0" indent="0">
              <a:buNone/>
            </a:pPr>
            <a:r>
              <a:rPr lang="en-US" b="1">
                <a:solidFill>
                  <a:srgbClr val="002D62"/>
                </a:solidFill>
                <a:latin typeface="+mn-lt"/>
              </a:rPr>
              <a:t>	</a:t>
            </a:r>
            <a:r>
              <a:rPr lang="en-US">
                <a:solidFill>
                  <a:srgbClr val="002D62"/>
                </a:solidFill>
                <a:latin typeface="+mn-lt"/>
              </a:rPr>
              <a:t>Initially proposed significant increases, but a settlement led 	to a smaller increase of 5.4% in 2025 and 5% in 2027.  </a:t>
            </a:r>
          </a:p>
          <a:p>
            <a:r>
              <a:rPr lang="en-US" b="1" u="sng">
                <a:solidFill>
                  <a:srgbClr val="002D62"/>
                </a:solidFill>
                <a:latin typeface="+mn-lt"/>
              </a:rPr>
              <a:t>Xcel Energy</a:t>
            </a:r>
            <a:r>
              <a:rPr lang="en-US" b="1">
                <a:solidFill>
                  <a:srgbClr val="002D62"/>
                </a:solidFill>
                <a:latin typeface="+mn-lt"/>
              </a:rPr>
              <a:t>:  </a:t>
            </a:r>
          </a:p>
          <a:p>
            <a:pPr marL="0" indent="0">
              <a:buNone/>
            </a:pPr>
            <a:r>
              <a:rPr lang="en-US" b="1">
                <a:solidFill>
                  <a:srgbClr val="002D62"/>
                </a:solidFill>
                <a:latin typeface="+mn-lt"/>
              </a:rPr>
              <a:t>	</a:t>
            </a:r>
            <a:r>
              <a:rPr lang="en-US">
                <a:solidFill>
                  <a:srgbClr val="002D62"/>
                </a:solidFill>
                <a:latin typeface="+mn-lt"/>
              </a:rPr>
              <a:t>Has proposed an 11.8% increase in 2026 and a roughly 7.1% 	increase in 2027. </a:t>
            </a:r>
          </a:p>
          <a:p>
            <a:endParaRPr lang="en-US"/>
          </a:p>
        </p:txBody>
      </p:sp>
    </p:spTree>
    <p:extLst>
      <p:ext uri="{BB962C8B-B14F-4D97-AF65-F5344CB8AC3E}">
        <p14:creationId xmlns:p14="http://schemas.microsoft.com/office/powerpoint/2010/main" val="2883818762"/>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a:xfrm>
            <a:off x="677334" y="575035"/>
            <a:ext cx="8606366" cy="799708"/>
          </a:xfrm>
        </p:spPr>
        <p:txBody>
          <a:bodyPr>
            <a:normAutofit/>
          </a:bodyPr>
          <a:lstStyle/>
          <a:p>
            <a:pPr algn="ctr"/>
            <a:r>
              <a:rPr lang="en-US" sz="4400">
                <a:latin typeface="+mj-lt"/>
              </a:rPr>
              <a:t>One Big Beautiful Bill (OBBB)</a:t>
            </a:r>
          </a:p>
        </p:txBody>
      </p:sp>
      <p:sp>
        <p:nvSpPr>
          <p:cNvPr id="3" name="Content Placeholder 2"/>
          <p:cNvSpPr>
            <a:spLocks noGrp="1"/>
          </p:cNvSpPr>
          <p:nvPr>
            <p:ph idx="1"/>
          </p:nvPr>
        </p:nvSpPr>
        <p:spPr>
          <a:xfrm>
            <a:off x="677334" y="1508290"/>
            <a:ext cx="8606366" cy="4939644"/>
          </a:xfrm>
        </p:spPr>
        <p:txBody>
          <a:bodyPr>
            <a:normAutofit fontScale="70000" lnSpcReduction="20000"/>
          </a:bodyPr>
          <a:lstStyle/>
          <a:p>
            <a:r>
              <a:rPr lang="en-US">
                <a:solidFill>
                  <a:srgbClr val="002D62"/>
                </a:solidFill>
                <a:latin typeface="+mn-lt"/>
              </a:rPr>
              <a:t>Impacts Section 48E Investment Tax Credit (ITC) for clean energy.</a:t>
            </a:r>
          </a:p>
          <a:p>
            <a:r>
              <a:rPr lang="en-US">
                <a:solidFill>
                  <a:srgbClr val="002D62"/>
                </a:solidFill>
                <a:latin typeface="+mn-lt"/>
              </a:rPr>
              <a:t>Under IRA, offers a base credit of 30% for projects with a capacity below one megawatt (MW) alternating current.  Prevailing wage and apprenticeship requirements for projects exceeding one MW.</a:t>
            </a:r>
          </a:p>
          <a:p>
            <a:r>
              <a:rPr lang="en-US">
                <a:solidFill>
                  <a:srgbClr val="002D62"/>
                </a:solidFill>
                <a:latin typeface="+mn-lt"/>
              </a:rPr>
              <a:t>Under IRA, ITC also includes stackable bonus credits, which can increase the total available benefit:</a:t>
            </a:r>
          </a:p>
          <a:p>
            <a:pPr lvl="1"/>
            <a:r>
              <a:rPr lang="en-US">
                <a:solidFill>
                  <a:srgbClr val="002D62"/>
                </a:solidFill>
                <a:latin typeface="+mn-lt"/>
              </a:rPr>
              <a:t>10% bonus for projects meeting domestic content requirements. </a:t>
            </a:r>
          </a:p>
          <a:p>
            <a:pPr lvl="1"/>
            <a:r>
              <a:rPr lang="en-US">
                <a:solidFill>
                  <a:srgbClr val="002D62"/>
                </a:solidFill>
                <a:latin typeface="+mn-lt"/>
              </a:rPr>
              <a:t>10% bonus for projects located in energy communities.</a:t>
            </a:r>
          </a:p>
          <a:p>
            <a:pPr lvl="1"/>
            <a:r>
              <a:rPr lang="en-US">
                <a:solidFill>
                  <a:srgbClr val="002D62"/>
                </a:solidFill>
                <a:latin typeface="+mn-lt"/>
              </a:rPr>
              <a:t>Potential 10–20% bonus for projects awarded credits through the Low-Income Communities Bonus Credit program. </a:t>
            </a:r>
          </a:p>
          <a:p>
            <a:pPr lvl="2"/>
            <a:r>
              <a:rPr lang="en-US">
                <a:solidFill>
                  <a:srgbClr val="002D62"/>
                </a:solidFill>
                <a:latin typeface="+mn-lt"/>
              </a:rPr>
              <a:t>Projects eligible to apply for a 20% credit allocation include low-income residential building projects where the financial benefits of the electricity produced by the facility are allocated equitably among the occupants. </a:t>
            </a:r>
          </a:p>
          <a:p>
            <a:pPr lvl="2"/>
            <a:r>
              <a:rPr lang="en-US">
                <a:solidFill>
                  <a:srgbClr val="002D62"/>
                </a:solidFill>
                <a:latin typeface="+mn-lt"/>
              </a:rPr>
              <a:t>10% credit if located on Indian Land. </a:t>
            </a:r>
          </a:p>
          <a:p>
            <a:endParaRPr lang="en-US"/>
          </a:p>
        </p:txBody>
      </p:sp>
    </p:spTree>
    <p:extLst>
      <p:ext uri="{BB962C8B-B14F-4D97-AF65-F5344CB8AC3E}">
        <p14:creationId xmlns:p14="http://schemas.microsoft.com/office/powerpoint/2010/main" val="2534886639"/>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1A4A2E8C-DED9-6AFE-1625-FADE351B65FA}"/>
              </a:ext>
            </a:extLst>
          </p:cNvPr>
          <p:cNvSpPr>
            <a:spLocks noGrp="1"/>
          </p:cNvSpPr>
          <p:nvPr>
            <p:ph type="title"/>
          </p:nvPr>
        </p:nvSpPr>
        <p:spPr>
          <a:xfrm>
            <a:off x="677334" y="481913"/>
            <a:ext cx="8606366" cy="1280899"/>
          </a:xfrm>
        </p:spPr>
        <p:txBody>
          <a:bodyPr>
            <a:noAutofit/>
          </a:bodyPr>
          <a:lstStyle/>
          <a:p>
            <a:pPr algn="ctr"/>
            <a:r>
              <a:rPr lang="en-US" sz="4400">
                <a:latin typeface="+mj-lt"/>
              </a:rPr>
              <a:t>Wind and Solar Impacts of OBBB</a:t>
            </a:r>
          </a:p>
        </p:txBody>
      </p:sp>
      <p:sp>
        <p:nvSpPr>
          <p:cNvPr id="3" name="Content Placeholder 2">
            <a:extLst>
              <a:ext uri="{FF2B5EF4-FFF2-40B4-BE49-F238E27FC236}">
                <a16:creationId xmlns:a16="http://schemas.microsoft.com/office/drawing/2014/main" id="{6078E0FF-6491-D82E-67D4-61250E95DB81}"/>
              </a:ext>
            </a:extLst>
          </p:cNvPr>
          <p:cNvSpPr>
            <a:spLocks noGrp="1"/>
          </p:cNvSpPr>
          <p:nvPr>
            <p:ph idx="1"/>
          </p:nvPr>
        </p:nvSpPr>
        <p:spPr>
          <a:xfrm>
            <a:off x="677334" y="1857081"/>
            <a:ext cx="8606366" cy="4519006"/>
          </a:xfrm>
        </p:spPr>
        <p:txBody>
          <a:bodyPr/>
          <a:lstStyle/>
          <a:p>
            <a:r>
              <a:rPr lang="en-US">
                <a:solidFill>
                  <a:srgbClr val="002D62"/>
                </a:solidFill>
                <a:latin typeface="+mn-lt"/>
              </a:rPr>
              <a:t>Section 48E wind and solar projects must be placed in service by December 31, 2027; or</a:t>
            </a:r>
          </a:p>
          <a:p>
            <a:r>
              <a:rPr lang="en-US">
                <a:solidFill>
                  <a:srgbClr val="002D62"/>
                </a:solidFill>
                <a:latin typeface="+mn-lt"/>
              </a:rPr>
              <a:t>Wind and Solar projects must “begin construction” before July 5, 2026, to retain eligibility to meet the placed in-service requirements for up to four additional years (i.e., before Jan. 1, 2031). </a:t>
            </a:r>
          </a:p>
          <a:p>
            <a:endParaRPr lang="en-US"/>
          </a:p>
        </p:txBody>
      </p:sp>
    </p:spTree>
    <p:extLst>
      <p:ext uri="{BB962C8B-B14F-4D97-AF65-F5344CB8AC3E}">
        <p14:creationId xmlns:p14="http://schemas.microsoft.com/office/powerpoint/2010/main" val="3788978291"/>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C367BEB7-8184-A0F5-6B18-55B2C36ABB8C}"/>
              </a:ext>
            </a:extLst>
          </p:cNvPr>
          <p:cNvSpPr>
            <a:spLocks noGrp="1"/>
          </p:cNvSpPr>
          <p:nvPr>
            <p:ph type="title"/>
          </p:nvPr>
        </p:nvSpPr>
        <p:spPr>
          <a:xfrm>
            <a:off x="677334" y="609600"/>
            <a:ext cx="8606366" cy="832701"/>
          </a:xfrm>
        </p:spPr>
        <p:txBody>
          <a:bodyPr>
            <a:normAutofit/>
          </a:bodyPr>
          <a:lstStyle/>
          <a:p>
            <a:pPr algn="ctr"/>
            <a:r>
              <a:rPr lang="en-US" sz="4400">
                <a:latin typeface="+mj-lt"/>
              </a:rPr>
              <a:t>FEOC Impacts of OBBB</a:t>
            </a:r>
          </a:p>
        </p:txBody>
      </p:sp>
      <p:sp>
        <p:nvSpPr>
          <p:cNvPr id="3" name="Content Placeholder 2">
            <a:extLst>
              <a:ext uri="{FF2B5EF4-FFF2-40B4-BE49-F238E27FC236}">
                <a16:creationId xmlns:a16="http://schemas.microsoft.com/office/drawing/2014/main" id="{6147FF55-38B2-E37E-DDA3-25A2ACF7CCFA}"/>
              </a:ext>
            </a:extLst>
          </p:cNvPr>
          <p:cNvSpPr>
            <a:spLocks noGrp="1"/>
          </p:cNvSpPr>
          <p:nvPr>
            <p:ph idx="1"/>
          </p:nvPr>
        </p:nvSpPr>
        <p:spPr>
          <a:xfrm>
            <a:off x="677334" y="1651541"/>
            <a:ext cx="8606366" cy="4215497"/>
          </a:xfrm>
        </p:spPr>
        <p:txBody>
          <a:bodyPr>
            <a:normAutofit fontScale="92500" lnSpcReduction="20000"/>
          </a:bodyPr>
          <a:lstStyle/>
          <a:p>
            <a:pPr>
              <a:spcBef>
                <a:spcPts val="600"/>
              </a:spcBef>
            </a:pPr>
            <a:r>
              <a:rPr lang="en-US">
                <a:solidFill>
                  <a:srgbClr val="002D62"/>
                </a:solidFill>
                <a:latin typeface="+mn-lt"/>
              </a:rPr>
              <a:t>All projects that begin construction after December 31, 2025, face new rules regarding Foreign Entities of Concern (FEOCs), which will prohibit a taxpayer from claiming the ITC if the project is owned by, makes payments to, or receives material assistance from  Prohibited Foreign Entities (PFEs), such as in China, Iran, North Korea, and Russia.</a:t>
            </a:r>
          </a:p>
          <a:p>
            <a:r>
              <a:rPr lang="en-US">
                <a:solidFill>
                  <a:srgbClr val="002D62"/>
                </a:solidFill>
              </a:rPr>
              <a:t>Guidance to be issued with specific FEOC requirements.</a:t>
            </a:r>
            <a:endParaRPr lang="en-US">
              <a:solidFill>
                <a:srgbClr val="002D62"/>
              </a:solidFill>
              <a:latin typeface="+mn-lt"/>
            </a:endParaRPr>
          </a:p>
          <a:p>
            <a:endParaRPr lang="en-US"/>
          </a:p>
        </p:txBody>
      </p:sp>
    </p:spTree>
    <p:extLst>
      <p:ext uri="{BB962C8B-B14F-4D97-AF65-F5344CB8AC3E}">
        <p14:creationId xmlns:p14="http://schemas.microsoft.com/office/powerpoint/2010/main" val="1109348762"/>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632CBD9F-6525-ADD3-4F27-1C3784A86D80}"/>
              </a:ext>
            </a:extLst>
          </p:cNvPr>
          <p:cNvSpPr>
            <a:spLocks noGrp="1"/>
          </p:cNvSpPr>
          <p:nvPr>
            <p:ph type="title"/>
          </p:nvPr>
        </p:nvSpPr>
        <p:spPr/>
        <p:txBody>
          <a:bodyPr>
            <a:normAutofit/>
          </a:bodyPr>
          <a:lstStyle/>
          <a:p>
            <a:pPr algn="ctr"/>
            <a:r>
              <a:rPr lang="en-US">
                <a:latin typeface="+mj-lt"/>
              </a:rPr>
              <a:t>Begin Construction Impacts of IRS Guidance following OBBB</a:t>
            </a:r>
          </a:p>
        </p:txBody>
      </p:sp>
      <p:sp>
        <p:nvSpPr>
          <p:cNvPr id="3" name="Content Placeholder 2">
            <a:extLst>
              <a:ext uri="{FF2B5EF4-FFF2-40B4-BE49-F238E27FC236}">
                <a16:creationId xmlns:a16="http://schemas.microsoft.com/office/drawing/2014/main" id="{80AC89FD-C875-21E0-4B69-3346D5364369}"/>
              </a:ext>
            </a:extLst>
          </p:cNvPr>
          <p:cNvSpPr>
            <a:spLocks noGrp="1"/>
          </p:cNvSpPr>
          <p:nvPr>
            <p:ph idx="1"/>
          </p:nvPr>
        </p:nvSpPr>
        <p:spPr/>
        <p:txBody>
          <a:bodyPr/>
          <a:lstStyle/>
          <a:p>
            <a:r>
              <a:rPr lang="en-US">
                <a:solidFill>
                  <a:srgbClr val="002D62"/>
                </a:solidFill>
                <a:latin typeface="+mn-lt"/>
              </a:rPr>
              <a:t>Wind and/or Solar projects larger than 1.5 MW AC that begin construction after September 1, 2025, can’t use 5 percent safe harbor. </a:t>
            </a:r>
          </a:p>
          <a:p>
            <a:r>
              <a:rPr lang="en-US">
                <a:solidFill>
                  <a:srgbClr val="002D62"/>
                </a:solidFill>
                <a:latin typeface="+mn-lt"/>
              </a:rPr>
              <a:t>They must meet actual physical construction on-site or offsite test.</a:t>
            </a:r>
          </a:p>
        </p:txBody>
      </p:sp>
    </p:spTree>
    <p:extLst>
      <p:ext uri="{BB962C8B-B14F-4D97-AF65-F5344CB8AC3E}">
        <p14:creationId xmlns:p14="http://schemas.microsoft.com/office/powerpoint/2010/main" val="2693345685"/>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F8BA7AC-88D5-94E9-0D97-786EB3F9BF1F}"/>
              </a:ext>
            </a:extLst>
          </p:cNvPr>
          <p:cNvSpPr>
            <a:spLocks noGrp="1"/>
          </p:cNvSpPr>
          <p:nvPr>
            <p:ph type="title"/>
          </p:nvPr>
        </p:nvSpPr>
        <p:spPr>
          <a:xfrm>
            <a:off x="677334" y="590747"/>
            <a:ext cx="8606366" cy="1320800"/>
          </a:xfrm>
        </p:spPr>
        <p:txBody>
          <a:bodyPr>
            <a:noAutofit/>
          </a:bodyPr>
          <a:lstStyle/>
          <a:p>
            <a:pPr algn="ctr"/>
            <a:r>
              <a:rPr lang="en-US" sz="4400">
                <a:latin typeface="+mj-lt"/>
              </a:rPr>
              <a:t>Integrated Operations Test regarding 1.5 MW Cutoff</a:t>
            </a:r>
          </a:p>
        </p:txBody>
      </p:sp>
      <p:sp>
        <p:nvSpPr>
          <p:cNvPr id="3" name="Content Placeholder 2">
            <a:extLst>
              <a:ext uri="{FF2B5EF4-FFF2-40B4-BE49-F238E27FC236}">
                <a16:creationId xmlns:a16="http://schemas.microsoft.com/office/drawing/2014/main" id="{C3C67C00-1FCD-76DE-0FD9-492291E88F9A}"/>
              </a:ext>
            </a:extLst>
          </p:cNvPr>
          <p:cNvSpPr>
            <a:spLocks noGrp="1"/>
          </p:cNvSpPr>
          <p:nvPr>
            <p:ph idx="1"/>
          </p:nvPr>
        </p:nvSpPr>
        <p:spPr/>
        <p:txBody>
          <a:bodyPr>
            <a:normAutofit fontScale="85000" lnSpcReduction="20000"/>
          </a:bodyPr>
          <a:lstStyle/>
          <a:p>
            <a:r>
              <a:rPr lang="en-US">
                <a:solidFill>
                  <a:srgbClr val="002D62"/>
                </a:solidFill>
                <a:latin typeface="+mn-lt"/>
              </a:rPr>
              <a:t>(3) Integrated operations. For the purposes of the 1.5-Megawatt Maximum, an applicable solar facility is treated as having integrated operations with one or more other applicable solar facilities of the same technology type if the facilities are:</a:t>
            </a:r>
          </a:p>
          <a:p>
            <a:pPr lvl="1"/>
            <a:r>
              <a:rPr lang="en-US">
                <a:solidFill>
                  <a:srgbClr val="002D62"/>
                </a:solidFill>
                <a:latin typeface="+mn-lt"/>
              </a:rPr>
              <a:t>(a) Owned by the same or related taxpayers;</a:t>
            </a:r>
          </a:p>
          <a:p>
            <a:pPr lvl="1"/>
            <a:r>
              <a:rPr lang="en-US">
                <a:solidFill>
                  <a:srgbClr val="002D62"/>
                </a:solidFill>
                <a:latin typeface="+mn-lt"/>
              </a:rPr>
              <a:t>(b) Placed in service in the same taxable year; and</a:t>
            </a:r>
          </a:p>
          <a:p>
            <a:pPr lvl="1"/>
            <a:r>
              <a:rPr lang="en-US">
                <a:solidFill>
                  <a:srgbClr val="002D62"/>
                </a:solidFill>
                <a:latin typeface="+mn-lt"/>
              </a:rPr>
              <a:t>(c) Transmit electricity generated by the facilities through the same point of interconnection or, if the facilities are not grid-connected or </a:t>
            </a:r>
            <a:r>
              <a:rPr lang="en-US" i="1">
                <a:solidFill>
                  <a:srgbClr val="002D62"/>
                </a:solidFill>
                <a:latin typeface="+mn-lt"/>
              </a:rPr>
              <a:t>are delivering electricity directly to an end user behind a utility meter, are able to support the same end user</a:t>
            </a:r>
            <a:r>
              <a:rPr lang="en-US">
                <a:solidFill>
                  <a:srgbClr val="002D62"/>
                </a:solidFill>
                <a:latin typeface="+mn-lt"/>
              </a:rPr>
              <a:t>.</a:t>
            </a:r>
          </a:p>
          <a:p>
            <a:endParaRPr lang="en-US"/>
          </a:p>
        </p:txBody>
      </p:sp>
    </p:spTree>
    <p:extLst>
      <p:ext uri="{BB962C8B-B14F-4D97-AF65-F5344CB8AC3E}">
        <p14:creationId xmlns:p14="http://schemas.microsoft.com/office/powerpoint/2010/main" val="2755554847"/>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2372A23E-B2D4-1730-1176-511E45DCE2A1}"/>
              </a:ext>
            </a:extLst>
          </p:cNvPr>
          <p:cNvSpPr>
            <a:spLocks noGrp="1"/>
          </p:cNvSpPr>
          <p:nvPr>
            <p:ph type="title"/>
          </p:nvPr>
        </p:nvSpPr>
        <p:spPr/>
        <p:txBody>
          <a:bodyPr>
            <a:noAutofit/>
          </a:bodyPr>
          <a:lstStyle/>
          <a:p>
            <a:pPr algn="ctr"/>
            <a:r>
              <a:rPr lang="en-US" sz="3600">
                <a:latin typeface="+mj-lt"/>
              </a:rPr>
              <a:t>Key Grant Cut by Trump Administration for Low-Income Solar</a:t>
            </a:r>
          </a:p>
        </p:txBody>
      </p:sp>
      <p:sp>
        <p:nvSpPr>
          <p:cNvPr id="3" name="Content Placeholder 2">
            <a:extLst>
              <a:ext uri="{FF2B5EF4-FFF2-40B4-BE49-F238E27FC236}">
                <a16:creationId xmlns:a16="http://schemas.microsoft.com/office/drawing/2014/main" id="{3A3D4CA0-4A34-37F4-BB84-89138E5785C3}"/>
              </a:ext>
            </a:extLst>
          </p:cNvPr>
          <p:cNvSpPr>
            <a:spLocks noGrp="1"/>
          </p:cNvSpPr>
          <p:nvPr>
            <p:ph idx="1"/>
          </p:nvPr>
        </p:nvSpPr>
        <p:spPr>
          <a:xfrm>
            <a:off x="677334" y="2669637"/>
            <a:ext cx="8606366" cy="2948739"/>
          </a:xfrm>
        </p:spPr>
        <p:txBody>
          <a:bodyPr/>
          <a:lstStyle/>
          <a:p>
            <a:r>
              <a:rPr lang="en-US">
                <a:solidFill>
                  <a:srgbClr val="002D62"/>
                </a:solidFill>
                <a:latin typeface="+mn-lt"/>
              </a:rPr>
              <a:t>$7 billion Solar for All Grant program.</a:t>
            </a:r>
          </a:p>
          <a:p>
            <a:r>
              <a:rPr lang="en-US">
                <a:solidFill>
                  <a:srgbClr val="002D62"/>
                </a:solidFill>
                <a:latin typeface="+mn-lt"/>
              </a:rPr>
              <a:t>Present litigation.</a:t>
            </a:r>
          </a:p>
        </p:txBody>
      </p:sp>
    </p:spTree>
    <p:extLst>
      <p:ext uri="{BB962C8B-B14F-4D97-AF65-F5344CB8AC3E}">
        <p14:creationId xmlns:p14="http://schemas.microsoft.com/office/powerpoint/2010/main" val="600275073"/>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34A722E8-5032-AD6C-7945-1486F3D94F88}"/>
              </a:ext>
            </a:extLst>
          </p:cNvPr>
          <p:cNvSpPr>
            <a:spLocks noGrp="1"/>
          </p:cNvSpPr>
          <p:nvPr>
            <p:ph type="title"/>
          </p:nvPr>
        </p:nvSpPr>
        <p:spPr/>
        <p:txBody>
          <a:bodyPr>
            <a:noAutofit/>
          </a:bodyPr>
          <a:lstStyle/>
          <a:p>
            <a:pPr algn="ctr"/>
            <a:r>
              <a:rPr lang="en-US" sz="4400">
                <a:latin typeface="+mj-lt"/>
              </a:rPr>
              <a:t>Key Remaining Potential Grant Opportunities</a:t>
            </a:r>
          </a:p>
        </p:txBody>
      </p:sp>
      <p:sp>
        <p:nvSpPr>
          <p:cNvPr id="3" name="Content Placeholder 2">
            <a:extLst>
              <a:ext uri="{FF2B5EF4-FFF2-40B4-BE49-F238E27FC236}">
                <a16:creationId xmlns:a16="http://schemas.microsoft.com/office/drawing/2014/main" id="{91B62898-0E06-B7E1-A259-FD01184B5D7C}"/>
              </a:ext>
            </a:extLst>
          </p:cNvPr>
          <p:cNvSpPr>
            <a:spLocks noGrp="1"/>
          </p:cNvSpPr>
          <p:nvPr>
            <p:ph idx="1"/>
          </p:nvPr>
        </p:nvSpPr>
        <p:spPr/>
        <p:txBody>
          <a:bodyPr>
            <a:normAutofit fontScale="62500" lnSpcReduction="20000"/>
          </a:bodyPr>
          <a:lstStyle/>
          <a:p>
            <a:r>
              <a:rPr lang="en-US">
                <a:solidFill>
                  <a:srgbClr val="002D62"/>
                </a:solidFill>
                <a:latin typeface="+mn-lt"/>
              </a:rPr>
              <a:t>ICDBG: Regulations specifically allow for use for solar and energy efficiency:</a:t>
            </a:r>
          </a:p>
          <a:p>
            <a:pPr lvl="1"/>
            <a:r>
              <a:rPr lang="en-US">
                <a:solidFill>
                  <a:srgbClr val="002D62"/>
                </a:solidFill>
                <a:latin typeface="+mn-lt"/>
              </a:rPr>
              <a:t>Up to $2 million grant.</a:t>
            </a:r>
          </a:p>
          <a:p>
            <a:pPr lvl="1"/>
            <a:r>
              <a:rPr lang="en-US">
                <a:solidFill>
                  <a:srgbClr val="002D62"/>
                </a:solidFill>
                <a:latin typeface="+mn-lt"/>
              </a:rPr>
              <a:t>Applications due November 24, 2025.</a:t>
            </a:r>
          </a:p>
          <a:p>
            <a:r>
              <a:rPr lang="en-US">
                <a:solidFill>
                  <a:srgbClr val="002D62"/>
                </a:solidFill>
                <a:latin typeface="+mn-lt"/>
              </a:rPr>
              <a:t>Indian Housing Block Grant:</a:t>
            </a:r>
          </a:p>
          <a:p>
            <a:pPr lvl="1"/>
            <a:r>
              <a:rPr lang="en-US">
                <a:solidFill>
                  <a:srgbClr val="002D62"/>
                </a:solidFill>
                <a:latin typeface="+mn-lt"/>
              </a:rPr>
              <a:t>Up for $7.5 million grant.</a:t>
            </a:r>
          </a:p>
          <a:p>
            <a:pPr lvl="1"/>
            <a:r>
              <a:rPr lang="en-US">
                <a:solidFill>
                  <a:srgbClr val="002D62"/>
                </a:solidFill>
                <a:latin typeface="+mn-lt"/>
              </a:rPr>
              <a:t>Priority for new housing units but could be used for rehab, including solar.</a:t>
            </a:r>
          </a:p>
          <a:p>
            <a:pPr lvl="1"/>
            <a:r>
              <a:rPr lang="en-US">
                <a:solidFill>
                  <a:srgbClr val="002D62"/>
                </a:solidFill>
                <a:latin typeface="+mn-lt"/>
              </a:rPr>
              <a:t>Applications due January 15, 2026.</a:t>
            </a:r>
          </a:p>
          <a:p>
            <a:r>
              <a:rPr lang="en-US">
                <a:solidFill>
                  <a:srgbClr val="002D62"/>
                </a:solidFill>
                <a:latin typeface="+mn-lt"/>
              </a:rPr>
              <a:t>Department of Energy Office of Indian Energy </a:t>
            </a:r>
          </a:p>
          <a:p>
            <a:pPr lvl="1"/>
            <a:r>
              <a:rPr lang="en-US">
                <a:solidFill>
                  <a:srgbClr val="002D62"/>
                </a:solidFill>
                <a:latin typeface="+mn-lt"/>
              </a:rPr>
              <a:t>Deployment grants (up to $ 5 million) have been very helpful.</a:t>
            </a:r>
          </a:p>
          <a:p>
            <a:pPr lvl="1"/>
            <a:r>
              <a:rPr lang="en-US">
                <a:solidFill>
                  <a:srgbClr val="002D62"/>
                </a:solidFill>
                <a:latin typeface="+mn-lt"/>
              </a:rPr>
              <a:t>This year the funding opportunity focused on energy planning, feasibility and viability assessments, and energy design and development activities rather than project deployment. </a:t>
            </a:r>
          </a:p>
        </p:txBody>
      </p:sp>
    </p:spTree>
    <p:extLst>
      <p:ext uri="{BB962C8B-B14F-4D97-AF65-F5344CB8AC3E}">
        <p14:creationId xmlns:p14="http://schemas.microsoft.com/office/powerpoint/2010/main" val="1832949427"/>
      </p:ext>
    </p:extLst>
  </p:cSld>
  <p:clrMapOvr>
    <a:masterClrMapping/>
  </p:clrMapOvr>
  <p:transition/>
  <p:timing/>
</p:sld>
</file>

<file path=ppt/tags/tag1.xml><?xml version="1.0" encoding="utf-8"?>
<p:tagLst xmlns:p="http://schemas.openxmlformats.org/presentationml/2006/main">
  <p:tag name="AS_NET" val="4.0.30319.42000"/>
  <p:tag name="AS_OS" val="Microsoft Windows NT 10.0.26100.0"/>
  <p:tag name="AS_RELEASE_DATE" val="2023.02.14"/>
  <p:tag name="AS_TITLE" val="Aspose.Slides for .NET 4.0 Client Profile"/>
  <p:tag name="AS_VERSION" val="23.2"/>
  <p:tag name="PRESGUID" val="afb06d06-b076-44c3-b335-a50a454b00e6"/>
</p:tagLst>
</file>

<file path=ppt/theme/theme1.xml><?xml version="1.0" encoding="utf-8"?>
<a:theme xmlns:r="http://schemas.openxmlformats.org/officeDocument/2006/relationships" xmlns:a="http://schemas.openxmlformats.org/drawingml/2006/main" name="Facet">
  <a:themeElements>
    <a:clrScheme name="Godfrey &amp; Kahn Brand">
      <a:dk1>
        <a:srgbClr val="002D62"/>
      </a:dk1>
      <a:lt1>
        <a:sysClr val="window" lastClr="FFFFFF"/>
      </a:lt1>
      <a:dk2>
        <a:srgbClr val="001E42"/>
      </a:dk2>
      <a:lt2>
        <a:srgbClr val="EBEBEB"/>
      </a:lt2>
      <a:accent1>
        <a:srgbClr val="002D62"/>
      </a:accent1>
      <a:accent2>
        <a:srgbClr val="17ACE7"/>
      </a:accent2>
      <a:accent3>
        <a:srgbClr val="42D0A2"/>
      </a:accent3>
      <a:accent4>
        <a:srgbClr val="82145D"/>
      </a:accent4>
      <a:accent5>
        <a:srgbClr val="B8E44A"/>
      </a:accent5>
      <a:accent6>
        <a:srgbClr val="57257D"/>
      </a:accent6>
      <a:hlink>
        <a:srgbClr val="17ACE7"/>
      </a:hlink>
      <a:folHlink>
        <a:srgbClr val="7030A0"/>
      </a:folHlink>
    </a:clrScheme>
    <a:fontScheme name="Arial Font Scheme">
      <a:majorFont>
        <a:latin typeface="Arial"/>
        <a:ea typeface="Arial"/>
        <a:cs typeface="Arial"/>
      </a:majorFont>
      <a:minorFont>
        <a:latin typeface="Arial"/>
        <a:ea typeface="Arial"/>
        <a:cs typeface="Arial"/>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Lst>
    <a:ext uri="{05A4C25C-085E-4340-85A3-A5531E510DB2}">
      <thm15:themeFamily xmlns:thm15="http://schemas.microsoft.com/office/thememl/2012/main" name="GKPowerPointTemplateLogo.potx" id="{AEE06A94-F8FD-4D93-AA5C-B39BE0917101}" vid="{21230065-3137-4CE6-9BC4-65C047BB0CB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GK Brand PPT</Template>
  <Company/>
  <PresentationFormat>Widescreen</PresentationFormat>
  <Paragraphs>0</Paragraphs>
  <Slides>0</Slides>
  <Notes>0</Notes>
  <TotalTime>0</TotalTime>
  <HiddenSlides>0</HiddenSlides>
  <MMClips>0</MMClips>
  <ScaleCrop>0</ScaleCrop>
  <LinksUpToDate>0</LinksUpToDate>
  <SharedDoc>0</SharedDoc>
  <HyperlinksChanged>0</HyperlinksChanged>
  <Application>Aspose.Slides for .NET</Application>
  <AppVersion>23.0200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dcterms:created xsi:type="dcterms:W3CDTF">1601-01-01T00:00:00Z</dcterms:created>
  <dcterms:modified xsi:type="dcterms:W3CDTF">1601-01-01T00:00:00Z</dcterms:modified>
</cp:coreProperties>
</file>

<file path=docProps/custom.xml><?xml version="1.0" encoding="utf-8"?>
<Properties xmlns:vt="http://schemas.openxmlformats.org/officeDocument/2006/docPropsVTypes" xmlns="http://schemas.openxmlformats.org/officeDocument/2006/custom-properties"/>
</file>