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70" r:id="rId9"/>
    <p:sldId id="262" r:id="rId10"/>
    <p:sldId id="263" r:id="rId11"/>
    <p:sldId id="268" r:id="rId12"/>
    <p:sldId id="265" r:id="rId13"/>
    <p:sldId id="274" r:id="rId14"/>
    <p:sldId id="275" r:id="rId15"/>
    <p:sldId id="266" r:id="rId16"/>
    <p:sldId id="269" r:id="rId17"/>
    <p:sldId id="264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E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49ED6-5442-4793-8F5A-328F5D1F013F}" v="34" dt="2024-08-06T13:31:2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Warrington" userId="S::brookewarrington@semtribe.com::ccc61bc1-1bd6-4814-8e01-5ea2e188982d" providerId="AD" clId="Web-{5EE99D37-D2D9-C647-094B-A3B997EBBA6A}"/>
    <pc:docChg chg="addSld delSld modSld">
      <pc:chgData name="Brooke Warrington" userId="S::brookewarrington@semtribe.com::ccc61bc1-1bd6-4814-8e01-5ea2e188982d" providerId="AD" clId="Web-{5EE99D37-D2D9-C647-094B-A3B997EBBA6A}" dt="2024-07-31T20:40:05.505" v="255" actId="20577"/>
      <pc:docMkLst>
        <pc:docMk/>
      </pc:docMkLst>
      <pc:sldChg chg="addSp delSp modSp mod setBg">
        <pc:chgData name="Brooke Warrington" userId="S::brookewarrington@semtribe.com::ccc61bc1-1bd6-4814-8e01-5ea2e188982d" providerId="AD" clId="Web-{5EE99D37-D2D9-C647-094B-A3B997EBBA6A}" dt="2024-07-31T19:20:31.812" v="22"/>
        <pc:sldMkLst>
          <pc:docMk/>
          <pc:sldMk cId="109857222" sldId="256"/>
        </pc:sldMkLst>
        <pc:spChg chg="mo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Brooke Warrington" userId="S::brookewarrington@semtribe.com::ccc61bc1-1bd6-4814-8e01-5ea2e188982d" providerId="AD" clId="Web-{5EE99D37-D2D9-C647-094B-A3B997EBBA6A}" dt="2024-07-31T19:17:37.155" v="14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10" creationId="{99ED5833-B85B-4103-8A3B-CAB0308E6C15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15" creationId="{3A397E3E-B90C-4D82-BAAA-36F7AC6A4565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29" creationId="{BE1E800F-93B7-4AB7-B63A-E4C4E9C2C392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31" creationId="{A2B5CBEA-F125-49B6-8335-227C325B112B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33" creationId="{A1A59942-B6FE-4CF6-8242-F6EE3231B8CB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35" creationId="{F2D9628C-9189-4868-B8AA-1727266FEF32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0:31.812" v="22"/>
          <ac:spMkLst>
            <pc:docMk/>
            <pc:sldMk cId="109857222" sldId="256"/>
            <ac:spMk id="37" creationId="{1AF05241-2204-496E-AD1F-68B31922BB4A}"/>
          </ac:spMkLst>
        </pc:spChg>
        <pc:grpChg chg="add">
          <ac:chgData name="Brooke Warrington" userId="S::brookewarrington@semtribe.com::ccc61bc1-1bd6-4814-8e01-5ea2e188982d" providerId="AD" clId="Web-{5EE99D37-D2D9-C647-094B-A3B997EBBA6A}" dt="2024-07-31T19:20:31.812" v="22"/>
          <ac:grpSpMkLst>
            <pc:docMk/>
            <pc:sldMk cId="109857222" sldId="256"/>
            <ac:grpSpMk id="17" creationId="{A464D8F0-8ADF-41F0-B6EF-EDCB07786F02}"/>
          </ac:grpSpMkLst>
        </pc:grpChg>
        <pc:grpChg chg="add">
          <ac:chgData name="Brooke Warrington" userId="S::brookewarrington@semtribe.com::ccc61bc1-1bd6-4814-8e01-5ea2e188982d" providerId="AD" clId="Web-{5EE99D37-D2D9-C647-094B-A3B997EBBA6A}" dt="2024-07-31T19:20:31.812" v="22"/>
          <ac:grpSpMkLst>
            <pc:docMk/>
            <pc:sldMk cId="109857222" sldId="256"/>
            <ac:grpSpMk id="21" creationId="{E21147CC-0146-459F-AC50-3DE54A0E77C8}"/>
          </ac:grpSpMkLst>
        </pc:grpChg>
        <pc:grpChg chg="add">
          <ac:chgData name="Brooke Warrington" userId="S::brookewarrington@semtribe.com::ccc61bc1-1bd6-4814-8e01-5ea2e188982d" providerId="AD" clId="Web-{5EE99D37-D2D9-C647-094B-A3B997EBBA6A}" dt="2024-07-31T19:20:31.812" v="22"/>
          <ac:grpSpMkLst>
            <pc:docMk/>
            <pc:sldMk cId="109857222" sldId="256"/>
            <ac:grpSpMk id="25" creationId="{CE7D92DE-9334-4F12-AD6B-8548D4F9A181}"/>
          </ac:grpSpMkLst>
        </pc:grpChg>
        <pc:grpChg chg="add">
          <ac:chgData name="Brooke Warrington" userId="S::brookewarrington@semtribe.com::ccc61bc1-1bd6-4814-8e01-5ea2e188982d" providerId="AD" clId="Web-{5EE99D37-D2D9-C647-094B-A3B997EBBA6A}" dt="2024-07-31T19:20:31.812" v="22"/>
          <ac:grpSpMkLst>
            <pc:docMk/>
            <pc:sldMk cId="109857222" sldId="256"/>
            <ac:grpSpMk id="39" creationId="{FB9739EB-7F66-433D-841F-AB3CD18700B7}"/>
          </ac:grpSpMkLst>
        </pc:grpChg>
        <pc:picChg chg="add mod ord">
          <ac:chgData name="Brooke Warrington" userId="S::brookewarrington@semtribe.com::ccc61bc1-1bd6-4814-8e01-5ea2e188982d" providerId="AD" clId="Web-{5EE99D37-D2D9-C647-094B-A3B997EBBA6A}" dt="2024-07-31T19:20:31.812" v="22"/>
          <ac:picMkLst>
            <pc:docMk/>
            <pc:sldMk cId="109857222" sldId="256"/>
            <ac:picMk id="4" creationId="{4237C5BE-0101-EDA6-66DA-343E405EF9E3}"/>
          </ac:picMkLst>
        </pc:picChg>
        <pc:picChg chg="add mod">
          <ac:chgData name="Brooke Warrington" userId="S::brookewarrington@semtribe.com::ccc61bc1-1bd6-4814-8e01-5ea2e188982d" providerId="AD" clId="Web-{5EE99D37-D2D9-C647-094B-A3B997EBBA6A}" dt="2024-07-31T19:20:31.812" v="22"/>
          <ac:picMkLst>
            <pc:docMk/>
            <pc:sldMk cId="109857222" sldId="256"/>
            <ac:picMk id="5" creationId="{75247E57-6619-0000-468C-ABAF422869B6}"/>
          </ac:picMkLst>
        </pc:picChg>
      </pc:sldChg>
      <pc:sldChg chg="addSp modSp new del mod setBg">
        <pc:chgData name="Brooke Warrington" userId="S::brookewarrington@semtribe.com::ccc61bc1-1bd6-4814-8e01-5ea2e188982d" providerId="AD" clId="Web-{5EE99D37-D2D9-C647-094B-A3B997EBBA6A}" dt="2024-07-31T19:20:38.562" v="23"/>
        <pc:sldMkLst>
          <pc:docMk/>
          <pc:sldMk cId="2916526245" sldId="257"/>
        </pc:sldMkLst>
        <pc:spChg chg="mod">
          <ac:chgData name="Brooke Warrington" userId="S::brookewarrington@semtribe.com::ccc61bc1-1bd6-4814-8e01-5ea2e188982d" providerId="AD" clId="Web-{5EE99D37-D2D9-C647-094B-A3B997EBBA6A}" dt="2024-07-31T19:19:20.609" v="21"/>
          <ac:spMkLst>
            <pc:docMk/>
            <pc:sldMk cId="2916526245" sldId="257"/>
            <ac:spMk id="2" creationId="{D51A40AE-44C6-0189-097C-2C30BA10DEBB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19:19:20.609" v="21"/>
          <ac:spMkLst>
            <pc:docMk/>
            <pc:sldMk cId="2916526245" sldId="257"/>
            <ac:spMk id="3" creationId="{A5403085-AAED-5FAA-DD88-B8A401853578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19:20.609" v="21"/>
          <ac:spMkLst>
            <pc:docMk/>
            <pc:sldMk cId="2916526245" sldId="257"/>
            <ac:spMk id="8" creationId="{5C8908E2-EE49-44D2-9428-A28D2312A8D5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19:20.609" v="21"/>
          <ac:spMkLst>
            <pc:docMk/>
            <pc:sldMk cId="2916526245" sldId="257"/>
            <ac:spMk id="14" creationId="{BD92035A-AA2F-4CD8-A556-1CE8BDEC75BD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19:20.609" v="21"/>
          <ac:spMkLst>
            <pc:docMk/>
            <pc:sldMk cId="2916526245" sldId="257"/>
            <ac:spMk id="16" creationId="{ED888B23-07FA-482A-96DF-47E31AF1A603}"/>
          </ac:spMkLst>
        </pc:spChg>
        <pc:grpChg chg="add">
          <ac:chgData name="Brooke Warrington" userId="S::brookewarrington@semtribe.com::ccc61bc1-1bd6-4814-8e01-5ea2e188982d" providerId="AD" clId="Web-{5EE99D37-D2D9-C647-094B-A3B997EBBA6A}" dt="2024-07-31T19:19:20.609" v="21"/>
          <ac:grpSpMkLst>
            <pc:docMk/>
            <pc:sldMk cId="2916526245" sldId="257"/>
            <ac:grpSpMk id="10" creationId="{5D1A9D8B-3117-4D9D-BDA4-DD81895098B0}"/>
          </ac:grpSpMkLst>
        </pc:grpChg>
      </pc:sldChg>
      <pc:sldChg chg="addSp modSp new mod setBg">
        <pc:chgData name="Brooke Warrington" userId="S::brookewarrington@semtribe.com::ccc61bc1-1bd6-4814-8e01-5ea2e188982d" providerId="AD" clId="Web-{5EE99D37-D2D9-C647-094B-A3B997EBBA6A}" dt="2024-07-31T20:12:00.988" v="172" actId="20577"/>
        <pc:sldMkLst>
          <pc:docMk/>
          <pc:sldMk cId="3668049319" sldId="257"/>
        </pc:sldMkLst>
        <pc:spChg chg="mod">
          <ac:chgData name="Brooke Warrington" userId="S::brookewarrington@semtribe.com::ccc61bc1-1bd6-4814-8e01-5ea2e188982d" providerId="AD" clId="Web-{5EE99D37-D2D9-C647-094B-A3B997EBBA6A}" dt="2024-07-31T19:21:33.593" v="30" actId="20577"/>
          <ac:spMkLst>
            <pc:docMk/>
            <pc:sldMk cId="3668049319" sldId="257"/>
            <ac:spMk id="2" creationId="{B62009B9-DCEE-4EC8-ADD1-875803BBE47C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12:00.988" v="172" actId="20577"/>
          <ac:spMkLst>
            <pc:docMk/>
            <pc:sldMk cId="3668049319" sldId="257"/>
            <ac:spMk id="3" creationId="{BAA9924C-436B-89DE-908E-01CBE37FD3F7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1:00.203" v="25"/>
          <ac:spMkLst>
            <pc:docMk/>
            <pc:sldMk cId="3668049319" sldId="257"/>
            <ac:spMk id="8" creationId="{70DFC902-7D23-471A-B557-B6B6917D7A0D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1:00.203" v="25"/>
          <ac:spMkLst>
            <pc:docMk/>
            <pc:sldMk cId="3668049319" sldId="257"/>
            <ac:spMk id="10" creationId="{A55D5633-D557-4DCA-982C-FF36EB7A1C00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19:21:00.203" v="25"/>
          <ac:spMkLst>
            <pc:docMk/>
            <pc:sldMk cId="3668049319" sldId="257"/>
            <ac:spMk id="12" creationId="{450D3AD2-FA80-415F-A9CE-54D884561CD7}"/>
          </ac:spMkLst>
        </pc:spChg>
      </pc:sldChg>
      <pc:sldChg chg="addSp delSp modSp new mod setBg setClrOvrMap">
        <pc:chgData name="Brooke Warrington" userId="S::brookewarrington@semtribe.com::ccc61bc1-1bd6-4814-8e01-5ea2e188982d" providerId="AD" clId="Web-{5EE99D37-D2D9-C647-094B-A3B997EBBA6A}" dt="2024-07-31T20:38:34.818" v="225" actId="14100"/>
        <pc:sldMkLst>
          <pc:docMk/>
          <pc:sldMk cId="164075566" sldId="258"/>
        </pc:sldMkLst>
        <pc:spChg chg="mod">
          <ac:chgData name="Brooke Warrington" userId="S::brookewarrington@semtribe.com::ccc61bc1-1bd6-4814-8e01-5ea2e188982d" providerId="AD" clId="Web-{5EE99D37-D2D9-C647-094B-A3B997EBBA6A}" dt="2024-07-31T20:38:06.084" v="220"/>
          <ac:spMkLst>
            <pc:docMk/>
            <pc:sldMk cId="164075566" sldId="258"/>
            <ac:spMk id="2" creationId="{385E6449-DBA5-08EF-E15E-A412BA6E58D0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38:34.818" v="225" actId="14100"/>
          <ac:spMkLst>
            <pc:docMk/>
            <pc:sldMk cId="164075566" sldId="258"/>
            <ac:spMk id="3" creationId="{38B67D42-DDBC-1614-650B-F66055C3DCB4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38:31.052" v="224" actId="14100"/>
          <ac:spMkLst>
            <pc:docMk/>
            <pc:sldMk cId="164075566" sldId="258"/>
            <ac:spMk id="4" creationId="{AAFBBBB6-7EDB-4C2A-CA69-6564818C382B}"/>
          </ac:spMkLst>
        </pc:spChg>
        <pc:spChg chg="add del">
          <ac:chgData name="Brooke Warrington" userId="S::brookewarrington@semtribe.com::ccc61bc1-1bd6-4814-8e01-5ea2e188982d" providerId="AD" clId="Web-{5EE99D37-D2D9-C647-094B-A3B997EBBA6A}" dt="2024-07-31T20:38:06.084" v="220"/>
          <ac:spMkLst>
            <pc:docMk/>
            <pc:sldMk cId="164075566" sldId="258"/>
            <ac:spMk id="9" creationId="{4C608BEB-860E-4094-8511-78603564A75E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20:38:06.084" v="220"/>
          <ac:spMkLst>
            <pc:docMk/>
            <pc:sldMk cId="164075566" sldId="258"/>
            <ac:spMk id="16" creationId="{1E214AA7-F028-4A0D-8698-61AEC754D1BC}"/>
          </ac:spMkLst>
        </pc:spChg>
        <pc:cxnChg chg="add del">
          <ac:chgData name="Brooke Warrington" userId="S::brookewarrington@semtribe.com::ccc61bc1-1bd6-4814-8e01-5ea2e188982d" providerId="AD" clId="Web-{5EE99D37-D2D9-C647-094B-A3B997EBBA6A}" dt="2024-07-31T20:38:06.084" v="220"/>
          <ac:cxnSpMkLst>
            <pc:docMk/>
            <pc:sldMk cId="164075566" sldId="258"/>
            <ac:cxnSpMk id="11" creationId="{1F16A8D4-FE87-4604-88B2-394B5D1EB437}"/>
          </ac:cxnSpMkLst>
        </pc:cxnChg>
        <pc:cxnChg chg="add">
          <ac:chgData name="Brooke Warrington" userId="S::brookewarrington@semtribe.com::ccc61bc1-1bd6-4814-8e01-5ea2e188982d" providerId="AD" clId="Web-{5EE99D37-D2D9-C647-094B-A3B997EBBA6A}" dt="2024-07-31T20:38:06.084" v="220"/>
          <ac:cxnSpMkLst>
            <pc:docMk/>
            <pc:sldMk cId="164075566" sldId="258"/>
            <ac:cxnSpMk id="18" creationId="{D6206FDC-2777-4D7F-AF9C-73413DA664C9}"/>
          </ac:cxnSpMkLst>
        </pc:cxnChg>
      </pc:sldChg>
      <pc:sldChg chg="modSp new">
        <pc:chgData name="Brooke Warrington" userId="S::brookewarrington@semtribe.com::ccc61bc1-1bd6-4814-8e01-5ea2e188982d" providerId="AD" clId="Web-{5EE99D37-D2D9-C647-094B-A3B997EBBA6A}" dt="2024-07-31T20:40:05.505" v="255" actId="20577"/>
        <pc:sldMkLst>
          <pc:docMk/>
          <pc:sldMk cId="30023435" sldId="259"/>
        </pc:sldMkLst>
        <pc:spChg chg="mod">
          <ac:chgData name="Brooke Warrington" userId="S::brookewarrington@semtribe.com::ccc61bc1-1bd6-4814-8e01-5ea2e188982d" providerId="AD" clId="Web-{5EE99D37-D2D9-C647-094B-A3B997EBBA6A}" dt="2024-07-31T19:35:19.485" v="111" actId="20577"/>
          <ac:spMkLst>
            <pc:docMk/>
            <pc:sldMk cId="30023435" sldId="259"/>
            <ac:spMk id="2" creationId="{912AB0C6-59A1-31CD-3365-A951F5B3AC2A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39:57.036" v="254" actId="20577"/>
          <ac:spMkLst>
            <pc:docMk/>
            <pc:sldMk cId="30023435" sldId="259"/>
            <ac:spMk id="3" creationId="{C7702B9E-99FA-00FA-075B-9708288BD482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40:05.505" v="255" actId="20577"/>
          <ac:spMkLst>
            <pc:docMk/>
            <pc:sldMk cId="30023435" sldId="259"/>
            <ac:spMk id="4" creationId="{8B125371-8BFF-78A5-BF6A-E839E46B4A45}"/>
          </ac:spMkLst>
        </pc:spChg>
      </pc:sldChg>
      <pc:sldChg chg="addSp modSp new mod setBg">
        <pc:chgData name="Brooke Warrington" userId="S::brookewarrington@semtribe.com::ccc61bc1-1bd6-4814-8e01-5ea2e188982d" providerId="AD" clId="Web-{5EE99D37-D2D9-C647-094B-A3B997EBBA6A}" dt="2024-07-31T20:05:52.363" v="170"/>
        <pc:sldMkLst>
          <pc:docMk/>
          <pc:sldMk cId="3278558056" sldId="260"/>
        </pc:sldMkLst>
        <pc:spChg chg="mo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2" creationId="{0B6185B3-9F89-F3EF-6C73-C41724E87EA9}"/>
          </ac:spMkLst>
        </pc:spChg>
        <pc:spChg chg="mo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3" creationId="{C5AA99B4-9576-1C39-3DAA-14EF9BA91D39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8" creationId="{5A0118C5-4F8D-4CF4-BADD-53FEACC6C42A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10" creationId="{A99050EE-26AF-4253-BD50-F0FCD965A8F6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16" creationId="{D0C78466-EB6E-45A0-99A6-A00789ACD90A}"/>
          </ac:spMkLst>
        </pc:spChg>
        <pc:spChg chg="add">
          <ac:chgData name="Brooke Warrington" userId="S::brookewarrington@semtribe.com::ccc61bc1-1bd6-4814-8e01-5ea2e188982d" providerId="AD" clId="Web-{5EE99D37-D2D9-C647-094B-A3B997EBBA6A}" dt="2024-07-31T20:05:52.363" v="170"/>
          <ac:spMkLst>
            <pc:docMk/>
            <pc:sldMk cId="3278558056" sldId="260"/>
            <ac:spMk id="18" creationId="{E99F76E4-5DFD-4DBE-B042-66FBCD1182C9}"/>
          </ac:spMkLst>
        </pc:spChg>
        <pc:grpChg chg="add">
          <ac:chgData name="Brooke Warrington" userId="S::brookewarrington@semtribe.com::ccc61bc1-1bd6-4814-8e01-5ea2e188982d" providerId="AD" clId="Web-{5EE99D37-D2D9-C647-094B-A3B997EBBA6A}" dt="2024-07-31T20:05:52.363" v="170"/>
          <ac:grpSpMkLst>
            <pc:docMk/>
            <pc:sldMk cId="3278558056" sldId="260"/>
            <ac:grpSpMk id="12" creationId="{00E015F5-1A99-4E40-BC3D-7707802996B5}"/>
          </ac:grpSpMkLst>
        </pc:grpChg>
        <pc:grpChg chg="add">
          <ac:chgData name="Brooke Warrington" userId="S::brookewarrington@semtribe.com::ccc61bc1-1bd6-4814-8e01-5ea2e188982d" providerId="AD" clId="Web-{5EE99D37-D2D9-C647-094B-A3B997EBBA6A}" dt="2024-07-31T20:05:52.363" v="170"/>
          <ac:grpSpMkLst>
            <pc:docMk/>
            <pc:sldMk cId="3278558056" sldId="260"/>
            <ac:grpSpMk id="20" creationId="{5468B3A9-705E-43C3-A742-0619B0D8F2EE}"/>
          </ac:grpSpMkLst>
        </pc:grpChg>
        <pc:grpChg chg="add">
          <ac:chgData name="Brooke Warrington" userId="S::brookewarrington@semtribe.com::ccc61bc1-1bd6-4814-8e01-5ea2e188982d" providerId="AD" clId="Web-{5EE99D37-D2D9-C647-094B-A3B997EBBA6A}" dt="2024-07-31T20:05:52.363" v="170"/>
          <ac:grpSpMkLst>
            <pc:docMk/>
            <pc:sldMk cId="3278558056" sldId="260"/>
            <ac:grpSpMk id="191" creationId="{773717CC-ECEE-4ABF-BA61-C59F46801775}"/>
          </ac:grpSpMkLst>
        </pc:grpChg>
      </pc:sldChg>
    </pc:docChg>
  </pc:docChgLst>
  <pc:docChgLst>
    <pc:chgData name="Brooke Warrington" userId="ccc61bc1-1bd6-4814-8e01-5ea2e188982d" providerId="ADAL" clId="{49449ED6-5442-4793-8F5A-328F5D1F013F}"/>
    <pc:docChg chg="undo redo custSel addSld modSld sldOrd">
      <pc:chgData name="Brooke Warrington" userId="ccc61bc1-1bd6-4814-8e01-5ea2e188982d" providerId="ADAL" clId="{49449ED6-5442-4793-8F5A-328F5D1F013F}" dt="2024-08-06T13:52:11.474" v="3031" actId="14100"/>
      <pc:docMkLst>
        <pc:docMk/>
      </pc:docMkLst>
      <pc:sldChg chg="modSp mod">
        <pc:chgData name="Brooke Warrington" userId="ccc61bc1-1bd6-4814-8e01-5ea2e188982d" providerId="ADAL" clId="{49449ED6-5442-4793-8F5A-328F5D1F013F}" dt="2024-08-01T20:37:54.151" v="1505" actId="207"/>
        <pc:sldMkLst>
          <pc:docMk/>
          <pc:sldMk cId="109857222" sldId="256"/>
        </pc:sldMkLst>
        <pc:spChg chg="mod">
          <ac:chgData name="Brooke Warrington" userId="ccc61bc1-1bd6-4814-8e01-5ea2e188982d" providerId="ADAL" clId="{49449ED6-5442-4793-8F5A-328F5D1F013F}" dt="2024-08-01T20:37:54.151" v="1505" actId="207"/>
          <ac:spMkLst>
            <pc:docMk/>
            <pc:sldMk cId="109857222" sldId="256"/>
            <ac:spMk id="2" creationId="{00000000-0000-0000-0000-000000000000}"/>
          </ac:spMkLst>
        </pc:spChg>
      </pc:sldChg>
      <pc:sldChg chg="addSp modSp mod">
        <pc:chgData name="Brooke Warrington" userId="ccc61bc1-1bd6-4814-8e01-5ea2e188982d" providerId="ADAL" clId="{49449ED6-5442-4793-8F5A-328F5D1F013F}" dt="2024-08-01T20:38:00.318" v="1506" actId="207"/>
        <pc:sldMkLst>
          <pc:docMk/>
          <pc:sldMk cId="3668049319" sldId="257"/>
        </pc:sldMkLst>
        <pc:spChg chg="mod">
          <ac:chgData name="Brooke Warrington" userId="ccc61bc1-1bd6-4814-8e01-5ea2e188982d" providerId="ADAL" clId="{49449ED6-5442-4793-8F5A-328F5D1F013F}" dt="2024-08-01T20:38:00.318" v="1506" actId="207"/>
          <ac:spMkLst>
            <pc:docMk/>
            <pc:sldMk cId="3668049319" sldId="257"/>
            <ac:spMk id="2" creationId="{B62009B9-DCEE-4EC8-ADD1-875803BBE47C}"/>
          </ac:spMkLst>
        </pc:spChg>
        <pc:spChg chg="mod">
          <ac:chgData name="Brooke Warrington" userId="ccc61bc1-1bd6-4814-8e01-5ea2e188982d" providerId="ADAL" clId="{49449ED6-5442-4793-8F5A-328F5D1F013F}" dt="2024-08-01T20:35:59.713" v="1488" actId="1076"/>
          <ac:spMkLst>
            <pc:docMk/>
            <pc:sldMk cId="3668049319" sldId="257"/>
            <ac:spMk id="3" creationId="{BAA9924C-436B-89DE-908E-01CBE37FD3F7}"/>
          </ac:spMkLst>
        </pc:spChg>
        <pc:spChg chg="add mod">
          <ac:chgData name="Brooke Warrington" userId="ccc61bc1-1bd6-4814-8e01-5ea2e188982d" providerId="ADAL" clId="{49449ED6-5442-4793-8F5A-328F5D1F013F}" dt="2024-08-01T20:36:56.242" v="1494" actId="207"/>
          <ac:spMkLst>
            <pc:docMk/>
            <pc:sldMk cId="3668049319" sldId="257"/>
            <ac:spMk id="4" creationId="{891A6690-3B37-0CA8-C110-3F433730A12B}"/>
          </ac:spMkLst>
        </pc:spChg>
      </pc:sldChg>
      <pc:sldChg chg="addSp delSp modSp mod">
        <pc:chgData name="Brooke Warrington" userId="ccc61bc1-1bd6-4814-8e01-5ea2e188982d" providerId="ADAL" clId="{49449ED6-5442-4793-8F5A-328F5D1F013F}" dt="2024-08-06T13:52:11.474" v="3031" actId="14100"/>
        <pc:sldMkLst>
          <pc:docMk/>
          <pc:sldMk cId="164075566" sldId="258"/>
        </pc:sldMkLst>
        <pc:spChg chg="mod">
          <ac:chgData name="Brooke Warrington" userId="ccc61bc1-1bd6-4814-8e01-5ea2e188982d" providerId="ADAL" clId="{49449ED6-5442-4793-8F5A-328F5D1F013F}" dt="2024-08-01T20:38:05.307" v="1507" actId="207"/>
          <ac:spMkLst>
            <pc:docMk/>
            <pc:sldMk cId="164075566" sldId="258"/>
            <ac:spMk id="2" creationId="{385E6449-DBA5-08EF-E15E-A412BA6E58D0}"/>
          </ac:spMkLst>
        </pc:spChg>
        <pc:spChg chg="mod">
          <ac:chgData name="Brooke Warrington" userId="ccc61bc1-1bd6-4814-8e01-5ea2e188982d" providerId="ADAL" clId="{49449ED6-5442-4793-8F5A-328F5D1F013F}" dt="2024-08-05T12:21:20.445" v="2286" actId="14100"/>
          <ac:spMkLst>
            <pc:docMk/>
            <pc:sldMk cId="164075566" sldId="258"/>
            <ac:spMk id="3" creationId="{38B67D42-DDBC-1614-650B-F66055C3DCB4}"/>
          </ac:spMkLst>
        </pc:spChg>
        <pc:spChg chg="del mod">
          <ac:chgData name="Brooke Warrington" userId="ccc61bc1-1bd6-4814-8e01-5ea2e188982d" providerId="ADAL" clId="{49449ED6-5442-4793-8F5A-328F5D1F013F}" dt="2024-08-05T12:13:58.486" v="2274" actId="931"/>
          <ac:spMkLst>
            <pc:docMk/>
            <pc:sldMk cId="164075566" sldId="258"/>
            <ac:spMk id="4" creationId="{AAFBBBB6-7EDB-4C2A-CA69-6564818C382B}"/>
          </ac:spMkLst>
        </pc:spChg>
        <pc:picChg chg="add mod">
          <ac:chgData name="Brooke Warrington" userId="ccc61bc1-1bd6-4814-8e01-5ea2e188982d" providerId="ADAL" clId="{49449ED6-5442-4793-8F5A-328F5D1F013F}" dt="2024-08-06T13:52:11.474" v="3031" actId="14100"/>
          <ac:picMkLst>
            <pc:docMk/>
            <pc:sldMk cId="164075566" sldId="258"/>
            <ac:picMk id="6" creationId="{BEE58BCB-F1EF-BECB-EEA0-C037FC1FDC31}"/>
          </ac:picMkLst>
        </pc:picChg>
      </pc:sldChg>
      <pc:sldChg chg="addSp delSp modSp mod setBg">
        <pc:chgData name="Brooke Warrington" userId="ccc61bc1-1bd6-4814-8e01-5ea2e188982d" providerId="ADAL" clId="{49449ED6-5442-4793-8F5A-328F5D1F013F}" dt="2024-08-02T20:23:00.498" v="2082" actId="14100"/>
        <pc:sldMkLst>
          <pc:docMk/>
          <pc:sldMk cId="30023435" sldId="259"/>
        </pc:sldMkLst>
        <pc:spChg chg="mod">
          <ac:chgData name="Brooke Warrington" userId="ccc61bc1-1bd6-4814-8e01-5ea2e188982d" providerId="ADAL" clId="{49449ED6-5442-4793-8F5A-328F5D1F013F}" dt="2024-08-01T20:46:38.941" v="1600" actId="14100"/>
          <ac:spMkLst>
            <pc:docMk/>
            <pc:sldMk cId="30023435" sldId="259"/>
            <ac:spMk id="2" creationId="{912AB0C6-59A1-31CD-3365-A951F5B3AC2A}"/>
          </ac:spMkLst>
        </pc:spChg>
        <pc:spChg chg="mod">
          <ac:chgData name="Brooke Warrington" userId="ccc61bc1-1bd6-4814-8e01-5ea2e188982d" providerId="ADAL" clId="{49449ED6-5442-4793-8F5A-328F5D1F013F}" dt="2024-08-02T18:13:20.580" v="1729" actId="1076"/>
          <ac:spMkLst>
            <pc:docMk/>
            <pc:sldMk cId="30023435" sldId="259"/>
            <ac:spMk id="3" creationId="{C7702B9E-99FA-00FA-075B-9708288BD482}"/>
          </ac:spMkLst>
        </pc:spChg>
        <pc:spChg chg="del mod">
          <ac:chgData name="Brooke Warrington" userId="ccc61bc1-1bd6-4814-8e01-5ea2e188982d" providerId="ADAL" clId="{49449ED6-5442-4793-8F5A-328F5D1F013F}" dt="2024-08-02T18:11:52.030" v="1689" actId="931"/>
          <ac:spMkLst>
            <pc:docMk/>
            <pc:sldMk cId="30023435" sldId="259"/>
            <ac:spMk id="4" creationId="{8B125371-8BFF-78A5-BF6A-E839E46B4A45}"/>
          </ac:spMkLst>
        </pc:spChg>
        <pc:spChg chg="add mod">
          <ac:chgData name="Brooke Warrington" userId="ccc61bc1-1bd6-4814-8e01-5ea2e188982d" providerId="ADAL" clId="{49449ED6-5442-4793-8F5A-328F5D1F013F}" dt="2024-08-01T20:38:33.955" v="1510" actId="207"/>
          <ac:spMkLst>
            <pc:docMk/>
            <pc:sldMk cId="30023435" sldId="259"/>
            <ac:spMk id="5" creationId="{840CD94A-0BB9-C56F-7D22-4A4D78A25D8B}"/>
          </ac:spMkLst>
        </pc:spChg>
        <pc:spChg chg="add">
          <ac:chgData name="Brooke Warrington" userId="ccc61bc1-1bd6-4814-8e01-5ea2e188982d" providerId="ADAL" clId="{49449ED6-5442-4793-8F5A-328F5D1F013F}" dt="2024-08-01T12:29:42.178" v="20" actId="26606"/>
          <ac:spMkLst>
            <pc:docMk/>
            <pc:sldMk cId="30023435" sldId="259"/>
            <ac:spMk id="9" creationId="{4C608BEB-860E-4094-8511-78603564A75E}"/>
          </ac:spMkLst>
        </pc:spChg>
        <pc:spChg chg="add del mod">
          <ac:chgData name="Brooke Warrington" userId="ccc61bc1-1bd6-4814-8e01-5ea2e188982d" providerId="ADAL" clId="{49449ED6-5442-4793-8F5A-328F5D1F013F}" dt="2024-08-02T20:22:24.863" v="2072" actId="478"/>
          <ac:spMkLst>
            <pc:docMk/>
            <pc:sldMk cId="30023435" sldId="259"/>
            <ac:spMk id="10" creationId="{468A06E4-9CEE-7AC6-5159-E909C1500449}"/>
          </ac:spMkLst>
        </pc:spChg>
        <pc:picChg chg="add del mod">
          <ac:chgData name="Brooke Warrington" userId="ccc61bc1-1bd6-4814-8e01-5ea2e188982d" providerId="ADAL" clId="{49449ED6-5442-4793-8F5A-328F5D1F013F}" dt="2024-08-02T20:22:22.839" v="2071" actId="478"/>
          <ac:picMkLst>
            <pc:docMk/>
            <pc:sldMk cId="30023435" sldId="259"/>
            <ac:picMk id="7" creationId="{67E10DAD-5BA2-0051-94CE-559737EF2445}"/>
          </ac:picMkLst>
        </pc:picChg>
        <pc:picChg chg="add mod">
          <ac:chgData name="Brooke Warrington" userId="ccc61bc1-1bd6-4814-8e01-5ea2e188982d" providerId="ADAL" clId="{49449ED6-5442-4793-8F5A-328F5D1F013F}" dt="2024-08-02T20:23:00.498" v="2082" actId="14100"/>
          <ac:picMkLst>
            <pc:docMk/>
            <pc:sldMk cId="30023435" sldId="259"/>
            <ac:picMk id="13" creationId="{233FBAE1-CBB8-0D3F-22C7-DC498AC4FA80}"/>
          </ac:picMkLst>
        </pc:picChg>
        <pc:cxnChg chg="add">
          <ac:chgData name="Brooke Warrington" userId="ccc61bc1-1bd6-4814-8e01-5ea2e188982d" providerId="ADAL" clId="{49449ED6-5442-4793-8F5A-328F5D1F013F}" dt="2024-08-01T12:29:42.178" v="20" actId="26606"/>
          <ac:cxnSpMkLst>
            <pc:docMk/>
            <pc:sldMk cId="30023435" sldId="259"/>
            <ac:cxnSpMk id="11" creationId="{1F16A8D4-FE87-4604-88B2-394B5D1EB437}"/>
          </ac:cxnSpMkLst>
        </pc:cxnChg>
      </pc:sldChg>
      <pc:sldChg chg="addSp delSp modSp mod">
        <pc:chgData name="Brooke Warrington" userId="ccc61bc1-1bd6-4814-8e01-5ea2e188982d" providerId="ADAL" clId="{49449ED6-5442-4793-8F5A-328F5D1F013F}" dt="2024-08-02T20:23:45.267" v="2090" actId="14100"/>
        <pc:sldMkLst>
          <pc:docMk/>
          <pc:sldMk cId="3278558056" sldId="260"/>
        </pc:sldMkLst>
        <pc:spChg chg="mod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2" creationId="{0B6185B3-9F89-F3EF-6C73-C41724E87EA9}"/>
          </ac:spMkLst>
        </pc:spChg>
        <pc:spChg chg="del">
          <ac:chgData name="Brooke Warrington" userId="ccc61bc1-1bd6-4814-8e01-5ea2e188982d" providerId="ADAL" clId="{49449ED6-5442-4793-8F5A-328F5D1F013F}" dt="2024-08-02T18:05:33.940" v="1688" actId="478"/>
          <ac:spMkLst>
            <pc:docMk/>
            <pc:sldMk cId="3278558056" sldId="260"/>
            <ac:spMk id="3" creationId="{C5AA99B4-9576-1C39-3DAA-14EF9BA91D39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8" creationId="{5A0118C5-4F8D-4CF4-BADD-53FEACC6C42A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10" creationId="{A99050EE-26AF-4253-BD50-F0FCD965A8F6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16" creationId="{D0C78466-EB6E-45A0-99A6-A00789ACD90A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18" creationId="{E99F76E4-5DFD-4DBE-B042-66FBCD1182C9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65" creationId="{8B646C36-EEEC-4D52-8E8E-206F4CD8A3DA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71" creationId="{8258443E-B333-44F4-8D49-1EAB1C1A4613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80" creationId="{4FB204DF-284E-45F6-A017-79A4DF57BCCB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82" creationId="{EB8560A9-B281-46EB-A304-1E4A5A00D6A9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84" creationId="{4D1A5E71-B6B6-486A-8CDC-C7ABD9B903F6}"/>
          </ac:spMkLst>
        </pc:spChg>
        <pc:spChg chg="add del">
          <ac:chgData name="Brooke Warrington" userId="ccc61bc1-1bd6-4814-8e01-5ea2e188982d" providerId="ADAL" clId="{49449ED6-5442-4793-8F5A-328F5D1F013F}" dt="2024-08-02T20:15:50.954" v="2059" actId="26606"/>
          <ac:spMkLst>
            <pc:docMk/>
            <pc:sldMk cId="3278558056" sldId="260"/>
            <ac:spMk id="386" creationId="{667882DD-56E8-460E-99D5-86E71982D5AB}"/>
          </ac:spMkLst>
        </pc:spChg>
        <pc:grpChg chg="add del">
          <ac:chgData name="Brooke Warrington" userId="ccc61bc1-1bd6-4814-8e01-5ea2e188982d" providerId="ADAL" clId="{49449ED6-5442-4793-8F5A-328F5D1F013F}" dt="2024-08-02T20:15:50.954" v="2059" actId="26606"/>
          <ac:grpSpMkLst>
            <pc:docMk/>
            <pc:sldMk cId="3278558056" sldId="260"/>
            <ac:grpSpMk id="12" creationId="{00E015F5-1A99-4E40-BC3D-7707802996B5}"/>
          </ac:grpSpMkLst>
        </pc:grpChg>
        <pc:grpChg chg="add del">
          <ac:chgData name="Brooke Warrington" userId="ccc61bc1-1bd6-4814-8e01-5ea2e188982d" providerId="ADAL" clId="{49449ED6-5442-4793-8F5A-328F5D1F013F}" dt="2024-08-02T20:15:50.954" v="2059" actId="26606"/>
          <ac:grpSpMkLst>
            <pc:docMk/>
            <pc:sldMk cId="3278558056" sldId="260"/>
            <ac:grpSpMk id="20" creationId="{5468B3A9-705E-43C3-A742-0619B0D8F2EE}"/>
          </ac:grpSpMkLst>
        </pc:grpChg>
        <pc:grpChg chg="add del">
          <ac:chgData name="Brooke Warrington" userId="ccc61bc1-1bd6-4814-8e01-5ea2e188982d" providerId="ADAL" clId="{49449ED6-5442-4793-8F5A-328F5D1F013F}" dt="2024-08-02T20:15:50.954" v="2059" actId="26606"/>
          <ac:grpSpMkLst>
            <pc:docMk/>
            <pc:sldMk cId="3278558056" sldId="260"/>
            <ac:grpSpMk id="191" creationId="{773717CC-ECEE-4ABF-BA61-C59F46801775}"/>
          </ac:grpSpMkLst>
        </pc:grpChg>
        <pc:grpChg chg="add del">
          <ac:chgData name="Brooke Warrington" userId="ccc61bc1-1bd6-4814-8e01-5ea2e188982d" providerId="ADAL" clId="{49449ED6-5442-4793-8F5A-328F5D1F013F}" dt="2024-08-02T20:15:50.954" v="2059" actId="26606"/>
          <ac:grpSpMkLst>
            <pc:docMk/>
            <pc:sldMk cId="3278558056" sldId="260"/>
            <ac:grpSpMk id="367" creationId="{B2EBBF56-923D-48A7-9F8F-86E33CFA3EF9}"/>
          </ac:grpSpMkLst>
        </pc:grpChg>
        <pc:grpChg chg="add del">
          <ac:chgData name="Brooke Warrington" userId="ccc61bc1-1bd6-4814-8e01-5ea2e188982d" providerId="ADAL" clId="{49449ED6-5442-4793-8F5A-328F5D1F013F}" dt="2024-08-02T20:15:50.954" v="2059" actId="26606"/>
          <ac:grpSpMkLst>
            <pc:docMk/>
            <pc:sldMk cId="3278558056" sldId="260"/>
            <ac:grpSpMk id="373" creationId="{FB9739EB-7F66-433D-841F-AB3CD18700B7}"/>
          </ac:grpSpMkLst>
        </pc:grpChg>
        <pc:picChg chg="add mod">
          <ac:chgData name="Brooke Warrington" userId="ccc61bc1-1bd6-4814-8e01-5ea2e188982d" providerId="ADAL" clId="{49449ED6-5442-4793-8F5A-328F5D1F013F}" dt="2024-08-02T20:23:45.267" v="2090" actId="14100"/>
          <ac:picMkLst>
            <pc:docMk/>
            <pc:sldMk cId="3278558056" sldId="260"/>
            <ac:picMk id="5" creationId="{9DF8203D-263F-8F17-CFCB-22967F2DA170}"/>
          </ac:picMkLst>
        </pc:picChg>
      </pc:sldChg>
      <pc:sldChg chg="addSp delSp modSp new mod setBg setClrOvrMap">
        <pc:chgData name="Brooke Warrington" userId="ccc61bc1-1bd6-4814-8e01-5ea2e188982d" providerId="ADAL" clId="{49449ED6-5442-4793-8F5A-328F5D1F013F}" dt="2024-08-01T20:42:15.249" v="1534" actId="1076"/>
        <pc:sldMkLst>
          <pc:docMk/>
          <pc:sldMk cId="146253153" sldId="261"/>
        </pc:sldMkLst>
        <pc:spChg chg="mod">
          <ac:chgData name="Brooke Warrington" userId="ccc61bc1-1bd6-4814-8e01-5ea2e188982d" providerId="ADAL" clId="{49449ED6-5442-4793-8F5A-328F5D1F013F}" dt="2024-08-01T20:42:15.249" v="1534" actId="1076"/>
          <ac:spMkLst>
            <pc:docMk/>
            <pc:sldMk cId="146253153" sldId="261"/>
            <ac:spMk id="2" creationId="{B2B3011F-0B11-6869-0B40-A761088D8624}"/>
          </ac:spMkLst>
        </pc:spChg>
        <pc:spChg chg="mod">
          <ac:chgData name="Brooke Warrington" userId="ccc61bc1-1bd6-4814-8e01-5ea2e188982d" providerId="ADAL" clId="{49449ED6-5442-4793-8F5A-328F5D1F013F}" dt="2024-08-01T20:31:04.362" v="1454" actId="20577"/>
          <ac:spMkLst>
            <pc:docMk/>
            <pc:sldMk cId="146253153" sldId="261"/>
            <ac:spMk id="3" creationId="{0D688705-FF72-F6EA-D8B1-BF57E8C5E989}"/>
          </ac:spMkLst>
        </pc:spChg>
        <pc:spChg chg="del mod">
          <ac:chgData name="Brooke Warrington" userId="ccc61bc1-1bd6-4814-8e01-5ea2e188982d" providerId="ADAL" clId="{49449ED6-5442-4793-8F5A-328F5D1F013F}" dt="2024-08-01T20:17:58.008" v="663" actId="931"/>
          <ac:spMkLst>
            <pc:docMk/>
            <pc:sldMk cId="146253153" sldId="261"/>
            <ac:spMk id="4" creationId="{C59ED107-6188-136A-E809-76FE5B5F7812}"/>
          </ac:spMkLst>
        </pc:spChg>
        <pc:spChg chg="add">
          <ac:chgData name="Brooke Warrington" userId="ccc61bc1-1bd6-4814-8e01-5ea2e188982d" providerId="ADAL" clId="{49449ED6-5442-4793-8F5A-328F5D1F013F}" dt="2024-08-01T12:31:20.684" v="95" actId="26606"/>
          <ac:spMkLst>
            <pc:docMk/>
            <pc:sldMk cId="146253153" sldId="261"/>
            <ac:spMk id="9" creationId="{1E214AA7-F028-4A0D-8698-61AEC754D1BC}"/>
          </ac:spMkLst>
        </pc:spChg>
        <pc:picChg chg="add mod">
          <ac:chgData name="Brooke Warrington" userId="ccc61bc1-1bd6-4814-8e01-5ea2e188982d" providerId="ADAL" clId="{49449ED6-5442-4793-8F5A-328F5D1F013F}" dt="2024-08-01T20:18:18.392" v="668" actId="1076"/>
          <ac:picMkLst>
            <pc:docMk/>
            <pc:sldMk cId="146253153" sldId="261"/>
            <ac:picMk id="6" creationId="{8055BDFD-2880-9807-4CC9-FE136435F0DD}"/>
          </ac:picMkLst>
        </pc:picChg>
        <pc:cxnChg chg="add">
          <ac:chgData name="Brooke Warrington" userId="ccc61bc1-1bd6-4814-8e01-5ea2e188982d" providerId="ADAL" clId="{49449ED6-5442-4793-8F5A-328F5D1F013F}" dt="2024-08-01T12:31:20.684" v="95" actId="26606"/>
          <ac:cxnSpMkLst>
            <pc:docMk/>
            <pc:sldMk cId="146253153" sldId="261"/>
            <ac:cxnSpMk id="11" creationId="{D6206FDC-2777-4D7F-AF9C-73413DA664C9}"/>
          </ac:cxnSpMkLst>
        </pc:cxnChg>
      </pc:sldChg>
      <pc:sldChg chg="addSp delSp modSp new mod setBg setClrOvrMap">
        <pc:chgData name="Brooke Warrington" userId="ccc61bc1-1bd6-4814-8e01-5ea2e188982d" providerId="ADAL" clId="{49449ED6-5442-4793-8F5A-328F5D1F013F}" dt="2024-08-06T13:49:45.356" v="2989" actId="113"/>
        <pc:sldMkLst>
          <pc:docMk/>
          <pc:sldMk cId="2859939201" sldId="262"/>
        </pc:sldMkLst>
        <pc:spChg chg="mod">
          <ac:chgData name="Brooke Warrington" userId="ccc61bc1-1bd6-4814-8e01-5ea2e188982d" providerId="ADAL" clId="{49449ED6-5442-4793-8F5A-328F5D1F013F}" dt="2024-08-06T13:49:45.356" v="2989" actId="113"/>
          <ac:spMkLst>
            <pc:docMk/>
            <pc:sldMk cId="2859939201" sldId="262"/>
            <ac:spMk id="2" creationId="{E7C508C5-E1DF-68D5-FE88-447B75FCDA3E}"/>
          </ac:spMkLst>
        </pc:spChg>
        <pc:spChg chg="del mod">
          <ac:chgData name="Brooke Warrington" userId="ccc61bc1-1bd6-4814-8e01-5ea2e188982d" providerId="ADAL" clId="{49449ED6-5442-4793-8F5A-328F5D1F013F}" dt="2024-08-01T20:48:17.420" v="1601"/>
          <ac:spMkLst>
            <pc:docMk/>
            <pc:sldMk cId="2859939201" sldId="262"/>
            <ac:spMk id="3" creationId="{9BBA80CE-15D3-A34D-1345-2F4788292B5F}"/>
          </ac:spMkLst>
        </pc:spChg>
        <pc:spChg chg="mod">
          <ac:chgData name="Brooke Warrington" userId="ccc61bc1-1bd6-4814-8e01-5ea2e188982d" providerId="ADAL" clId="{49449ED6-5442-4793-8F5A-328F5D1F013F}" dt="2024-08-01T13:36:59.783" v="553" actId="20577"/>
          <ac:spMkLst>
            <pc:docMk/>
            <pc:sldMk cId="2859939201" sldId="262"/>
            <ac:spMk id="4" creationId="{850BB3EE-350D-BCCD-353D-B5260369966D}"/>
          </ac:spMkLst>
        </pc:spChg>
        <pc:spChg chg="add">
          <ac:chgData name="Brooke Warrington" userId="ccc61bc1-1bd6-4814-8e01-5ea2e188982d" providerId="ADAL" clId="{49449ED6-5442-4793-8F5A-328F5D1F013F}" dt="2024-08-01T12:31:29.058" v="96" actId="26606"/>
          <ac:spMkLst>
            <pc:docMk/>
            <pc:sldMk cId="2859939201" sldId="262"/>
            <ac:spMk id="9" creationId="{FEF085B8-A2C0-4A6F-B663-CCC56F3CD373}"/>
          </ac:spMkLst>
        </pc:spChg>
        <pc:spChg chg="add">
          <ac:chgData name="Brooke Warrington" userId="ccc61bc1-1bd6-4814-8e01-5ea2e188982d" providerId="ADAL" clId="{49449ED6-5442-4793-8F5A-328F5D1F013F}" dt="2024-08-01T12:31:29.058" v="96" actId="26606"/>
          <ac:spMkLst>
            <pc:docMk/>
            <pc:sldMk cId="2859939201" sldId="262"/>
            <ac:spMk id="11" creationId="{2658F6D6-96E0-421A-96D6-3DF404008543}"/>
          </ac:spMkLst>
        </pc:spChg>
        <pc:spChg chg="add">
          <ac:chgData name="Brooke Warrington" userId="ccc61bc1-1bd6-4814-8e01-5ea2e188982d" providerId="ADAL" clId="{49449ED6-5442-4793-8F5A-328F5D1F013F}" dt="2024-08-01T12:31:29.058" v="96" actId="26606"/>
          <ac:spMkLst>
            <pc:docMk/>
            <pc:sldMk cId="2859939201" sldId="262"/>
            <ac:spMk id="13" creationId="{3CF62545-93A0-4FD5-9B48-48DCA794CBA1}"/>
          </ac:spMkLst>
        </pc:spChg>
        <pc:picChg chg="add mod">
          <ac:chgData name="Brooke Warrington" userId="ccc61bc1-1bd6-4814-8e01-5ea2e188982d" providerId="ADAL" clId="{49449ED6-5442-4793-8F5A-328F5D1F013F}" dt="2024-08-01T20:49:10.478" v="1605" actId="1582"/>
          <ac:picMkLst>
            <pc:docMk/>
            <pc:sldMk cId="2859939201" sldId="262"/>
            <ac:picMk id="1026" creationId="{AFDBB46B-AA58-9A54-3AF9-47F0C79DC230}"/>
          </ac:picMkLst>
        </pc:picChg>
      </pc:sldChg>
      <pc:sldChg chg="addSp delSp modSp new mod setBg">
        <pc:chgData name="Brooke Warrington" userId="ccc61bc1-1bd6-4814-8e01-5ea2e188982d" providerId="ADAL" clId="{49449ED6-5442-4793-8F5A-328F5D1F013F}" dt="2024-08-01T17:53:14.115" v="660" actId="20577"/>
        <pc:sldMkLst>
          <pc:docMk/>
          <pc:sldMk cId="409364567" sldId="263"/>
        </pc:sldMkLst>
        <pc:spChg chg="mod">
          <ac:chgData name="Brooke Warrington" userId="ccc61bc1-1bd6-4814-8e01-5ea2e188982d" providerId="ADAL" clId="{49449ED6-5442-4793-8F5A-328F5D1F013F}" dt="2024-08-01T17:53:14.115" v="660" actId="20577"/>
          <ac:spMkLst>
            <pc:docMk/>
            <pc:sldMk cId="409364567" sldId="263"/>
            <ac:spMk id="2" creationId="{1308E8A8-1E17-985E-1804-430F9C72C51B}"/>
          </ac:spMkLst>
        </pc:spChg>
        <pc:spChg chg="mod">
          <ac:chgData name="Brooke Warrington" userId="ccc61bc1-1bd6-4814-8e01-5ea2e188982d" providerId="ADAL" clId="{49449ED6-5442-4793-8F5A-328F5D1F013F}" dt="2024-08-01T13:36:03.882" v="540" actId="27636"/>
          <ac:spMkLst>
            <pc:docMk/>
            <pc:sldMk cId="409364567" sldId="263"/>
            <ac:spMk id="3" creationId="{765BED16-CD9D-D76F-F860-1A3C34A0F276}"/>
          </ac:spMkLst>
        </pc:spChg>
        <pc:spChg chg="del mod">
          <ac:chgData name="Brooke Warrington" userId="ccc61bc1-1bd6-4814-8e01-5ea2e188982d" providerId="ADAL" clId="{49449ED6-5442-4793-8F5A-328F5D1F013F}" dt="2024-08-01T13:34:49.036" v="524" actId="931"/>
          <ac:spMkLst>
            <pc:docMk/>
            <pc:sldMk cId="409364567" sldId="263"/>
            <ac:spMk id="4" creationId="{335EDCC0-8A4E-7F6C-B53C-4CCA8F968C56}"/>
          </ac:spMkLst>
        </pc:spChg>
        <pc:spChg chg="add del">
          <ac:chgData name="Brooke Warrington" userId="ccc61bc1-1bd6-4814-8e01-5ea2e188982d" providerId="ADAL" clId="{49449ED6-5442-4793-8F5A-328F5D1F013F}" dt="2024-08-01T13:35:35.905" v="531" actId="26606"/>
          <ac:spMkLst>
            <pc:docMk/>
            <pc:sldMk cId="409364567" sldId="263"/>
            <ac:spMk id="9" creationId="{4C608BEB-860E-4094-8511-78603564A75E}"/>
          </ac:spMkLst>
        </pc:spChg>
        <pc:spChg chg="add">
          <ac:chgData name="Brooke Warrington" userId="ccc61bc1-1bd6-4814-8e01-5ea2e188982d" providerId="ADAL" clId="{49449ED6-5442-4793-8F5A-328F5D1F013F}" dt="2024-08-01T13:35:35.905" v="531" actId="26606"/>
          <ac:spMkLst>
            <pc:docMk/>
            <pc:sldMk cId="409364567" sldId="263"/>
            <ac:spMk id="16" creationId="{04812C46-200A-4DEB-A05E-3ED6C68C2387}"/>
          </ac:spMkLst>
        </pc:spChg>
        <pc:spChg chg="add">
          <ac:chgData name="Brooke Warrington" userId="ccc61bc1-1bd6-4814-8e01-5ea2e188982d" providerId="ADAL" clId="{49449ED6-5442-4793-8F5A-328F5D1F013F}" dt="2024-08-01T13:35:35.905" v="531" actId="26606"/>
          <ac:spMkLst>
            <pc:docMk/>
            <pc:sldMk cId="409364567" sldId="263"/>
            <ac:spMk id="18" creationId="{D1EA859B-E555-4109-94F3-6700E046E008}"/>
          </ac:spMkLst>
        </pc:spChg>
        <pc:picChg chg="add mod ord">
          <ac:chgData name="Brooke Warrington" userId="ccc61bc1-1bd6-4814-8e01-5ea2e188982d" providerId="ADAL" clId="{49449ED6-5442-4793-8F5A-328F5D1F013F}" dt="2024-08-01T13:35:35.905" v="531" actId="26606"/>
          <ac:picMkLst>
            <pc:docMk/>
            <pc:sldMk cId="409364567" sldId="263"/>
            <ac:picMk id="6" creationId="{5BEDEEA3-01D4-3B5C-50AB-858F0C3D5116}"/>
          </ac:picMkLst>
        </pc:picChg>
        <pc:cxnChg chg="add del">
          <ac:chgData name="Brooke Warrington" userId="ccc61bc1-1bd6-4814-8e01-5ea2e188982d" providerId="ADAL" clId="{49449ED6-5442-4793-8F5A-328F5D1F013F}" dt="2024-08-01T13:35:35.905" v="531" actId="26606"/>
          <ac:cxnSpMkLst>
            <pc:docMk/>
            <pc:sldMk cId="409364567" sldId="263"/>
            <ac:cxnSpMk id="11" creationId="{1F16A8D4-FE87-4604-88B2-394B5D1EB437}"/>
          </ac:cxnSpMkLst>
        </pc:cxnChg>
      </pc:sldChg>
      <pc:sldChg chg="addSp delSp modSp new mod ord setBg modClrScheme chgLayout">
        <pc:chgData name="Brooke Warrington" userId="ccc61bc1-1bd6-4814-8e01-5ea2e188982d" providerId="ADAL" clId="{49449ED6-5442-4793-8F5A-328F5D1F013F}" dt="2024-08-02T20:20:39.899" v="2070" actId="14100"/>
        <pc:sldMkLst>
          <pc:docMk/>
          <pc:sldMk cId="3282834191" sldId="264"/>
        </pc:sldMkLst>
        <pc:spChg chg="del mod ord">
          <ac:chgData name="Brooke Warrington" userId="ccc61bc1-1bd6-4814-8e01-5ea2e188982d" providerId="ADAL" clId="{49449ED6-5442-4793-8F5A-328F5D1F013F}" dt="2024-08-01T13:59:16.044" v="603" actId="700"/>
          <ac:spMkLst>
            <pc:docMk/>
            <pc:sldMk cId="3282834191" sldId="264"/>
            <ac:spMk id="2" creationId="{81C089C1-BED7-1D78-90B8-35E5B666D6E8}"/>
          </ac:spMkLst>
        </pc:spChg>
        <pc:spChg chg="del mod ord">
          <ac:chgData name="Brooke Warrington" userId="ccc61bc1-1bd6-4814-8e01-5ea2e188982d" providerId="ADAL" clId="{49449ED6-5442-4793-8F5A-328F5D1F013F}" dt="2024-08-01T13:59:16.044" v="603" actId="700"/>
          <ac:spMkLst>
            <pc:docMk/>
            <pc:sldMk cId="3282834191" sldId="264"/>
            <ac:spMk id="3" creationId="{A330F77B-E30E-13CB-9E3F-24627112EDF5}"/>
          </ac:spMkLst>
        </pc:spChg>
        <pc:spChg chg="add mod ord">
          <ac:chgData name="Brooke Warrington" userId="ccc61bc1-1bd6-4814-8e01-5ea2e188982d" providerId="ADAL" clId="{49449ED6-5442-4793-8F5A-328F5D1F013F}" dt="2024-08-01T20:43:50.887" v="1545" actId="1076"/>
          <ac:spMkLst>
            <pc:docMk/>
            <pc:sldMk cId="3282834191" sldId="264"/>
            <ac:spMk id="4" creationId="{A76AFBFF-D680-566A-5948-25BF0ABA7ED2}"/>
          </ac:spMkLst>
        </pc:spChg>
        <pc:spChg chg="add del mod ord">
          <ac:chgData name="Brooke Warrington" userId="ccc61bc1-1bd6-4814-8e01-5ea2e188982d" providerId="ADAL" clId="{49449ED6-5442-4793-8F5A-328F5D1F013F}" dt="2024-08-02T20:05:03.171" v="1997" actId="931"/>
          <ac:spMkLst>
            <pc:docMk/>
            <pc:sldMk cId="3282834191" sldId="264"/>
            <ac:spMk id="5" creationId="{A4ECF64B-4653-70D6-1FD0-720A6F6BA8B8}"/>
          </ac:spMkLst>
        </pc:spChg>
        <pc:spChg chg="add mod">
          <ac:chgData name="Brooke Warrington" userId="ccc61bc1-1bd6-4814-8e01-5ea2e188982d" providerId="ADAL" clId="{49449ED6-5442-4793-8F5A-328F5D1F013F}" dt="2024-08-01T20:44:22.070" v="1547" actId="207"/>
          <ac:spMkLst>
            <pc:docMk/>
            <pc:sldMk cId="3282834191" sldId="264"/>
            <ac:spMk id="6" creationId="{9B58D3BC-4282-2B30-DCFE-A4C006F1AD8F}"/>
          </ac:spMkLst>
        </pc:spChg>
        <pc:spChg chg="add">
          <ac:chgData name="Brooke Warrington" userId="ccc61bc1-1bd6-4814-8e01-5ea2e188982d" providerId="ADAL" clId="{49449ED6-5442-4793-8F5A-328F5D1F013F}" dt="2024-08-01T13:59:23.635" v="605" actId="26606"/>
          <ac:spMkLst>
            <pc:docMk/>
            <pc:sldMk cId="3282834191" sldId="264"/>
            <ac:spMk id="10" creationId="{B34F5AD2-EDBD-4BBD-A55C-EAFFD0C7097A}"/>
          </ac:spMkLst>
        </pc:spChg>
        <pc:spChg chg="add">
          <ac:chgData name="Brooke Warrington" userId="ccc61bc1-1bd6-4814-8e01-5ea2e188982d" providerId="ADAL" clId="{49449ED6-5442-4793-8F5A-328F5D1F013F}" dt="2024-08-01T13:59:23.635" v="605" actId="26606"/>
          <ac:spMkLst>
            <pc:docMk/>
            <pc:sldMk cId="3282834191" sldId="264"/>
            <ac:spMk id="12" creationId="{C3896A03-3945-419A-B66B-4EE266EDD152}"/>
          </ac:spMkLst>
        </pc:spChg>
        <pc:spChg chg="add">
          <ac:chgData name="Brooke Warrington" userId="ccc61bc1-1bd6-4814-8e01-5ea2e188982d" providerId="ADAL" clId="{49449ED6-5442-4793-8F5A-328F5D1F013F}" dt="2024-08-01T13:59:23.635" v="605" actId="26606"/>
          <ac:spMkLst>
            <pc:docMk/>
            <pc:sldMk cId="3282834191" sldId="264"/>
            <ac:spMk id="14" creationId="{B8EAE243-3A9F-4A46-B0D9-04C723A8A1BD}"/>
          </ac:spMkLst>
        </pc:spChg>
        <pc:picChg chg="add mod">
          <ac:chgData name="Brooke Warrington" userId="ccc61bc1-1bd6-4814-8e01-5ea2e188982d" providerId="ADAL" clId="{49449ED6-5442-4793-8F5A-328F5D1F013F}" dt="2024-08-02T20:20:11.572" v="2067" actId="208"/>
          <ac:picMkLst>
            <pc:docMk/>
            <pc:sldMk cId="3282834191" sldId="264"/>
            <ac:picMk id="8" creationId="{1BB07766-123C-5E69-8E67-7C1F21703B38}"/>
          </ac:picMkLst>
        </pc:picChg>
        <pc:picChg chg="add mod">
          <ac:chgData name="Brooke Warrington" userId="ccc61bc1-1bd6-4814-8e01-5ea2e188982d" providerId="ADAL" clId="{49449ED6-5442-4793-8F5A-328F5D1F013F}" dt="2024-08-02T20:05:23.855" v="2006" actId="931"/>
          <ac:picMkLst>
            <pc:docMk/>
            <pc:sldMk cId="3282834191" sldId="264"/>
            <ac:picMk id="11" creationId="{3665CF81-9E94-AA04-199C-6A5BDDE1CB99}"/>
          </ac:picMkLst>
        </pc:picChg>
        <pc:picChg chg="add mod">
          <ac:chgData name="Brooke Warrington" userId="ccc61bc1-1bd6-4814-8e01-5ea2e188982d" providerId="ADAL" clId="{49449ED6-5442-4793-8F5A-328F5D1F013F}" dt="2024-08-02T20:20:39.899" v="2070" actId="14100"/>
          <ac:picMkLst>
            <pc:docMk/>
            <pc:sldMk cId="3282834191" sldId="264"/>
            <ac:picMk id="15" creationId="{DEF66624-FDF4-DCA1-B792-2AB696936D1E}"/>
          </ac:picMkLst>
        </pc:picChg>
        <pc:picChg chg="add mod">
          <ac:chgData name="Brooke Warrington" userId="ccc61bc1-1bd6-4814-8e01-5ea2e188982d" providerId="ADAL" clId="{49449ED6-5442-4793-8F5A-328F5D1F013F}" dt="2024-08-02T20:20:35.230" v="2069" actId="1076"/>
          <ac:picMkLst>
            <pc:docMk/>
            <pc:sldMk cId="3282834191" sldId="264"/>
            <ac:picMk id="17" creationId="{D1252BAC-5703-857D-FEA8-3870E39FBA10}"/>
          </ac:picMkLst>
        </pc:picChg>
        <pc:picChg chg="add mod">
          <ac:chgData name="Brooke Warrington" userId="ccc61bc1-1bd6-4814-8e01-5ea2e188982d" providerId="ADAL" clId="{49449ED6-5442-4793-8F5A-328F5D1F013F}" dt="2024-08-02T20:10:34.450" v="2049" actId="14100"/>
          <ac:picMkLst>
            <pc:docMk/>
            <pc:sldMk cId="3282834191" sldId="264"/>
            <ac:picMk id="19" creationId="{6758ED8A-908F-79F7-C43E-F760CF642B7D}"/>
          </ac:picMkLst>
        </pc:picChg>
        <pc:picChg chg="add mod">
          <ac:chgData name="Brooke Warrington" userId="ccc61bc1-1bd6-4814-8e01-5ea2e188982d" providerId="ADAL" clId="{49449ED6-5442-4793-8F5A-328F5D1F013F}" dt="2024-08-02T20:09:28.397" v="2040" actId="1076"/>
          <ac:picMkLst>
            <pc:docMk/>
            <pc:sldMk cId="3282834191" sldId="264"/>
            <ac:picMk id="21" creationId="{B23368A6-A5F1-8354-B2C6-91A9EDE1F85D}"/>
          </ac:picMkLst>
        </pc:picChg>
        <pc:picChg chg="add mod">
          <ac:chgData name="Brooke Warrington" userId="ccc61bc1-1bd6-4814-8e01-5ea2e188982d" providerId="ADAL" clId="{49449ED6-5442-4793-8F5A-328F5D1F013F}" dt="2024-08-02T20:10:10.219" v="2046" actId="14100"/>
          <ac:picMkLst>
            <pc:docMk/>
            <pc:sldMk cId="3282834191" sldId="264"/>
            <ac:picMk id="23" creationId="{1D5514D4-763D-F099-494F-32D6240A2B32}"/>
          </ac:picMkLst>
        </pc:picChg>
      </pc:sldChg>
      <pc:sldChg chg="addSp delSp modSp new mod ord setBg setClrOvrMap">
        <pc:chgData name="Brooke Warrington" userId="ccc61bc1-1bd6-4814-8e01-5ea2e188982d" providerId="ADAL" clId="{49449ED6-5442-4793-8F5A-328F5D1F013F}" dt="2024-08-06T13:49:54.064" v="2990" actId="113"/>
        <pc:sldMkLst>
          <pc:docMk/>
          <pc:sldMk cId="2056743771" sldId="265"/>
        </pc:sldMkLst>
        <pc:spChg chg="mod">
          <ac:chgData name="Brooke Warrington" userId="ccc61bc1-1bd6-4814-8e01-5ea2e188982d" providerId="ADAL" clId="{49449ED6-5442-4793-8F5A-328F5D1F013F}" dt="2024-08-06T13:49:54.064" v="2990" actId="113"/>
          <ac:spMkLst>
            <pc:docMk/>
            <pc:sldMk cId="2056743771" sldId="265"/>
            <ac:spMk id="2" creationId="{E7701986-8FD0-09CC-E2DF-EF0920C50FE8}"/>
          </ac:spMkLst>
        </pc:spChg>
        <pc:spChg chg="mod">
          <ac:chgData name="Brooke Warrington" userId="ccc61bc1-1bd6-4814-8e01-5ea2e188982d" providerId="ADAL" clId="{49449ED6-5442-4793-8F5A-328F5D1F013F}" dt="2024-08-06T13:32:30.038" v="2988" actId="27636"/>
          <ac:spMkLst>
            <pc:docMk/>
            <pc:sldMk cId="2056743771" sldId="265"/>
            <ac:spMk id="3" creationId="{2E669F9A-5B95-F4F7-E332-DA8A1DCE9B98}"/>
          </ac:spMkLst>
        </pc:spChg>
        <pc:spChg chg="del mod">
          <ac:chgData name="Brooke Warrington" userId="ccc61bc1-1bd6-4814-8e01-5ea2e188982d" providerId="ADAL" clId="{49449ED6-5442-4793-8F5A-328F5D1F013F}" dt="2024-08-02T19:51:49.785" v="1934" actId="931"/>
          <ac:spMkLst>
            <pc:docMk/>
            <pc:sldMk cId="2056743771" sldId="265"/>
            <ac:spMk id="4" creationId="{620B50C7-A134-903F-E405-40EFC6DE25A3}"/>
          </ac:spMkLst>
        </pc:spChg>
        <pc:spChg chg="add mod">
          <ac:chgData name="Brooke Warrington" userId="ccc61bc1-1bd6-4814-8e01-5ea2e188982d" providerId="ADAL" clId="{49449ED6-5442-4793-8F5A-328F5D1F013F}" dt="2024-08-02T19:54:57.678" v="1987" actId="1076"/>
          <ac:spMkLst>
            <pc:docMk/>
            <pc:sldMk cId="2056743771" sldId="265"/>
            <ac:spMk id="7" creationId="{89F1CCE9-2B9D-4F00-0A3D-3A47D662A9E1}"/>
          </ac:spMkLst>
        </pc:spChg>
        <pc:spChg chg="add">
          <ac:chgData name="Brooke Warrington" userId="ccc61bc1-1bd6-4814-8e01-5ea2e188982d" providerId="ADAL" clId="{49449ED6-5442-4793-8F5A-328F5D1F013F}" dt="2024-08-01T20:56:14.590" v="1682" actId="26606"/>
          <ac:spMkLst>
            <pc:docMk/>
            <pc:sldMk cId="2056743771" sldId="265"/>
            <ac:spMk id="9" creationId="{FEF085B8-A2C0-4A6F-B663-CCC56F3CD373}"/>
          </ac:spMkLst>
        </pc:spChg>
        <pc:spChg chg="add">
          <ac:chgData name="Brooke Warrington" userId="ccc61bc1-1bd6-4814-8e01-5ea2e188982d" providerId="ADAL" clId="{49449ED6-5442-4793-8F5A-328F5D1F013F}" dt="2024-08-01T20:56:14.590" v="1682" actId="26606"/>
          <ac:spMkLst>
            <pc:docMk/>
            <pc:sldMk cId="2056743771" sldId="265"/>
            <ac:spMk id="11" creationId="{2658F6D6-96E0-421A-96D6-3DF404008543}"/>
          </ac:spMkLst>
        </pc:spChg>
        <pc:spChg chg="add">
          <ac:chgData name="Brooke Warrington" userId="ccc61bc1-1bd6-4814-8e01-5ea2e188982d" providerId="ADAL" clId="{49449ED6-5442-4793-8F5A-328F5D1F013F}" dt="2024-08-01T20:56:14.590" v="1682" actId="26606"/>
          <ac:spMkLst>
            <pc:docMk/>
            <pc:sldMk cId="2056743771" sldId="265"/>
            <ac:spMk id="13" creationId="{3CF62545-93A0-4FD5-9B48-48DCA794CBA1}"/>
          </ac:spMkLst>
        </pc:spChg>
        <pc:picChg chg="add mod">
          <ac:chgData name="Brooke Warrington" userId="ccc61bc1-1bd6-4814-8e01-5ea2e188982d" providerId="ADAL" clId="{49449ED6-5442-4793-8F5A-328F5D1F013F}" dt="2024-08-02T19:54:50.588" v="1986" actId="14100"/>
          <ac:picMkLst>
            <pc:docMk/>
            <pc:sldMk cId="2056743771" sldId="265"/>
            <ac:picMk id="6" creationId="{F10C18B7-0164-694C-DA9F-600541676A3C}"/>
          </ac:picMkLst>
        </pc:picChg>
      </pc:sldChg>
      <pc:sldChg chg="addSp delSp modSp new mod setBg">
        <pc:chgData name="Brooke Warrington" userId="ccc61bc1-1bd6-4814-8e01-5ea2e188982d" providerId="ADAL" clId="{49449ED6-5442-4793-8F5A-328F5D1F013F}" dt="2024-08-06T13:50:50.431" v="3024" actId="1076"/>
        <pc:sldMkLst>
          <pc:docMk/>
          <pc:sldMk cId="3050927828" sldId="266"/>
        </pc:sldMkLst>
        <pc:spChg chg="mod">
          <ac:chgData name="Brooke Warrington" userId="ccc61bc1-1bd6-4814-8e01-5ea2e188982d" providerId="ADAL" clId="{49449ED6-5442-4793-8F5A-328F5D1F013F}" dt="2024-08-06T13:30:37.848" v="2961" actId="1076"/>
          <ac:spMkLst>
            <pc:docMk/>
            <pc:sldMk cId="3050927828" sldId="266"/>
            <ac:spMk id="2" creationId="{16B069FC-2519-B734-C2B8-553AFD600C18}"/>
          </ac:spMkLst>
        </pc:spChg>
        <pc:spChg chg="del">
          <ac:chgData name="Brooke Warrington" userId="ccc61bc1-1bd6-4814-8e01-5ea2e188982d" providerId="ADAL" clId="{49449ED6-5442-4793-8F5A-328F5D1F013F}" dt="2024-08-06T13:20:46.861" v="2904"/>
          <ac:spMkLst>
            <pc:docMk/>
            <pc:sldMk cId="3050927828" sldId="266"/>
            <ac:spMk id="3" creationId="{762A6885-E8D8-BB3A-33A8-C0CB39923C15}"/>
          </ac:spMkLst>
        </pc:spChg>
        <pc:spChg chg="del">
          <ac:chgData name="Brooke Warrington" userId="ccc61bc1-1bd6-4814-8e01-5ea2e188982d" providerId="ADAL" clId="{49449ED6-5442-4793-8F5A-328F5D1F013F}" dt="2024-08-06T13:20:58.177" v="2907" actId="478"/>
          <ac:spMkLst>
            <pc:docMk/>
            <pc:sldMk cId="3050927828" sldId="266"/>
            <ac:spMk id="4" creationId="{2827CE6F-0DAC-95A3-73F7-53B12CFFC96A}"/>
          </ac:spMkLst>
        </pc:spChg>
        <pc:spChg chg="add del mod">
          <ac:chgData name="Brooke Warrington" userId="ccc61bc1-1bd6-4814-8e01-5ea2e188982d" providerId="ADAL" clId="{49449ED6-5442-4793-8F5A-328F5D1F013F}" dt="2024-08-06T13:27:32.128" v="2941" actId="478"/>
          <ac:spMkLst>
            <pc:docMk/>
            <pc:sldMk cId="3050927828" sldId="266"/>
            <ac:spMk id="10" creationId="{3205D228-469F-FC6C-7ED4-F299C0EE81F2}"/>
          </ac:spMkLst>
        </pc:spChg>
        <pc:spChg chg="add mod">
          <ac:chgData name="Brooke Warrington" userId="ccc61bc1-1bd6-4814-8e01-5ea2e188982d" providerId="ADAL" clId="{49449ED6-5442-4793-8F5A-328F5D1F013F}" dt="2024-08-06T13:50:50.431" v="3024" actId="1076"/>
          <ac:spMkLst>
            <pc:docMk/>
            <pc:sldMk cId="3050927828" sldId="266"/>
            <ac:spMk id="11" creationId="{806F4226-83D1-2B64-A61B-F94B61AD7EB1}"/>
          </ac:spMkLst>
        </pc:spChg>
        <pc:picChg chg="add del mod">
          <ac:chgData name="Brooke Warrington" userId="ccc61bc1-1bd6-4814-8e01-5ea2e188982d" providerId="ADAL" clId="{49449ED6-5442-4793-8F5A-328F5D1F013F}" dt="2024-08-06T13:27:18.829" v="2935" actId="478"/>
          <ac:picMkLst>
            <pc:docMk/>
            <pc:sldMk cId="3050927828" sldId="266"/>
            <ac:picMk id="6" creationId="{6BE37833-107C-7435-8413-8FBF94DF4404}"/>
          </ac:picMkLst>
        </pc:picChg>
        <pc:picChg chg="add mod">
          <ac:chgData name="Brooke Warrington" userId="ccc61bc1-1bd6-4814-8e01-5ea2e188982d" providerId="ADAL" clId="{49449ED6-5442-4793-8F5A-328F5D1F013F}" dt="2024-08-06T13:28:42.668" v="2950" actId="14100"/>
          <ac:picMkLst>
            <pc:docMk/>
            <pc:sldMk cId="3050927828" sldId="266"/>
            <ac:picMk id="8" creationId="{02C4A585-7A6B-47FA-CEFE-094D7BE336F3}"/>
          </ac:picMkLst>
        </pc:picChg>
      </pc:sldChg>
      <pc:sldChg chg="addSp delSp modSp new mod setBg">
        <pc:chgData name="Brooke Warrington" userId="ccc61bc1-1bd6-4814-8e01-5ea2e188982d" providerId="ADAL" clId="{49449ED6-5442-4793-8F5A-328F5D1F013F}" dt="2024-08-06T13:51:14.063" v="3025" actId="14100"/>
        <pc:sldMkLst>
          <pc:docMk/>
          <pc:sldMk cId="2308302424" sldId="267"/>
        </pc:sldMkLst>
        <pc:spChg chg="mod">
          <ac:chgData name="Brooke Warrington" userId="ccc61bc1-1bd6-4814-8e01-5ea2e188982d" providerId="ADAL" clId="{49449ED6-5442-4793-8F5A-328F5D1F013F}" dt="2024-08-02T20:29:14.457" v="2204" actId="207"/>
          <ac:spMkLst>
            <pc:docMk/>
            <pc:sldMk cId="2308302424" sldId="267"/>
            <ac:spMk id="2" creationId="{55F2039F-1B44-EE72-108D-FC88A13B81DB}"/>
          </ac:spMkLst>
        </pc:spChg>
        <pc:spChg chg="del">
          <ac:chgData name="Brooke Warrington" userId="ccc61bc1-1bd6-4814-8e01-5ea2e188982d" providerId="ADAL" clId="{49449ED6-5442-4793-8F5A-328F5D1F013F}" dt="2024-08-02T20:25:46.199" v="2093" actId="931"/>
          <ac:spMkLst>
            <pc:docMk/>
            <pc:sldMk cId="2308302424" sldId="267"/>
            <ac:spMk id="3" creationId="{79A5FFAB-9FD2-1587-4500-F80E21220668}"/>
          </ac:spMkLst>
        </pc:spChg>
        <pc:picChg chg="add mod">
          <ac:chgData name="Brooke Warrington" userId="ccc61bc1-1bd6-4814-8e01-5ea2e188982d" providerId="ADAL" clId="{49449ED6-5442-4793-8F5A-328F5D1F013F}" dt="2024-08-06T13:51:14.063" v="3025" actId="14100"/>
          <ac:picMkLst>
            <pc:docMk/>
            <pc:sldMk cId="2308302424" sldId="267"/>
            <ac:picMk id="5" creationId="{A2600378-043D-B466-DF3E-40B0444BD4BE}"/>
          </ac:picMkLst>
        </pc:picChg>
      </pc:sldChg>
      <pc:sldChg chg="addSp delSp modSp new mod setBg">
        <pc:chgData name="Brooke Warrington" userId="ccc61bc1-1bd6-4814-8e01-5ea2e188982d" providerId="ADAL" clId="{49449ED6-5442-4793-8F5A-328F5D1F013F}" dt="2024-08-06T13:50:36.230" v="3023" actId="20577"/>
        <pc:sldMkLst>
          <pc:docMk/>
          <pc:sldMk cId="3994790544" sldId="268"/>
        </pc:sldMkLst>
        <pc:spChg chg="mod">
          <ac:chgData name="Brooke Warrington" userId="ccc61bc1-1bd6-4814-8e01-5ea2e188982d" providerId="ADAL" clId="{49449ED6-5442-4793-8F5A-328F5D1F013F}" dt="2024-08-06T13:50:36.230" v="3023" actId="20577"/>
          <ac:spMkLst>
            <pc:docMk/>
            <pc:sldMk cId="3994790544" sldId="268"/>
            <ac:spMk id="2" creationId="{F96520F2-8A9E-03C3-717C-C2CC30D58DB2}"/>
          </ac:spMkLst>
        </pc:spChg>
        <pc:spChg chg="mod ord">
          <ac:chgData name="Brooke Warrington" userId="ccc61bc1-1bd6-4814-8e01-5ea2e188982d" providerId="ADAL" clId="{49449ED6-5442-4793-8F5A-328F5D1F013F}" dt="2024-08-06T12:53:56.113" v="2839" actId="1076"/>
          <ac:spMkLst>
            <pc:docMk/>
            <pc:sldMk cId="3994790544" sldId="268"/>
            <ac:spMk id="3" creationId="{8DB907BA-5A8D-A717-B936-2D82A02A69BB}"/>
          </ac:spMkLst>
        </pc:spChg>
        <pc:spChg chg="del mod">
          <ac:chgData name="Brooke Warrington" userId="ccc61bc1-1bd6-4814-8e01-5ea2e188982d" providerId="ADAL" clId="{49449ED6-5442-4793-8F5A-328F5D1F013F}" dt="2024-08-06T12:49:06.379" v="2802" actId="478"/>
          <ac:spMkLst>
            <pc:docMk/>
            <pc:sldMk cId="3994790544" sldId="268"/>
            <ac:spMk id="4" creationId="{D9E5E6AA-3595-D761-5C4A-5025A6DBF820}"/>
          </ac:spMkLst>
        </pc:spChg>
        <pc:spChg chg="add mod">
          <ac:chgData name="Brooke Warrington" userId="ccc61bc1-1bd6-4814-8e01-5ea2e188982d" providerId="ADAL" clId="{49449ED6-5442-4793-8F5A-328F5D1F013F}" dt="2024-08-06T12:52:18.475" v="2829" actId="1076"/>
          <ac:spMkLst>
            <pc:docMk/>
            <pc:sldMk cId="3994790544" sldId="268"/>
            <ac:spMk id="5" creationId="{A6196BC9-8211-63C2-6544-3952AD448709}"/>
          </ac:spMkLst>
        </pc:spChg>
        <pc:spChg chg="add mod">
          <ac:chgData name="Brooke Warrington" userId="ccc61bc1-1bd6-4814-8e01-5ea2e188982d" providerId="ADAL" clId="{49449ED6-5442-4793-8F5A-328F5D1F013F}" dt="2024-08-06T12:53:41.527" v="2836" actId="2085"/>
          <ac:spMkLst>
            <pc:docMk/>
            <pc:sldMk cId="3994790544" sldId="268"/>
            <ac:spMk id="6" creationId="{7E666E2C-DC8B-5B79-3049-2A53C3338962}"/>
          </ac:spMkLst>
        </pc:spChg>
        <pc:spChg chg="add">
          <ac:chgData name="Brooke Warrington" userId="ccc61bc1-1bd6-4814-8e01-5ea2e188982d" providerId="ADAL" clId="{49449ED6-5442-4793-8F5A-328F5D1F013F}" dt="2024-08-06T12:48:47.008" v="2801" actId="26606"/>
          <ac:spMkLst>
            <pc:docMk/>
            <pc:sldMk cId="3994790544" sldId="268"/>
            <ac:spMk id="9" creationId="{4C608BEB-860E-4094-8511-78603564A75E}"/>
          </ac:spMkLst>
        </pc:spChg>
        <pc:cxnChg chg="add">
          <ac:chgData name="Brooke Warrington" userId="ccc61bc1-1bd6-4814-8e01-5ea2e188982d" providerId="ADAL" clId="{49449ED6-5442-4793-8F5A-328F5D1F013F}" dt="2024-08-06T12:48:47.008" v="2801" actId="26606"/>
          <ac:cxnSpMkLst>
            <pc:docMk/>
            <pc:sldMk cId="3994790544" sldId="268"/>
            <ac:cxnSpMk id="11" creationId="{1F16A8D4-FE87-4604-88B2-394B5D1EB437}"/>
          </ac:cxnSpMkLst>
        </pc:cxnChg>
      </pc:sldChg>
      <pc:sldChg chg="addSp modSp add mod">
        <pc:chgData name="Brooke Warrington" userId="ccc61bc1-1bd6-4814-8e01-5ea2e188982d" providerId="ADAL" clId="{49449ED6-5442-4793-8F5A-328F5D1F013F}" dt="2024-08-06T13:31:41.088" v="2973" actId="1076"/>
        <pc:sldMkLst>
          <pc:docMk/>
          <pc:sldMk cId="3363691406" sldId="269"/>
        </pc:sldMkLst>
        <pc:spChg chg="mod">
          <ac:chgData name="Brooke Warrington" userId="ccc61bc1-1bd6-4814-8e01-5ea2e188982d" providerId="ADAL" clId="{49449ED6-5442-4793-8F5A-328F5D1F013F}" dt="2024-08-06T13:31:41.088" v="2973" actId="1076"/>
          <ac:spMkLst>
            <pc:docMk/>
            <pc:sldMk cId="3363691406" sldId="269"/>
            <ac:spMk id="2" creationId="{16B069FC-2519-B734-C2B8-553AFD600C18}"/>
          </ac:spMkLst>
        </pc:spChg>
        <pc:spChg chg="add mod">
          <ac:chgData name="Brooke Warrington" userId="ccc61bc1-1bd6-4814-8e01-5ea2e188982d" providerId="ADAL" clId="{49449ED6-5442-4793-8F5A-328F5D1F013F}" dt="2024-08-06T13:31:30.214" v="2972" actId="207"/>
          <ac:spMkLst>
            <pc:docMk/>
            <pc:sldMk cId="3363691406" sldId="269"/>
            <ac:spMk id="4" creationId="{0384B3FB-D6E4-F19D-48ED-01E74BE84990}"/>
          </ac:spMkLst>
        </pc:spChg>
        <pc:picChg chg="mod">
          <ac:chgData name="Brooke Warrington" userId="ccc61bc1-1bd6-4814-8e01-5ea2e188982d" providerId="ADAL" clId="{49449ED6-5442-4793-8F5A-328F5D1F013F}" dt="2024-08-06T13:29:03.178" v="2951" actId="208"/>
          <ac:picMkLst>
            <pc:docMk/>
            <pc:sldMk cId="3363691406" sldId="269"/>
            <ac:picMk id="6" creationId="{6BE37833-107C-7435-8413-8FBF94DF44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nativelearningcenter.com/2025/09/24/8th-annual-seminole-tribe-of-florida-renewable-energy-sustainability-conference-january-26-28-2026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jasminerahming1@semtribe.com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learningcenter.com/the-pre-planning-advantage-oct-21-2025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velearningcenter.com/training-events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mailto:brookewarrington@semtrib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2N8n-D5DWs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64D8F0-8ADF-41F0-B6EF-EDCB0778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682B8C-4240-452F-96C1-4CD7E59B5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E986DD-2E0C-40E9-A0B4-1492E7C9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1147CC-0146-459F-AC50-3DE54A0E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8971EE-FF2D-4E91-9815-2CCC6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21A2CC-9B13-43D7-8074-9B7479CE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7D92DE-9334-4F12-AD6B-8548D4F9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0364" y="1215898"/>
            <a:ext cx="3959478" cy="4710717"/>
            <a:chOff x="1674895" y="1345036"/>
            <a:chExt cx="5428610" cy="42109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39D0FC-B65F-4D5D-A8AD-6D0E6C4D6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63AFBF5-FA42-4BA8-BCE4-E37A127A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E1E800F-93B7-4AB7-B63A-E4C4E9C2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027288" cy="472773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980" y="1274547"/>
            <a:ext cx="3394706" cy="331644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Seminole Tribe of Florida</a:t>
            </a:r>
            <a:b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Native Learning Center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1A59942-B6FE-4CF6-8242-F6EE3231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D9628C-9189-4868-B8AA-1727266F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F05241-2204-496E-AD1F-68B31922B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47E57-6619-0000-468C-ABAF4228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587" y="1860550"/>
            <a:ext cx="3217333" cy="3136899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7C5BE-0101-EDA6-66DA-343E405EF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026" y="2819974"/>
            <a:ext cx="3217333" cy="1218050"/>
          </a:xfrm>
          <a:prstGeom prst="rect">
            <a:avLst/>
          </a:prstGeom>
        </p:spPr>
      </p:pic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uilding with a guitar shaped structure&#10;&#10;Description automatically generated">
            <a:extLst>
              <a:ext uri="{FF2B5EF4-FFF2-40B4-BE49-F238E27FC236}">
                <a16:creationId xmlns:a16="http://schemas.microsoft.com/office/drawing/2014/main" id="{5BEDEEA3-01D4-3B5C-50AB-858F0C3D5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165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8E8A8-1E17-985E-1804-430F9C72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88" y="257442"/>
            <a:ext cx="419100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Benefits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BED16-CD9D-D76F-F860-1A3C34A0F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8435"/>
            <a:ext cx="4648200" cy="42885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You will have the opportunity to: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Share your expertise with a diverse audience of influential leaders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Network with other experts in the field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Receive well-deserved recognition as a thought leader in Tribal renewable energy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40936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520F2-8A9E-03C3-717C-C2CC30D5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07" y="1580548"/>
            <a:ext cx="3571212" cy="3696903"/>
          </a:xfrm>
          <a:custGeom>
            <a:avLst/>
            <a:gdLst>
              <a:gd name="connsiteX0" fmla="*/ 0 w 3571212"/>
              <a:gd name="connsiteY0" fmla="*/ 0 h 3696903"/>
              <a:gd name="connsiteX1" fmla="*/ 523778 w 3571212"/>
              <a:gd name="connsiteY1" fmla="*/ 0 h 3696903"/>
              <a:gd name="connsiteX2" fmla="*/ 1154692 w 3571212"/>
              <a:gd name="connsiteY2" fmla="*/ 0 h 3696903"/>
              <a:gd name="connsiteX3" fmla="*/ 1642758 w 3571212"/>
              <a:gd name="connsiteY3" fmla="*/ 0 h 3696903"/>
              <a:gd name="connsiteX4" fmla="*/ 2309384 w 3571212"/>
              <a:gd name="connsiteY4" fmla="*/ 0 h 3696903"/>
              <a:gd name="connsiteX5" fmla="*/ 2833162 w 3571212"/>
              <a:gd name="connsiteY5" fmla="*/ 0 h 3696903"/>
              <a:gd name="connsiteX6" fmla="*/ 3571212 w 3571212"/>
              <a:gd name="connsiteY6" fmla="*/ 0 h 3696903"/>
              <a:gd name="connsiteX7" fmla="*/ 3571212 w 3571212"/>
              <a:gd name="connsiteY7" fmla="*/ 653120 h 3696903"/>
              <a:gd name="connsiteX8" fmla="*/ 3571212 w 3571212"/>
              <a:gd name="connsiteY8" fmla="*/ 1232301 h 3696903"/>
              <a:gd name="connsiteX9" fmla="*/ 3571212 w 3571212"/>
              <a:gd name="connsiteY9" fmla="*/ 1737544 h 3696903"/>
              <a:gd name="connsiteX10" fmla="*/ 3571212 w 3571212"/>
              <a:gd name="connsiteY10" fmla="*/ 2279757 h 3696903"/>
              <a:gd name="connsiteX11" fmla="*/ 3571212 w 3571212"/>
              <a:gd name="connsiteY11" fmla="*/ 2821969 h 3696903"/>
              <a:gd name="connsiteX12" fmla="*/ 3571212 w 3571212"/>
              <a:gd name="connsiteY12" fmla="*/ 3696903 h 3696903"/>
              <a:gd name="connsiteX13" fmla="*/ 3047434 w 3571212"/>
              <a:gd name="connsiteY13" fmla="*/ 3696903 h 3696903"/>
              <a:gd name="connsiteX14" fmla="*/ 2416520 w 3571212"/>
              <a:gd name="connsiteY14" fmla="*/ 3696903 h 3696903"/>
              <a:gd name="connsiteX15" fmla="*/ 1749894 w 3571212"/>
              <a:gd name="connsiteY15" fmla="*/ 3696903 h 3696903"/>
              <a:gd name="connsiteX16" fmla="*/ 1154692 w 3571212"/>
              <a:gd name="connsiteY16" fmla="*/ 3696903 h 3696903"/>
              <a:gd name="connsiteX17" fmla="*/ 630914 w 3571212"/>
              <a:gd name="connsiteY17" fmla="*/ 3696903 h 3696903"/>
              <a:gd name="connsiteX18" fmla="*/ 0 w 3571212"/>
              <a:gd name="connsiteY18" fmla="*/ 3696903 h 3696903"/>
              <a:gd name="connsiteX19" fmla="*/ 0 w 3571212"/>
              <a:gd name="connsiteY19" fmla="*/ 3043783 h 3696903"/>
              <a:gd name="connsiteX20" fmla="*/ 0 w 3571212"/>
              <a:gd name="connsiteY20" fmla="*/ 2501571 h 3696903"/>
              <a:gd name="connsiteX21" fmla="*/ 0 w 3571212"/>
              <a:gd name="connsiteY21" fmla="*/ 1959359 h 3696903"/>
              <a:gd name="connsiteX22" fmla="*/ 0 w 3571212"/>
              <a:gd name="connsiteY22" fmla="*/ 1269270 h 3696903"/>
              <a:gd name="connsiteX23" fmla="*/ 0 w 3571212"/>
              <a:gd name="connsiteY23" fmla="*/ 653120 h 3696903"/>
              <a:gd name="connsiteX24" fmla="*/ 0 w 3571212"/>
              <a:gd name="connsiteY24" fmla="*/ 0 h 369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1212" h="3696903" fill="none" extrusionOk="0">
                <a:moveTo>
                  <a:pt x="0" y="0"/>
                </a:moveTo>
                <a:cubicBezTo>
                  <a:pt x="114511" y="20910"/>
                  <a:pt x="329021" y="-20725"/>
                  <a:pt x="523778" y="0"/>
                </a:cubicBezTo>
                <a:cubicBezTo>
                  <a:pt x="718535" y="20725"/>
                  <a:pt x="861533" y="15485"/>
                  <a:pt x="1154692" y="0"/>
                </a:cubicBezTo>
                <a:cubicBezTo>
                  <a:pt x="1447851" y="-15485"/>
                  <a:pt x="1415909" y="5944"/>
                  <a:pt x="1642758" y="0"/>
                </a:cubicBezTo>
                <a:cubicBezTo>
                  <a:pt x="1869607" y="-5944"/>
                  <a:pt x="2118439" y="7294"/>
                  <a:pt x="2309384" y="0"/>
                </a:cubicBezTo>
                <a:cubicBezTo>
                  <a:pt x="2500329" y="-7294"/>
                  <a:pt x="2684034" y="2617"/>
                  <a:pt x="2833162" y="0"/>
                </a:cubicBezTo>
                <a:cubicBezTo>
                  <a:pt x="2982290" y="-2617"/>
                  <a:pt x="3210101" y="-29730"/>
                  <a:pt x="3571212" y="0"/>
                </a:cubicBezTo>
                <a:cubicBezTo>
                  <a:pt x="3584760" y="261977"/>
                  <a:pt x="3545552" y="520599"/>
                  <a:pt x="3571212" y="653120"/>
                </a:cubicBezTo>
                <a:cubicBezTo>
                  <a:pt x="3596872" y="785641"/>
                  <a:pt x="3544079" y="1105861"/>
                  <a:pt x="3571212" y="1232301"/>
                </a:cubicBezTo>
                <a:cubicBezTo>
                  <a:pt x="3598345" y="1358741"/>
                  <a:pt x="3595927" y="1510205"/>
                  <a:pt x="3571212" y="1737544"/>
                </a:cubicBezTo>
                <a:cubicBezTo>
                  <a:pt x="3546497" y="1964883"/>
                  <a:pt x="3584708" y="2025524"/>
                  <a:pt x="3571212" y="2279757"/>
                </a:cubicBezTo>
                <a:cubicBezTo>
                  <a:pt x="3557716" y="2533990"/>
                  <a:pt x="3555565" y="2559430"/>
                  <a:pt x="3571212" y="2821969"/>
                </a:cubicBezTo>
                <a:cubicBezTo>
                  <a:pt x="3586859" y="3084508"/>
                  <a:pt x="3591987" y="3285614"/>
                  <a:pt x="3571212" y="3696903"/>
                </a:cubicBezTo>
                <a:cubicBezTo>
                  <a:pt x="3379117" y="3673201"/>
                  <a:pt x="3154019" y="3691525"/>
                  <a:pt x="3047434" y="3696903"/>
                </a:cubicBezTo>
                <a:cubicBezTo>
                  <a:pt x="2940849" y="3702281"/>
                  <a:pt x="2654385" y="3720999"/>
                  <a:pt x="2416520" y="3696903"/>
                </a:cubicBezTo>
                <a:cubicBezTo>
                  <a:pt x="2178655" y="3672807"/>
                  <a:pt x="1941041" y="3680433"/>
                  <a:pt x="1749894" y="3696903"/>
                </a:cubicBezTo>
                <a:cubicBezTo>
                  <a:pt x="1558747" y="3713373"/>
                  <a:pt x="1359507" y="3681855"/>
                  <a:pt x="1154692" y="3696903"/>
                </a:cubicBezTo>
                <a:cubicBezTo>
                  <a:pt x="949877" y="3711951"/>
                  <a:pt x="768038" y="3716618"/>
                  <a:pt x="630914" y="3696903"/>
                </a:cubicBezTo>
                <a:cubicBezTo>
                  <a:pt x="493790" y="3677188"/>
                  <a:pt x="164343" y="3725470"/>
                  <a:pt x="0" y="3696903"/>
                </a:cubicBezTo>
                <a:cubicBezTo>
                  <a:pt x="23703" y="3506732"/>
                  <a:pt x="-10016" y="3331423"/>
                  <a:pt x="0" y="3043783"/>
                </a:cubicBezTo>
                <a:cubicBezTo>
                  <a:pt x="10016" y="2756143"/>
                  <a:pt x="4231" y="2739751"/>
                  <a:pt x="0" y="2501571"/>
                </a:cubicBezTo>
                <a:cubicBezTo>
                  <a:pt x="-4231" y="2263391"/>
                  <a:pt x="-9883" y="2227434"/>
                  <a:pt x="0" y="1959359"/>
                </a:cubicBezTo>
                <a:cubicBezTo>
                  <a:pt x="9883" y="1691284"/>
                  <a:pt x="9328" y="1462994"/>
                  <a:pt x="0" y="1269270"/>
                </a:cubicBezTo>
                <a:cubicBezTo>
                  <a:pt x="-9328" y="1075546"/>
                  <a:pt x="-19298" y="913639"/>
                  <a:pt x="0" y="653120"/>
                </a:cubicBezTo>
                <a:cubicBezTo>
                  <a:pt x="19298" y="392601"/>
                  <a:pt x="18656" y="261145"/>
                  <a:pt x="0" y="0"/>
                </a:cubicBezTo>
                <a:close/>
              </a:path>
              <a:path w="3571212" h="3696903" stroke="0" extrusionOk="0">
                <a:moveTo>
                  <a:pt x="0" y="0"/>
                </a:moveTo>
                <a:cubicBezTo>
                  <a:pt x="184952" y="9878"/>
                  <a:pt x="322659" y="-2226"/>
                  <a:pt x="488066" y="0"/>
                </a:cubicBezTo>
                <a:cubicBezTo>
                  <a:pt x="653473" y="2226"/>
                  <a:pt x="892812" y="13032"/>
                  <a:pt x="1047556" y="0"/>
                </a:cubicBezTo>
                <a:cubicBezTo>
                  <a:pt x="1202300" y="-13032"/>
                  <a:pt x="1423528" y="-24776"/>
                  <a:pt x="1607045" y="0"/>
                </a:cubicBezTo>
                <a:cubicBezTo>
                  <a:pt x="1790562" y="24776"/>
                  <a:pt x="1968601" y="-11956"/>
                  <a:pt x="2273672" y="0"/>
                </a:cubicBezTo>
                <a:cubicBezTo>
                  <a:pt x="2578743" y="11956"/>
                  <a:pt x="2619858" y="-23197"/>
                  <a:pt x="2904586" y="0"/>
                </a:cubicBezTo>
                <a:cubicBezTo>
                  <a:pt x="3189314" y="23197"/>
                  <a:pt x="3238754" y="-3635"/>
                  <a:pt x="3571212" y="0"/>
                </a:cubicBezTo>
                <a:cubicBezTo>
                  <a:pt x="3551898" y="191005"/>
                  <a:pt x="3558311" y="260242"/>
                  <a:pt x="3571212" y="505243"/>
                </a:cubicBezTo>
                <a:cubicBezTo>
                  <a:pt x="3584113" y="750244"/>
                  <a:pt x="3572181" y="851703"/>
                  <a:pt x="3571212" y="1010487"/>
                </a:cubicBezTo>
                <a:cubicBezTo>
                  <a:pt x="3570243" y="1169271"/>
                  <a:pt x="3582763" y="1498969"/>
                  <a:pt x="3571212" y="1663606"/>
                </a:cubicBezTo>
                <a:cubicBezTo>
                  <a:pt x="3559661" y="1828243"/>
                  <a:pt x="3577018" y="2012785"/>
                  <a:pt x="3571212" y="2316726"/>
                </a:cubicBezTo>
                <a:cubicBezTo>
                  <a:pt x="3565406" y="2620667"/>
                  <a:pt x="3582349" y="2575954"/>
                  <a:pt x="3571212" y="2821969"/>
                </a:cubicBezTo>
                <a:cubicBezTo>
                  <a:pt x="3560075" y="3067984"/>
                  <a:pt x="3575813" y="3287373"/>
                  <a:pt x="3571212" y="3696903"/>
                </a:cubicBezTo>
                <a:cubicBezTo>
                  <a:pt x="3424928" y="3680007"/>
                  <a:pt x="3244487" y="3701702"/>
                  <a:pt x="3083146" y="3696903"/>
                </a:cubicBezTo>
                <a:cubicBezTo>
                  <a:pt x="2921805" y="3692104"/>
                  <a:pt x="2829551" y="3692634"/>
                  <a:pt x="2595081" y="3696903"/>
                </a:cubicBezTo>
                <a:cubicBezTo>
                  <a:pt x="2360612" y="3701172"/>
                  <a:pt x="2132109" y="3694538"/>
                  <a:pt x="1928454" y="3696903"/>
                </a:cubicBezTo>
                <a:cubicBezTo>
                  <a:pt x="1724799" y="3699268"/>
                  <a:pt x="1524984" y="3666858"/>
                  <a:pt x="1297540" y="3696903"/>
                </a:cubicBezTo>
                <a:cubicBezTo>
                  <a:pt x="1070096" y="3726948"/>
                  <a:pt x="865344" y="3701565"/>
                  <a:pt x="666626" y="3696903"/>
                </a:cubicBezTo>
                <a:cubicBezTo>
                  <a:pt x="467908" y="3692241"/>
                  <a:pt x="268512" y="3683571"/>
                  <a:pt x="0" y="3696903"/>
                </a:cubicBezTo>
                <a:cubicBezTo>
                  <a:pt x="-5904" y="3352504"/>
                  <a:pt x="3577" y="3195605"/>
                  <a:pt x="0" y="3006814"/>
                </a:cubicBezTo>
                <a:cubicBezTo>
                  <a:pt x="-3577" y="2818023"/>
                  <a:pt x="11562" y="2717679"/>
                  <a:pt x="0" y="2501571"/>
                </a:cubicBezTo>
                <a:cubicBezTo>
                  <a:pt x="-11562" y="2285463"/>
                  <a:pt x="8743" y="2144766"/>
                  <a:pt x="0" y="1811482"/>
                </a:cubicBezTo>
                <a:cubicBezTo>
                  <a:pt x="-8743" y="1478198"/>
                  <a:pt x="9193" y="1468663"/>
                  <a:pt x="0" y="1158363"/>
                </a:cubicBezTo>
                <a:cubicBezTo>
                  <a:pt x="-9193" y="848063"/>
                  <a:pt x="6857" y="34373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170433769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ED1C24"/>
                </a:solidFill>
              </a:rPr>
              <a:t>We hope you’ll be able to attend the conference this year!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6196BC9-8211-63C2-6544-3952AD448709}"/>
              </a:ext>
            </a:extLst>
          </p:cNvPr>
          <p:cNvSpPr/>
          <p:nvPr/>
        </p:nvSpPr>
        <p:spPr>
          <a:xfrm>
            <a:off x="3937784" y="0"/>
            <a:ext cx="242529" cy="6858000"/>
          </a:xfrm>
          <a:prstGeom prst="rec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66E2C-DC8B-5B79-3049-2A53C3338962}"/>
              </a:ext>
            </a:extLst>
          </p:cNvPr>
          <p:cNvSpPr/>
          <p:nvPr/>
        </p:nvSpPr>
        <p:spPr>
          <a:xfrm>
            <a:off x="8008608" y="1255059"/>
            <a:ext cx="242529" cy="399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907BA-5A8D-A717-B936-2D82A02A6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3117" y="2504353"/>
            <a:ext cx="7556040" cy="399825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Registration for this event is FREE!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Rooms at the Hard Rock are limited and must be booked by December 29th.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More information (along with the link to register) can be found here:</a:t>
            </a:r>
          </a:p>
          <a:p>
            <a:r>
              <a:rPr lang="en-US" sz="1900" dirty="0">
                <a:hlinkClick r:id="rId2"/>
              </a:rPr>
              <a:t>https://www.nativelearningcenter.com/2025/09/24/8th-annual-seminole-tribe-of-florida-renewable-energy-sustainability-conference-january-26-28-2026/</a:t>
            </a:r>
            <a:endParaRPr lang="en-US" sz="1900" dirty="0"/>
          </a:p>
        </p:txBody>
      </p:sp>
      <p:pic>
        <p:nvPicPr>
          <p:cNvPr id="7" name="Picture 6" descr="A picture containing floor, indoor, wall, ceiling&#10;&#10;AI-generated content may be incorrect.">
            <a:extLst>
              <a:ext uri="{FF2B5EF4-FFF2-40B4-BE49-F238E27FC236}">
                <a16:creationId xmlns:a16="http://schemas.microsoft.com/office/drawing/2014/main" id="{6BD1B1D9-A6AC-B07D-09CC-AC0B60312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83" y="110908"/>
            <a:ext cx="3256501" cy="2055938"/>
          </a:xfrm>
          <a:prstGeom prst="rect">
            <a:avLst/>
          </a:prstGeom>
        </p:spPr>
      </p:pic>
      <p:pic>
        <p:nvPicPr>
          <p:cNvPr id="15" name="Picture 14" descr="A large white building with a ferris wheel in the background&#10;&#10;AI-generated content may be incorrect.">
            <a:extLst>
              <a:ext uri="{FF2B5EF4-FFF2-40B4-BE49-F238E27FC236}">
                <a16:creationId xmlns:a16="http://schemas.microsoft.com/office/drawing/2014/main" id="{B3BD7BE7-2EA1-E0BE-B742-1A8E4E34F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51" y="110908"/>
            <a:ext cx="3080826" cy="20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701986-8FD0-09CC-E2DF-EF0920C5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341757 w 10515600"/>
              <a:gd name="connsiteY1" fmla="*/ 0 h 1325563"/>
              <a:gd name="connsiteX2" fmla="*/ 1104138 w 10515600"/>
              <a:gd name="connsiteY2" fmla="*/ 0 h 1325563"/>
              <a:gd name="connsiteX3" fmla="*/ 1971675 w 10515600"/>
              <a:gd name="connsiteY3" fmla="*/ 0 h 1325563"/>
              <a:gd name="connsiteX4" fmla="*/ 2734056 w 10515600"/>
              <a:gd name="connsiteY4" fmla="*/ 0 h 1325563"/>
              <a:gd name="connsiteX5" fmla="*/ 3496437 w 10515600"/>
              <a:gd name="connsiteY5" fmla="*/ 0 h 1325563"/>
              <a:gd name="connsiteX6" fmla="*/ 3943350 w 10515600"/>
              <a:gd name="connsiteY6" fmla="*/ 0 h 1325563"/>
              <a:gd name="connsiteX7" fmla="*/ 4705731 w 10515600"/>
              <a:gd name="connsiteY7" fmla="*/ 0 h 1325563"/>
              <a:gd name="connsiteX8" fmla="*/ 5152644 w 10515600"/>
              <a:gd name="connsiteY8" fmla="*/ 0 h 1325563"/>
              <a:gd name="connsiteX9" fmla="*/ 5915025 w 10515600"/>
              <a:gd name="connsiteY9" fmla="*/ 0 h 1325563"/>
              <a:gd name="connsiteX10" fmla="*/ 6256782 w 10515600"/>
              <a:gd name="connsiteY10" fmla="*/ 0 h 1325563"/>
              <a:gd name="connsiteX11" fmla="*/ 7124319 w 10515600"/>
              <a:gd name="connsiteY11" fmla="*/ 0 h 1325563"/>
              <a:gd name="connsiteX12" fmla="*/ 7466076 w 10515600"/>
              <a:gd name="connsiteY12" fmla="*/ 0 h 1325563"/>
              <a:gd name="connsiteX13" fmla="*/ 7912989 w 10515600"/>
              <a:gd name="connsiteY13" fmla="*/ 0 h 1325563"/>
              <a:gd name="connsiteX14" fmla="*/ 8675370 w 10515600"/>
              <a:gd name="connsiteY14" fmla="*/ 0 h 1325563"/>
              <a:gd name="connsiteX15" fmla="*/ 9122283 w 10515600"/>
              <a:gd name="connsiteY15" fmla="*/ 0 h 1325563"/>
              <a:gd name="connsiteX16" fmla="*/ 9569196 w 10515600"/>
              <a:gd name="connsiteY16" fmla="*/ 0 h 1325563"/>
              <a:gd name="connsiteX17" fmla="*/ 10515600 w 10515600"/>
              <a:gd name="connsiteY17" fmla="*/ 0 h 1325563"/>
              <a:gd name="connsiteX18" fmla="*/ 10515600 w 10515600"/>
              <a:gd name="connsiteY18" fmla="*/ 623015 h 1325563"/>
              <a:gd name="connsiteX19" fmla="*/ 10515600 w 10515600"/>
              <a:gd name="connsiteY19" fmla="*/ 1325563 h 1325563"/>
              <a:gd name="connsiteX20" fmla="*/ 10068687 w 10515600"/>
              <a:gd name="connsiteY20" fmla="*/ 1325563 h 1325563"/>
              <a:gd name="connsiteX21" fmla="*/ 9621774 w 10515600"/>
              <a:gd name="connsiteY21" fmla="*/ 1325563 h 1325563"/>
              <a:gd name="connsiteX22" fmla="*/ 9280017 w 10515600"/>
              <a:gd name="connsiteY22" fmla="*/ 1325563 h 1325563"/>
              <a:gd name="connsiteX23" fmla="*/ 8727948 w 10515600"/>
              <a:gd name="connsiteY23" fmla="*/ 1325563 h 1325563"/>
              <a:gd name="connsiteX24" fmla="*/ 8070723 w 10515600"/>
              <a:gd name="connsiteY24" fmla="*/ 1325563 h 1325563"/>
              <a:gd name="connsiteX25" fmla="*/ 7203186 w 10515600"/>
              <a:gd name="connsiteY25" fmla="*/ 1325563 h 1325563"/>
              <a:gd name="connsiteX26" fmla="*/ 6756273 w 10515600"/>
              <a:gd name="connsiteY26" fmla="*/ 1325563 h 1325563"/>
              <a:gd name="connsiteX27" fmla="*/ 5993892 w 10515600"/>
              <a:gd name="connsiteY27" fmla="*/ 1325563 h 1325563"/>
              <a:gd name="connsiteX28" fmla="*/ 5441823 w 10515600"/>
              <a:gd name="connsiteY28" fmla="*/ 1325563 h 1325563"/>
              <a:gd name="connsiteX29" fmla="*/ 4679442 w 10515600"/>
              <a:gd name="connsiteY29" fmla="*/ 1325563 h 1325563"/>
              <a:gd name="connsiteX30" fmla="*/ 4337685 w 10515600"/>
              <a:gd name="connsiteY30" fmla="*/ 1325563 h 1325563"/>
              <a:gd name="connsiteX31" fmla="*/ 3995928 w 10515600"/>
              <a:gd name="connsiteY31" fmla="*/ 1325563 h 1325563"/>
              <a:gd name="connsiteX32" fmla="*/ 3443859 w 10515600"/>
              <a:gd name="connsiteY32" fmla="*/ 1325563 h 1325563"/>
              <a:gd name="connsiteX33" fmla="*/ 3102102 w 10515600"/>
              <a:gd name="connsiteY33" fmla="*/ 1325563 h 1325563"/>
              <a:gd name="connsiteX34" fmla="*/ 2234565 w 10515600"/>
              <a:gd name="connsiteY34" fmla="*/ 1325563 h 1325563"/>
              <a:gd name="connsiteX35" fmla="*/ 1577340 w 10515600"/>
              <a:gd name="connsiteY35" fmla="*/ 1325563 h 1325563"/>
              <a:gd name="connsiteX36" fmla="*/ 1235583 w 10515600"/>
              <a:gd name="connsiteY36" fmla="*/ 1325563 h 1325563"/>
              <a:gd name="connsiteX37" fmla="*/ 893826 w 10515600"/>
              <a:gd name="connsiteY37" fmla="*/ 1325563 h 1325563"/>
              <a:gd name="connsiteX38" fmla="*/ 0 w 10515600"/>
              <a:gd name="connsiteY38" fmla="*/ 1325563 h 1325563"/>
              <a:gd name="connsiteX39" fmla="*/ 0 w 10515600"/>
              <a:gd name="connsiteY39" fmla="*/ 649526 h 1325563"/>
              <a:gd name="connsiteX40" fmla="*/ 0 w 10515600"/>
              <a:gd name="connsiteY40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23249" y="3472"/>
                  <a:pt x="242510" y="9961"/>
                  <a:pt x="341757" y="0"/>
                </a:cubicBezTo>
                <a:cubicBezTo>
                  <a:pt x="441004" y="-9961"/>
                  <a:pt x="904629" y="-16903"/>
                  <a:pt x="1104138" y="0"/>
                </a:cubicBezTo>
                <a:cubicBezTo>
                  <a:pt x="1303647" y="16903"/>
                  <a:pt x="1629120" y="-37708"/>
                  <a:pt x="1971675" y="0"/>
                </a:cubicBezTo>
                <a:cubicBezTo>
                  <a:pt x="2314230" y="37708"/>
                  <a:pt x="2439465" y="-6815"/>
                  <a:pt x="2734056" y="0"/>
                </a:cubicBezTo>
                <a:cubicBezTo>
                  <a:pt x="3028647" y="6815"/>
                  <a:pt x="3153393" y="-3035"/>
                  <a:pt x="3496437" y="0"/>
                </a:cubicBezTo>
                <a:cubicBezTo>
                  <a:pt x="3839481" y="3035"/>
                  <a:pt x="3786920" y="10493"/>
                  <a:pt x="3943350" y="0"/>
                </a:cubicBezTo>
                <a:cubicBezTo>
                  <a:pt x="4099780" y="-10493"/>
                  <a:pt x="4495552" y="9944"/>
                  <a:pt x="4705731" y="0"/>
                </a:cubicBezTo>
                <a:cubicBezTo>
                  <a:pt x="4915910" y="-9944"/>
                  <a:pt x="4986825" y="-19679"/>
                  <a:pt x="5152644" y="0"/>
                </a:cubicBezTo>
                <a:cubicBezTo>
                  <a:pt x="5318463" y="19679"/>
                  <a:pt x="5647217" y="15351"/>
                  <a:pt x="5915025" y="0"/>
                </a:cubicBezTo>
                <a:cubicBezTo>
                  <a:pt x="6182833" y="-15351"/>
                  <a:pt x="6104685" y="14096"/>
                  <a:pt x="6256782" y="0"/>
                </a:cubicBezTo>
                <a:cubicBezTo>
                  <a:pt x="6408879" y="-14096"/>
                  <a:pt x="6943196" y="-11321"/>
                  <a:pt x="7124319" y="0"/>
                </a:cubicBezTo>
                <a:cubicBezTo>
                  <a:pt x="7305442" y="11321"/>
                  <a:pt x="7295286" y="12722"/>
                  <a:pt x="7466076" y="0"/>
                </a:cubicBezTo>
                <a:cubicBezTo>
                  <a:pt x="7636866" y="-12722"/>
                  <a:pt x="7801000" y="-4381"/>
                  <a:pt x="7912989" y="0"/>
                </a:cubicBezTo>
                <a:cubicBezTo>
                  <a:pt x="8024978" y="4381"/>
                  <a:pt x="8480288" y="29527"/>
                  <a:pt x="8675370" y="0"/>
                </a:cubicBezTo>
                <a:cubicBezTo>
                  <a:pt x="8870452" y="-29527"/>
                  <a:pt x="9025970" y="21759"/>
                  <a:pt x="9122283" y="0"/>
                </a:cubicBezTo>
                <a:cubicBezTo>
                  <a:pt x="9218596" y="-21759"/>
                  <a:pt x="9349215" y="-16252"/>
                  <a:pt x="9569196" y="0"/>
                </a:cubicBezTo>
                <a:cubicBezTo>
                  <a:pt x="9789177" y="16252"/>
                  <a:pt x="10155795" y="-1339"/>
                  <a:pt x="10515600" y="0"/>
                </a:cubicBezTo>
                <a:cubicBezTo>
                  <a:pt x="10485641" y="257123"/>
                  <a:pt x="10507327" y="488809"/>
                  <a:pt x="10515600" y="623015"/>
                </a:cubicBezTo>
                <a:cubicBezTo>
                  <a:pt x="10523873" y="757222"/>
                  <a:pt x="10497050" y="1156329"/>
                  <a:pt x="10515600" y="1325563"/>
                </a:cubicBezTo>
                <a:cubicBezTo>
                  <a:pt x="10419892" y="1320106"/>
                  <a:pt x="10219579" y="1316492"/>
                  <a:pt x="10068687" y="1325563"/>
                </a:cubicBezTo>
                <a:cubicBezTo>
                  <a:pt x="9917795" y="1334634"/>
                  <a:pt x="9833438" y="1336403"/>
                  <a:pt x="9621774" y="1325563"/>
                </a:cubicBezTo>
                <a:cubicBezTo>
                  <a:pt x="9410110" y="1314723"/>
                  <a:pt x="9381221" y="1342232"/>
                  <a:pt x="9280017" y="1325563"/>
                </a:cubicBezTo>
                <a:cubicBezTo>
                  <a:pt x="9178813" y="1308894"/>
                  <a:pt x="8914900" y="1307334"/>
                  <a:pt x="8727948" y="1325563"/>
                </a:cubicBezTo>
                <a:cubicBezTo>
                  <a:pt x="8540996" y="1343792"/>
                  <a:pt x="8296152" y="1305303"/>
                  <a:pt x="8070723" y="1325563"/>
                </a:cubicBezTo>
                <a:cubicBezTo>
                  <a:pt x="7845294" y="1345823"/>
                  <a:pt x="7456474" y="1358730"/>
                  <a:pt x="7203186" y="1325563"/>
                </a:cubicBezTo>
                <a:cubicBezTo>
                  <a:pt x="6949898" y="1292396"/>
                  <a:pt x="6973071" y="1305169"/>
                  <a:pt x="6756273" y="1325563"/>
                </a:cubicBezTo>
                <a:cubicBezTo>
                  <a:pt x="6539475" y="1345957"/>
                  <a:pt x="6360125" y="1359843"/>
                  <a:pt x="5993892" y="1325563"/>
                </a:cubicBezTo>
                <a:cubicBezTo>
                  <a:pt x="5627659" y="1291283"/>
                  <a:pt x="5651851" y="1346258"/>
                  <a:pt x="5441823" y="1325563"/>
                </a:cubicBezTo>
                <a:cubicBezTo>
                  <a:pt x="5231795" y="1304868"/>
                  <a:pt x="4993165" y="1311296"/>
                  <a:pt x="4679442" y="1325563"/>
                </a:cubicBezTo>
                <a:cubicBezTo>
                  <a:pt x="4365719" y="1339830"/>
                  <a:pt x="4506999" y="1309081"/>
                  <a:pt x="4337685" y="1325563"/>
                </a:cubicBezTo>
                <a:cubicBezTo>
                  <a:pt x="4168371" y="1342045"/>
                  <a:pt x="4113672" y="1319859"/>
                  <a:pt x="3995928" y="1325563"/>
                </a:cubicBezTo>
                <a:cubicBezTo>
                  <a:pt x="3878184" y="1331267"/>
                  <a:pt x="3709139" y="1309306"/>
                  <a:pt x="3443859" y="1325563"/>
                </a:cubicBezTo>
                <a:cubicBezTo>
                  <a:pt x="3178579" y="1341820"/>
                  <a:pt x="3265556" y="1328835"/>
                  <a:pt x="3102102" y="1325563"/>
                </a:cubicBezTo>
                <a:cubicBezTo>
                  <a:pt x="2938648" y="1322291"/>
                  <a:pt x="2451386" y="1352545"/>
                  <a:pt x="2234565" y="1325563"/>
                </a:cubicBezTo>
                <a:cubicBezTo>
                  <a:pt x="2017744" y="1298581"/>
                  <a:pt x="1824616" y="1316141"/>
                  <a:pt x="1577340" y="1325563"/>
                </a:cubicBezTo>
                <a:cubicBezTo>
                  <a:pt x="1330065" y="1334985"/>
                  <a:pt x="1379029" y="1335773"/>
                  <a:pt x="1235583" y="1325563"/>
                </a:cubicBezTo>
                <a:cubicBezTo>
                  <a:pt x="1092137" y="1315353"/>
                  <a:pt x="971020" y="1312349"/>
                  <a:pt x="893826" y="1325563"/>
                </a:cubicBezTo>
                <a:cubicBezTo>
                  <a:pt x="816632" y="1338777"/>
                  <a:pt x="265250" y="1285755"/>
                  <a:pt x="0" y="1325563"/>
                </a:cubicBezTo>
                <a:cubicBezTo>
                  <a:pt x="19862" y="1093163"/>
                  <a:pt x="28584" y="923260"/>
                  <a:pt x="0" y="649526"/>
                </a:cubicBezTo>
                <a:cubicBezTo>
                  <a:pt x="-28584" y="375792"/>
                  <a:pt x="-19941" y="174693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161345" y="20715"/>
                  <a:pt x="333087" y="1903"/>
                  <a:pt x="446913" y="0"/>
                </a:cubicBezTo>
                <a:cubicBezTo>
                  <a:pt x="560739" y="-1903"/>
                  <a:pt x="734716" y="14229"/>
                  <a:pt x="998982" y="0"/>
                </a:cubicBezTo>
                <a:cubicBezTo>
                  <a:pt x="1263248" y="-14229"/>
                  <a:pt x="1366356" y="-10861"/>
                  <a:pt x="1551051" y="0"/>
                </a:cubicBezTo>
                <a:cubicBezTo>
                  <a:pt x="1735746" y="10861"/>
                  <a:pt x="1777591" y="-6168"/>
                  <a:pt x="1892808" y="0"/>
                </a:cubicBezTo>
                <a:cubicBezTo>
                  <a:pt x="2008025" y="6168"/>
                  <a:pt x="2306592" y="1189"/>
                  <a:pt x="2550033" y="0"/>
                </a:cubicBezTo>
                <a:cubicBezTo>
                  <a:pt x="2793475" y="-1189"/>
                  <a:pt x="3027653" y="-5519"/>
                  <a:pt x="3312414" y="0"/>
                </a:cubicBezTo>
                <a:cubicBezTo>
                  <a:pt x="3597175" y="5519"/>
                  <a:pt x="3730346" y="7479"/>
                  <a:pt x="3969639" y="0"/>
                </a:cubicBezTo>
                <a:cubicBezTo>
                  <a:pt x="4208932" y="-7479"/>
                  <a:pt x="4508069" y="-16299"/>
                  <a:pt x="4837176" y="0"/>
                </a:cubicBezTo>
                <a:cubicBezTo>
                  <a:pt x="5166283" y="16299"/>
                  <a:pt x="5379848" y="28987"/>
                  <a:pt x="5599557" y="0"/>
                </a:cubicBezTo>
                <a:cubicBezTo>
                  <a:pt x="5819266" y="-28987"/>
                  <a:pt x="5885789" y="7507"/>
                  <a:pt x="6046470" y="0"/>
                </a:cubicBezTo>
                <a:cubicBezTo>
                  <a:pt x="6207151" y="-7507"/>
                  <a:pt x="6395945" y="7543"/>
                  <a:pt x="6598539" y="0"/>
                </a:cubicBezTo>
                <a:cubicBezTo>
                  <a:pt x="6801133" y="-7543"/>
                  <a:pt x="6934026" y="10611"/>
                  <a:pt x="7045452" y="0"/>
                </a:cubicBezTo>
                <a:cubicBezTo>
                  <a:pt x="7156878" y="-10611"/>
                  <a:pt x="7660792" y="20679"/>
                  <a:pt x="7912989" y="0"/>
                </a:cubicBezTo>
                <a:cubicBezTo>
                  <a:pt x="8165186" y="-20679"/>
                  <a:pt x="8329228" y="-8213"/>
                  <a:pt x="8570214" y="0"/>
                </a:cubicBezTo>
                <a:cubicBezTo>
                  <a:pt x="8811200" y="8213"/>
                  <a:pt x="9129506" y="-26722"/>
                  <a:pt x="9332595" y="0"/>
                </a:cubicBezTo>
                <a:cubicBezTo>
                  <a:pt x="9535684" y="26722"/>
                  <a:pt x="9645740" y="2819"/>
                  <a:pt x="9779508" y="0"/>
                </a:cubicBezTo>
                <a:cubicBezTo>
                  <a:pt x="9913276" y="-2819"/>
                  <a:pt x="10224972" y="-14116"/>
                  <a:pt x="10515600" y="0"/>
                </a:cubicBezTo>
                <a:cubicBezTo>
                  <a:pt x="10481809" y="228703"/>
                  <a:pt x="10546491" y="360339"/>
                  <a:pt x="10515600" y="676037"/>
                </a:cubicBezTo>
                <a:cubicBezTo>
                  <a:pt x="10484709" y="991735"/>
                  <a:pt x="10522087" y="1159117"/>
                  <a:pt x="10515600" y="1325563"/>
                </a:cubicBezTo>
                <a:cubicBezTo>
                  <a:pt x="10350197" y="1298373"/>
                  <a:pt x="10100745" y="1347772"/>
                  <a:pt x="9963531" y="1325563"/>
                </a:cubicBezTo>
                <a:cubicBezTo>
                  <a:pt x="9826317" y="1303354"/>
                  <a:pt x="9286391" y="1343029"/>
                  <a:pt x="9095994" y="1325563"/>
                </a:cubicBezTo>
                <a:cubicBezTo>
                  <a:pt x="8905597" y="1308097"/>
                  <a:pt x="8565509" y="1353010"/>
                  <a:pt x="8228457" y="1325563"/>
                </a:cubicBezTo>
                <a:cubicBezTo>
                  <a:pt x="7891405" y="1298116"/>
                  <a:pt x="7870258" y="1349067"/>
                  <a:pt x="7676388" y="1325563"/>
                </a:cubicBezTo>
                <a:cubicBezTo>
                  <a:pt x="7482518" y="1302059"/>
                  <a:pt x="7182098" y="1284745"/>
                  <a:pt x="6808851" y="1325563"/>
                </a:cubicBezTo>
                <a:cubicBezTo>
                  <a:pt x="6435604" y="1366381"/>
                  <a:pt x="6207257" y="1311792"/>
                  <a:pt x="5941314" y="1325563"/>
                </a:cubicBezTo>
                <a:cubicBezTo>
                  <a:pt x="5675371" y="1339334"/>
                  <a:pt x="5274593" y="1331983"/>
                  <a:pt x="5073777" y="1325563"/>
                </a:cubicBezTo>
                <a:cubicBezTo>
                  <a:pt x="4872961" y="1319143"/>
                  <a:pt x="4613557" y="1318745"/>
                  <a:pt x="4416552" y="1325563"/>
                </a:cubicBezTo>
                <a:cubicBezTo>
                  <a:pt x="4219548" y="1332381"/>
                  <a:pt x="3936973" y="1299325"/>
                  <a:pt x="3654171" y="1325563"/>
                </a:cubicBezTo>
                <a:cubicBezTo>
                  <a:pt x="3371369" y="1351801"/>
                  <a:pt x="3057638" y="1322321"/>
                  <a:pt x="2786634" y="1325563"/>
                </a:cubicBezTo>
                <a:cubicBezTo>
                  <a:pt x="2515630" y="1328805"/>
                  <a:pt x="2606369" y="1325014"/>
                  <a:pt x="2444877" y="1325563"/>
                </a:cubicBezTo>
                <a:cubicBezTo>
                  <a:pt x="2283385" y="1326112"/>
                  <a:pt x="1949248" y="1311480"/>
                  <a:pt x="1682496" y="1325563"/>
                </a:cubicBezTo>
                <a:cubicBezTo>
                  <a:pt x="1415744" y="1339646"/>
                  <a:pt x="1304610" y="1329242"/>
                  <a:pt x="1130427" y="1325563"/>
                </a:cubicBezTo>
                <a:cubicBezTo>
                  <a:pt x="956244" y="1321884"/>
                  <a:pt x="411959" y="1328960"/>
                  <a:pt x="0" y="1325563"/>
                </a:cubicBezTo>
                <a:cubicBezTo>
                  <a:pt x="-2197" y="1186902"/>
                  <a:pt x="11027" y="915934"/>
                  <a:pt x="0" y="702548"/>
                </a:cubicBezTo>
                <a:cubicBezTo>
                  <a:pt x="-11027" y="489163"/>
                  <a:pt x="20783" y="3285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3914962577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D1C24"/>
                </a:solidFill>
              </a:rPr>
              <a:t>If you’re interested in attending the conference…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9F9A-5B95-F4F7-E332-DA8A1DCE9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8354" y="2126083"/>
            <a:ext cx="5018400" cy="4301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ym typeface="Wingdings" panose="05000000000000000000" pitchFamily="2" charset="2"/>
              </a:rPr>
              <a:t>I’d love to connect with you!  Please feel free to reach out to me by phone or email:</a:t>
            </a:r>
          </a:p>
          <a:p>
            <a:pPr marL="0" indent="0">
              <a:buNone/>
            </a:pPr>
            <a:endParaRPr lang="en-US" sz="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ED1C24"/>
                </a:solidFill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jasminerahming1@semtribe.com</a:t>
            </a:r>
            <a:r>
              <a:rPr lang="en-US" sz="3000" dirty="0">
                <a:solidFill>
                  <a:srgbClr val="ED1C24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sz="3200" dirty="0"/>
              <a:t>(954) 966 – 6300 </a:t>
            </a:r>
          </a:p>
        </p:txBody>
      </p:sp>
      <p:pic>
        <p:nvPicPr>
          <p:cNvPr id="6" name="Content Placeholder 5" descr="Top shot of a representation of networks with stick figures.">
            <a:extLst>
              <a:ext uri="{FF2B5EF4-FFF2-40B4-BE49-F238E27FC236}">
                <a16:creationId xmlns:a16="http://schemas.microsoft.com/office/drawing/2014/main" id="{F10C18B7-0164-694C-DA9F-600541676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5" y="2465294"/>
            <a:ext cx="5097462" cy="36231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1CCE9-2B9D-4F00-0A3D-3A47D662A9E1}"/>
              </a:ext>
            </a:extLst>
          </p:cNvPr>
          <p:cNvSpPr txBox="1"/>
          <p:nvPr/>
        </p:nvSpPr>
        <p:spPr>
          <a:xfrm>
            <a:off x="1131532" y="1931303"/>
            <a:ext cx="442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Let’s connect!</a:t>
            </a:r>
          </a:p>
        </p:txBody>
      </p:sp>
    </p:spTree>
    <p:extLst>
      <p:ext uri="{BB962C8B-B14F-4D97-AF65-F5344CB8AC3E}">
        <p14:creationId xmlns:p14="http://schemas.microsoft.com/office/powerpoint/2010/main" val="205674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E5E16-AF7D-0416-6C9B-2EC27B7F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996C17-AB7D-C96B-53C5-3BE64AE8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42A28-8B62-FFBA-5B42-E4B572BC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245B19-926D-3681-D23E-2C6E4898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71" y="1225827"/>
            <a:ext cx="3203454" cy="4873048"/>
          </a:xfrm>
          <a:custGeom>
            <a:avLst/>
            <a:gdLst>
              <a:gd name="connsiteX0" fmla="*/ 0 w 3203454"/>
              <a:gd name="connsiteY0" fmla="*/ 0 h 4873048"/>
              <a:gd name="connsiteX1" fmla="*/ 608656 w 3203454"/>
              <a:gd name="connsiteY1" fmla="*/ 0 h 4873048"/>
              <a:gd name="connsiteX2" fmla="*/ 1249347 w 3203454"/>
              <a:gd name="connsiteY2" fmla="*/ 0 h 4873048"/>
              <a:gd name="connsiteX3" fmla="*/ 1890038 w 3203454"/>
              <a:gd name="connsiteY3" fmla="*/ 0 h 4873048"/>
              <a:gd name="connsiteX4" fmla="*/ 2498694 w 3203454"/>
              <a:gd name="connsiteY4" fmla="*/ 0 h 4873048"/>
              <a:gd name="connsiteX5" fmla="*/ 3203454 w 3203454"/>
              <a:gd name="connsiteY5" fmla="*/ 0 h 4873048"/>
              <a:gd name="connsiteX6" fmla="*/ 3203454 w 3203454"/>
              <a:gd name="connsiteY6" fmla="*/ 549958 h 4873048"/>
              <a:gd name="connsiteX7" fmla="*/ 3203454 w 3203454"/>
              <a:gd name="connsiteY7" fmla="*/ 1246108 h 4873048"/>
              <a:gd name="connsiteX8" fmla="*/ 3203454 w 3203454"/>
              <a:gd name="connsiteY8" fmla="*/ 1844797 h 4873048"/>
              <a:gd name="connsiteX9" fmla="*/ 3203454 w 3203454"/>
              <a:gd name="connsiteY9" fmla="*/ 2443485 h 4873048"/>
              <a:gd name="connsiteX10" fmla="*/ 3203454 w 3203454"/>
              <a:gd name="connsiteY10" fmla="*/ 2993444 h 4873048"/>
              <a:gd name="connsiteX11" fmla="*/ 3203454 w 3203454"/>
              <a:gd name="connsiteY11" fmla="*/ 3787054 h 4873048"/>
              <a:gd name="connsiteX12" fmla="*/ 3203454 w 3203454"/>
              <a:gd name="connsiteY12" fmla="*/ 4873048 h 4873048"/>
              <a:gd name="connsiteX13" fmla="*/ 2530729 w 3203454"/>
              <a:gd name="connsiteY13" fmla="*/ 4873048 h 4873048"/>
              <a:gd name="connsiteX14" fmla="*/ 1825969 w 3203454"/>
              <a:gd name="connsiteY14" fmla="*/ 4873048 h 4873048"/>
              <a:gd name="connsiteX15" fmla="*/ 1249347 w 3203454"/>
              <a:gd name="connsiteY15" fmla="*/ 4873048 h 4873048"/>
              <a:gd name="connsiteX16" fmla="*/ 0 w 3203454"/>
              <a:gd name="connsiteY16" fmla="*/ 4873048 h 4873048"/>
              <a:gd name="connsiteX17" fmla="*/ 0 w 3203454"/>
              <a:gd name="connsiteY17" fmla="*/ 4128168 h 4873048"/>
              <a:gd name="connsiteX18" fmla="*/ 0 w 3203454"/>
              <a:gd name="connsiteY18" fmla="*/ 3480749 h 4873048"/>
              <a:gd name="connsiteX19" fmla="*/ 0 w 3203454"/>
              <a:gd name="connsiteY19" fmla="*/ 2735868 h 4873048"/>
              <a:gd name="connsiteX20" fmla="*/ 0 w 3203454"/>
              <a:gd name="connsiteY20" fmla="*/ 1942258 h 4873048"/>
              <a:gd name="connsiteX21" fmla="*/ 0 w 3203454"/>
              <a:gd name="connsiteY21" fmla="*/ 1392299 h 4873048"/>
              <a:gd name="connsiteX22" fmla="*/ 0 w 3203454"/>
              <a:gd name="connsiteY22" fmla="*/ 744880 h 4873048"/>
              <a:gd name="connsiteX23" fmla="*/ 0 w 3203454"/>
              <a:gd name="connsiteY23" fmla="*/ 0 h 487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03454" h="4873048" fill="none" extrusionOk="0">
                <a:moveTo>
                  <a:pt x="0" y="0"/>
                </a:moveTo>
                <a:cubicBezTo>
                  <a:pt x="202635" y="13944"/>
                  <a:pt x="390285" y="-7569"/>
                  <a:pt x="608656" y="0"/>
                </a:cubicBezTo>
                <a:cubicBezTo>
                  <a:pt x="827027" y="7569"/>
                  <a:pt x="1032904" y="5076"/>
                  <a:pt x="1249347" y="0"/>
                </a:cubicBezTo>
                <a:cubicBezTo>
                  <a:pt x="1465790" y="-5076"/>
                  <a:pt x="1719977" y="-25718"/>
                  <a:pt x="1890038" y="0"/>
                </a:cubicBezTo>
                <a:cubicBezTo>
                  <a:pt x="2060099" y="25718"/>
                  <a:pt x="2306397" y="14115"/>
                  <a:pt x="2498694" y="0"/>
                </a:cubicBezTo>
                <a:cubicBezTo>
                  <a:pt x="2690991" y="-14115"/>
                  <a:pt x="2861088" y="-21694"/>
                  <a:pt x="3203454" y="0"/>
                </a:cubicBezTo>
                <a:cubicBezTo>
                  <a:pt x="3179193" y="216437"/>
                  <a:pt x="3208575" y="392128"/>
                  <a:pt x="3203454" y="549958"/>
                </a:cubicBezTo>
                <a:cubicBezTo>
                  <a:pt x="3198333" y="707788"/>
                  <a:pt x="3178571" y="901656"/>
                  <a:pt x="3203454" y="1246108"/>
                </a:cubicBezTo>
                <a:cubicBezTo>
                  <a:pt x="3228338" y="1590560"/>
                  <a:pt x="3181784" y="1591650"/>
                  <a:pt x="3203454" y="1844797"/>
                </a:cubicBezTo>
                <a:cubicBezTo>
                  <a:pt x="3225124" y="2097944"/>
                  <a:pt x="3188867" y="2300985"/>
                  <a:pt x="3203454" y="2443485"/>
                </a:cubicBezTo>
                <a:cubicBezTo>
                  <a:pt x="3218041" y="2585985"/>
                  <a:pt x="3217132" y="2780950"/>
                  <a:pt x="3203454" y="2993444"/>
                </a:cubicBezTo>
                <a:cubicBezTo>
                  <a:pt x="3189776" y="3205938"/>
                  <a:pt x="3170021" y="3545830"/>
                  <a:pt x="3203454" y="3787054"/>
                </a:cubicBezTo>
                <a:cubicBezTo>
                  <a:pt x="3236888" y="4028278"/>
                  <a:pt x="3199111" y="4471633"/>
                  <a:pt x="3203454" y="4873048"/>
                </a:cubicBezTo>
                <a:cubicBezTo>
                  <a:pt x="2908817" y="4839574"/>
                  <a:pt x="2768215" y="4901955"/>
                  <a:pt x="2530729" y="4873048"/>
                </a:cubicBezTo>
                <a:cubicBezTo>
                  <a:pt x="2293243" y="4844141"/>
                  <a:pt x="2042200" y="4842517"/>
                  <a:pt x="1825969" y="4873048"/>
                </a:cubicBezTo>
                <a:cubicBezTo>
                  <a:pt x="1609738" y="4903579"/>
                  <a:pt x="1407281" y="4885295"/>
                  <a:pt x="1249347" y="4873048"/>
                </a:cubicBezTo>
                <a:cubicBezTo>
                  <a:pt x="1091413" y="4860801"/>
                  <a:pt x="480721" y="4884282"/>
                  <a:pt x="0" y="4873048"/>
                </a:cubicBezTo>
                <a:cubicBezTo>
                  <a:pt x="-18830" y="4617371"/>
                  <a:pt x="-18631" y="4388261"/>
                  <a:pt x="0" y="4128168"/>
                </a:cubicBezTo>
                <a:cubicBezTo>
                  <a:pt x="18631" y="3868075"/>
                  <a:pt x="19854" y="3771276"/>
                  <a:pt x="0" y="3480749"/>
                </a:cubicBezTo>
                <a:cubicBezTo>
                  <a:pt x="-19854" y="3190222"/>
                  <a:pt x="20677" y="3043065"/>
                  <a:pt x="0" y="2735868"/>
                </a:cubicBezTo>
                <a:cubicBezTo>
                  <a:pt x="-20677" y="2428671"/>
                  <a:pt x="-10905" y="2274453"/>
                  <a:pt x="0" y="1942258"/>
                </a:cubicBezTo>
                <a:cubicBezTo>
                  <a:pt x="10905" y="1610063"/>
                  <a:pt x="18450" y="1645905"/>
                  <a:pt x="0" y="1392299"/>
                </a:cubicBezTo>
                <a:cubicBezTo>
                  <a:pt x="-18450" y="1138693"/>
                  <a:pt x="16938" y="980055"/>
                  <a:pt x="0" y="744880"/>
                </a:cubicBezTo>
                <a:cubicBezTo>
                  <a:pt x="-16938" y="509705"/>
                  <a:pt x="26856" y="363787"/>
                  <a:pt x="0" y="0"/>
                </a:cubicBezTo>
                <a:close/>
              </a:path>
              <a:path w="3203454" h="4873048" stroke="0" extrusionOk="0">
                <a:moveTo>
                  <a:pt x="0" y="0"/>
                </a:moveTo>
                <a:cubicBezTo>
                  <a:pt x="118961" y="7215"/>
                  <a:pt x="342288" y="-2906"/>
                  <a:pt x="576622" y="0"/>
                </a:cubicBezTo>
                <a:cubicBezTo>
                  <a:pt x="810956" y="2906"/>
                  <a:pt x="1013733" y="-11015"/>
                  <a:pt x="1153243" y="0"/>
                </a:cubicBezTo>
                <a:cubicBezTo>
                  <a:pt x="1292753" y="11015"/>
                  <a:pt x="1652716" y="-3637"/>
                  <a:pt x="1825969" y="0"/>
                </a:cubicBezTo>
                <a:cubicBezTo>
                  <a:pt x="1999222" y="3637"/>
                  <a:pt x="2383795" y="2841"/>
                  <a:pt x="2530729" y="0"/>
                </a:cubicBezTo>
                <a:cubicBezTo>
                  <a:pt x="2677663" y="-2841"/>
                  <a:pt x="2873796" y="14471"/>
                  <a:pt x="3203454" y="0"/>
                </a:cubicBezTo>
                <a:cubicBezTo>
                  <a:pt x="3224205" y="318967"/>
                  <a:pt x="3166767" y="440793"/>
                  <a:pt x="3203454" y="744880"/>
                </a:cubicBezTo>
                <a:cubicBezTo>
                  <a:pt x="3240141" y="1048967"/>
                  <a:pt x="3213654" y="1068644"/>
                  <a:pt x="3203454" y="1343569"/>
                </a:cubicBezTo>
                <a:cubicBezTo>
                  <a:pt x="3193254" y="1618494"/>
                  <a:pt x="3195556" y="1650790"/>
                  <a:pt x="3203454" y="1893527"/>
                </a:cubicBezTo>
                <a:cubicBezTo>
                  <a:pt x="3211352" y="2136264"/>
                  <a:pt x="3210166" y="2253229"/>
                  <a:pt x="3203454" y="2443485"/>
                </a:cubicBezTo>
                <a:cubicBezTo>
                  <a:pt x="3196742" y="2633741"/>
                  <a:pt x="3216322" y="2840628"/>
                  <a:pt x="3203454" y="3139635"/>
                </a:cubicBezTo>
                <a:cubicBezTo>
                  <a:pt x="3190587" y="3438642"/>
                  <a:pt x="3180244" y="3642453"/>
                  <a:pt x="3203454" y="3884515"/>
                </a:cubicBezTo>
                <a:cubicBezTo>
                  <a:pt x="3226664" y="4126577"/>
                  <a:pt x="3168819" y="4462574"/>
                  <a:pt x="3203454" y="4873048"/>
                </a:cubicBezTo>
                <a:cubicBezTo>
                  <a:pt x="3006497" y="4841071"/>
                  <a:pt x="2814858" y="4862350"/>
                  <a:pt x="2562763" y="4873048"/>
                </a:cubicBezTo>
                <a:cubicBezTo>
                  <a:pt x="2310668" y="4883746"/>
                  <a:pt x="2191670" y="4900342"/>
                  <a:pt x="1890038" y="4873048"/>
                </a:cubicBezTo>
                <a:cubicBezTo>
                  <a:pt x="1588407" y="4845754"/>
                  <a:pt x="1457620" y="4869675"/>
                  <a:pt x="1345451" y="4873048"/>
                </a:cubicBezTo>
                <a:cubicBezTo>
                  <a:pt x="1233282" y="4876421"/>
                  <a:pt x="980589" y="4870960"/>
                  <a:pt x="672725" y="4873048"/>
                </a:cubicBezTo>
                <a:cubicBezTo>
                  <a:pt x="364861" y="4875136"/>
                  <a:pt x="146504" y="4888800"/>
                  <a:pt x="0" y="4873048"/>
                </a:cubicBezTo>
                <a:cubicBezTo>
                  <a:pt x="-35691" y="4665603"/>
                  <a:pt x="-4685" y="4318471"/>
                  <a:pt x="0" y="4079437"/>
                </a:cubicBezTo>
                <a:cubicBezTo>
                  <a:pt x="4685" y="3840403"/>
                  <a:pt x="4739" y="3575599"/>
                  <a:pt x="0" y="3334557"/>
                </a:cubicBezTo>
                <a:cubicBezTo>
                  <a:pt x="-4739" y="3093515"/>
                  <a:pt x="34434" y="2933215"/>
                  <a:pt x="0" y="2638407"/>
                </a:cubicBezTo>
                <a:cubicBezTo>
                  <a:pt x="-34434" y="2343599"/>
                  <a:pt x="-5691" y="2075338"/>
                  <a:pt x="0" y="1893527"/>
                </a:cubicBezTo>
                <a:cubicBezTo>
                  <a:pt x="5691" y="1711716"/>
                  <a:pt x="-2774" y="1583489"/>
                  <a:pt x="0" y="1294838"/>
                </a:cubicBezTo>
                <a:cubicBezTo>
                  <a:pt x="2774" y="1006187"/>
                  <a:pt x="27238" y="829776"/>
                  <a:pt x="0" y="696150"/>
                </a:cubicBezTo>
                <a:cubicBezTo>
                  <a:pt x="-27238" y="562524"/>
                  <a:pt x="12156" y="169352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521183386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t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ED1C24"/>
                </a:solidFill>
              </a:rPr>
              <a:t>We host a variety of trainings and offer free technical assistance</a:t>
            </a:r>
            <a:endParaRPr lang="en-US" sz="5400" dirty="0">
              <a:solidFill>
                <a:srgbClr val="ED1C2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947EF4-DBB3-09B0-C8BF-B5FB07E21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E1A47-B0D8-61B5-CFD5-9224EAB7AC71}"/>
              </a:ext>
            </a:extLst>
          </p:cNvPr>
          <p:cNvSpPr/>
          <p:nvPr/>
        </p:nvSpPr>
        <p:spPr>
          <a:xfrm>
            <a:off x="3740383" y="0"/>
            <a:ext cx="242529" cy="6858000"/>
          </a:xfrm>
          <a:prstGeom prst="rec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13 people and text">
            <a:extLst>
              <a:ext uri="{FF2B5EF4-FFF2-40B4-BE49-F238E27FC236}">
                <a16:creationId xmlns:a16="http://schemas.microsoft.com/office/drawing/2014/main" id="{49454747-FC2E-0337-38E3-24773838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63" y="71816"/>
            <a:ext cx="3586776" cy="26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561640-49B5-FE9B-68B4-C05BA91FFFF7}"/>
              </a:ext>
            </a:extLst>
          </p:cNvPr>
          <p:cNvGrpSpPr/>
          <p:nvPr/>
        </p:nvGrpSpPr>
        <p:grpSpPr>
          <a:xfrm>
            <a:off x="6294063" y="2840896"/>
            <a:ext cx="3586776" cy="1046441"/>
            <a:chOff x="4136509" y="2848078"/>
            <a:chExt cx="3586776" cy="1046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F8A740-1642-67CF-C6FD-53803B514253}"/>
                </a:ext>
              </a:extLst>
            </p:cNvPr>
            <p:cNvSpPr txBox="1"/>
            <p:nvPr/>
          </p:nvSpPr>
          <p:spPr>
            <a:xfrm>
              <a:off x="4136509" y="3155855"/>
              <a:ext cx="35867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Grant Writing &amp; Grant Management Training - Southern Plains Tribal Health Board in Oklahoma City, OK!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F131B2-341E-DAC8-DF5F-6C9C0649E05A}"/>
                </a:ext>
              </a:extLst>
            </p:cNvPr>
            <p:cNvSpPr txBox="1"/>
            <p:nvPr/>
          </p:nvSpPr>
          <p:spPr>
            <a:xfrm>
              <a:off x="4136509" y="2848078"/>
              <a:ext cx="35867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September 15-16, 2025</a:t>
              </a:r>
            </a:p>
          </p:txBody>
        </p:sp>
      </p:grpSp>
      <p:pic>
        <p:nvPicPr>
          <p:cNvPr id="1030" name="Picture 6" descr="May be an image of 16 people, people studying and text that says 'Florida Governor's Council on Indian Affairs FINANCIAL LITERACY ENRICHMENT ACADEMIC FOR TEENS বাললা -dect 16003 Saaiet reafher ndndae growin'">
            <a:extLst>
              <a:ext uri="{FF2B5EF4-FFF2-40B4-BE49-F238E27FC236}">
                <a16:creationId xmlns:a16="http://schemas.microsoft.com/office/drawing/2014/main" id="{F50119E0-2533-5867-D9B9-A5C85872C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09" y="3971721"/>
            <a:ext cx="3591648" cy="18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B4054-55E3-AA67-F75A-2CADB18B2BDD}"/>
              </a:ext>
            </a:extLst>
          </p:cNvPr>
          <p:cNvGrpSpPr/>
          <p:nvPr/>
        </p:nvGrpSpPr>
        <p:grpSpPr>
          <a:xfrm>
            <a:off x="4136509" y="5850161"/>
            <a:ext cx="3586776" cy="1046441"/>
            <a:chOff x="4136509" y="2848078"/>
            <a:chExt cx="3586776" cy="10464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DEC52C-3625-9FBA-0AE4-1A8B6194BB2E}"/>
                </a:ext>
              </a:extLst>
            </p:cNvPr>
            <p:cNvSpPr txBox="1"/>
            <p:nvPr/>
          </p:nvSpPr>
          <p:spPr>
            <a:xfrm>
              <a:off x="4136509" y="3155855"/>
              <a:ext cx="35867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Financial Literacy training with the Florida Governor’s Council on Indian Affairs in Tallahassee, FL!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826D17-F230-41C5-42A1-3A55B53FF298}"/>
                </a:ext>
              </a:extLst>
            </p:cNvPr>
            <p:cNvSpPr txBox="1"/>
            <p:nvPr/>
          </p:nvSpPr>
          <p:spPr>
            <a:xfrm>
              <a:off x="4136509" y="2848078"/>
              <a:ext cx="35867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July 15-16, 2025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FA8B35-32FF-2DBB-5525-45AA6C930AB5}"/>
              </a:ext>
            </a:extLst>
          </p:cNvPr>
          <p:cNvGrpSpPr/>
          <p:nvPr/>
        </p:nvGrpSpPr>
        <p:grpSpPr>
          <a:xfrm>
            <a:off x="8001928" y="5779829"/>
            <a:ext cx="3586776" cy="1046441"/>
            <a:chOff x="4136509" y="2848078"/>
            <a:chExt cx="3586776" cy="1046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6EB8C4-B37C-E958-E98E-0DB82A781348}"/>
                </a:ext>
              </a:extLst>
            </p:cNvPr>
            <p:cNvSpPr txBox="1"/>
            <p:nvPr/>
          </p:nvSpPr>
          <p:spPr>
            <a:xfrm>
              <a:off x="4136509" y="3155855"/>
              <a:ext cx="35867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Strategic Performance Leadership Series with the Southern Plains Indian Housing Association!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B993B9-BF3D-1706-270F-3035230B2830}"/>
                </a:ext>
              </a:extLst>
            </p:cNvPr>
            <p:cNvSpPr txBox="1"/>
            <p:nvPr/>
          </p:nvSpPr>
          <p:spPr>
            <a:xfrm>
              <a:off x="4136509" y="2848078"/>
              <a:ext cx="35867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July 8, 2025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DF03A738-C58C-56D4-4043-9F09C8CF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93" y="4057190"/>
            <a:ext cx="1927199" cy="14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7167E69-ACBD-A386-2075-E136E537D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392" y="3969485"/>
            <a:ext cx="1200304" cy="16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798B8F5-9E09-E6AB-358C-8BA680FC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96" y="3969485"/>
            <a:ext cx="1200304" cy="16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9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C0D79-ADF4-4EF9-980A-DD6D6CBAA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488F30CE-A70F-EF13-052D-F9FD27D47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0" t="2245" r="11658" b="13927"/>
          <a:stretch>
            <a:fillRect/>
          </a:stretch>
        </p:blipFill>
        <p:spPr>
          <a:xfrm>
            <a:off x="184483" y="894395"/>
            <a:ext cx="4827208" cy="3949979"/>
          </a:xfrm>
          <a:prstGeom prst="rect">
            <a:avLst/>
          </a:prstGeom>
        </p:spPr>
      </p:pic>
      <p:pic>
        <p:nvPicPr>
          <p:cNvPr id="1028" name="Picture 4" descr="May be an image of 10 people, people studying, table and text that says 'BAHI Pro Naci Mar Lotuy DallesAinsworth DellesAinsworth6 Dallas Ainsworth 四 一'">
            <a:extLst>
              <a:ext uri="{FF2B5EF4-FFF2-40B4-BE49-F238E27FC236}">
                <a16:creationId xmlns:a16="http://schemas.microsoft.com/office/drawing/2014/main" id="{D62BECB5-5F9F-DA53-70BC-801CF487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9107" y="3328031"/>
            <a:ext cx="3129853" cy="23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7 people, people studying, table and text">
            <a:extLst>
              <a:ext uri="{FF2B5EF4-FFF2-40B4-BE49-F238E27FC236}">
                <a16:creationId xmlns:a16="http://schemas.microsoft.com/office/drawing/2014/main" id="{F899853C-7273-D27D-9D45-083B1DEA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2054" y="3328031"/>
            <a:ext cx="3516690" cy="23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y be an image of 14 people, people studying and table">
            <a:extLst>
              <a:ext uri="{FF2B5EF4-FFF2-40B4-BE49-F238E27FC236}">
                <a16:creationId xmlns:a16="http://schemas.microsoft.com/office/drawing/2014/main" id="{13F291F7-B67C-3118-6109-D3851C00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/>
          <a:stretch>
            <a:fillRect/>
          </a:stretch>
        </p:blipFill>
        <p:spPr bwMode="auto">
          <a:xfrm>
            <a:off x="5162054" y="155093"/>
            <a:ext cx="6796907" cy="29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074AD5B-CBA9-15D6-9702-D7A18143E813}"/>
              </a:ext>
            </a:extLst>
          </p:cNvPr>
          <p:cNvGrpSpPr/>
          <p:nvPr/>
        </p:nvGrpSpPr>
        <p:grpSpPr>
          <a:xfrm>
            <a:off x="233040" y="5002816"/>
            <a:ext cx="4332858" cy="1345210"/>
            <a:chOff x="4136509" y="2848078"/>
            <a:chExt cx="3586776" cy="9813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FA404D-B5B2-2955-340B-A61207FCD09A}"/>
                </a:ext>
              </a:extLst>
            </p:cNvPr>
            <p:cNvSpPr txBox="1"/>
            <p:nvPr/>
          </p:nvSpPr>
          <p:spPr>
            <a:xfrm>
              <a:off x="4136509" y="3155855"/>
              <a:ext cx="3517812" cy="673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3504">
                <a:spcAft>
                  <a:spcPts val="600"/>
                </a:spcAft>
              </a:pPr>
              <a:r>
                <a: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Property Maintenance for Tribal Housing at the Native Learning Center in Hollywood, FL!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EBB68-1F7C-7F45-A860-69CFB88C1D5E}"/>
                </a:ext>
              </a:extLst>
            </p:cNvPr>
            <p:cNvSpPr txBox="1"/>
            <p:nvPr/>
          </p:nvSpPr>
          <p:spPr>
            <a:xfrm>
              <a:off x="4136509" y="2848078"/>
              <a:ext cx="3586776" cy="269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3504">
                <a:spcAft>
                  <a:spcPts val="600"/>
                </a:spcAft>
              </a:pPr>
              <a:r>
                <a:rPr lang="en-US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March 6-7, 2025</a:t>
              </a:r>
              <a:endParaRPr lang="en-US" b="1" dirty="0"/>
            </a:p>
          </p:txBody>
        </p:sp>
      </p:grpSp>
      <p:pic>
        <p:nvPicPr>
          <p:cNvPr id="18" name="Picture 17" descr="Text&#10;&#10;AI-generated content may be incorrect.">
            <a:extLst>
              <a:ext uri="{FF2B5EF4-FFF2-40B4-BE49-F238E27FC236}">
                <a16:creationId xmlns:a16="http://schemas.microsoft.com/office/drawing/2014/main" id="{E2517B80-6785-6D48-DD62-A6B64C54E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0"/>
          <a:stretch>
            <a:fillRect/>
          </a:stretch>
        </p:blipFill>
        <p:spPr>
          <a:xfrm>
            <a:off x="474518" y="320494"/>
            <a:ext cx="4257634" cy="11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69FC-2519-B734-C2B8-553AFD60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514" y="1111747"/>
            <a:ext cx="3909391" cy="4634505"/>
          </a:xfrm>
          <a:custGeom>
            <a:avLst/>
            <a:gdLst>
              <a:gd name="connsiteX0" fmla="*/ 0 w 3909391"/>
              <a:gd name="connsiteY0" fmla="*/ 0 h 4634505"/>
              <a:gd name="connsiteX1" fmla="*/ 651565 w 3909391"/>
              <a:gd name="connsiteY1" fmla="*/ 0 h 4634505"/>
              <a:gd name="connsiteX2" fmla="*/ 1185849 w 3909391"/>
              <a:gd name="connsiteY2" fmla="*/ 0 h 4634505"/>
              <a:gd name="connsiteX3" fmla="*/ 1798320 w 3909391"/>
              <a:gd name="connsiteY3" fmla="*/ 0 h 4634505"/>
              <a:gd name="connsiteX4" fmla="*/ 2371697 w 3909391"/>
              <a:gd name="connsiteY4" fmla="*/ 0 h 4634505"/>
              <a:gd name="connsiteX5" fmla="*/ 2984168 w 3909391"/>
              <a:gd name="connsiteY5" fmla="*/ 0 h 4634505"/>
              <a:gd name="connsiteX6" fmla="*/ 3909391 w 3909391"/>
              <a:gd name="connsiteY6" fmla="*/ 0 h 4634505"/>
              <a:gd name="connsiteX7" fmla="*/ 3909391 w 3909391"/>
              <a:gd name="connsiteY7" fmla="*/ 569382 h 4634505"/>
              <a:gd name="connsiteX8" fmla="*/ 3909391 w 3909391"/>
              <a:gd name="connsiteY8" fmla="*/ 1138764 h 4634505"/>
              <a:gd name="connsiteX9" fmla="*/ 3909391 w 3909391"/>
              <a:gd name="connsiteY9" fmla="*/ 1800836 h 4634505"/>
              <a:gd name="connsiteX10" fmla="*/ 3909391 w 3909391"/>
              <a:gd name="connsiteY10" fmla="*/ 2416563 h 4634505"/>
              <a:gd name="connsiteX11" fmla="*/ 3909391 w 3909391"/>
              <a:gd name="connsiteY11" fmla="*/ 3032290 h 4634505"/>
              <a:gd name="connsiteX12" fmla="*/ 3909391 w 3909391"/>
              <a:gd name="connsiteY12" fmla="*/ 3555327 h 4634505"/>
              <a:gd name="connsiteX13" fmla="*/ 3909391 w 3909391"/>
              <a:gd name="connsiteY13" fmla="*/ 4634505 h 4634505"/>
              <a:gd name="connsiteX14" fmla="*/ 3218732 w 3909391"/>
              <a:gd name="connsiteY14" fmla="*/ 4634505 h 4634505"/>
              <a:gd name="connsiteX15" fmla="*/ 2488979 w 3909391"/>
              <a:gd name="connsiteY15" fmla="*/ 4634505 h 4634505"/>
              <a:gd name="connsiteX16" fmla="*/ 1759226 w 3909391"/>
              <a:gd name="connsiteY16" fmla="*/ 4634505 h 4634505"/>
              <a:gd name="connsiteX17" fmla="*/ 1146755 w 3909391"/>
              <a:gd name="connsiteY17" fmla="*/ 4634505 h 4634505"/>
              <a:gd name="connsiteX18" fmla="*/ 0 w 3909391"/>
              <a:gd name="connsiteY18" fmla="*/ 4634505 h 4634505"/>
              <a:gd name="connsiteX19" fmla="*/ 0 w 3909391"/>
              <a:gd name="connsiteY19" fmla="*/ 3879743 h 4634505"/>
              <a:gd name="connsiteX20" fmla="*/ 0 w 3909391"/>
              <a:gd name="connsiteY20" fmla="*/ 3124981 h 4634505"/>
              <a:gd name="connsiteX21" fmla="*/ 0 w 3909391"/>
              <a:gd name="connsiteY21" fmla="*/ 2370218 h 4634505"/>
              <a:gd name="connsiteX22" fmla="*/ 0 w 3909391"/>
              <a:gd name="connsiteY22" fmla="*/ 1754491 h 4634505"/>
              <a:gd name="connsiteX23" fmla="*/ 0 w 3909391"/>
              <a:gd name="connsiteY23" fmla="*/ 1185109 h 4634505"/>
              <a:gd name="connsiteX24" fmla="*/ 0 w 3909391"/>
              <a:gd name="connsiteY24" fmla="*/ 569382 h 4634505"/>
              <a:gd name="connsiteX25" fmla="*/ 0 w 3909391"/>
              <a:gd name="connsiteY25" fmla="*/ 0 h 463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391" h="4634505" fill="none" extrusionOk="0">
                <a:moveTo>
                  <a:pt x="0" y="0"/>
                </a:moveTo>
                <a:cubicBezTo>
                  <a:pt x="236014" y="-13273"/>
                  <a:pt x="346370" y="188"/>
                  <a:pt x="651565" y="0"/>
                </a:cubicBezTo>
                <a:cubicBezTo>
                  <a:pt x="956761" y="-188"/>
                  <a:pt x="1040803" y="12348"/>
                  <a:pt x="1185849" y="0"/>
                </a:cubicBezTo>
                <a:cubicBezTo>
                  <a:pt x="1330895" y="-12348"/>
                  <a:pt x="1549781" y="24406"/>
                  <a:pt x="1798320" y="0"/>
                </a:cubicBezTo>
                <a:cubicBezTo>
                  <a:pt x="2046859" y="-24406"/>
                  <a:pt x="2153903" y="10517"/>
                  <a:pt x="2371697" y="0"/>
                </a:cubicBezTo>
                <a:cubicBezTo>
                  <a:pt x="2589491" y="-10517"/>
                  <a:pt x="2689023" y="10450"/>
                  <a:pt x="2984168" y="0"/>
                </a:cubicBezTo>
                <a:cubicBezTo>
                  <a:pt x="3279313" y="-10450"/>
                  <a:pt x="3452027" y="28038"/>
                  <a:pt x="3909391" y="0"/>
                </a:cubicBezTo>
                <a:cubicBezTo>
                  <a:pt x="3892618" y="284146"/>
                  <a:pt x="3910618" y="360482"/>
                  <a:pt x="3909391" y="569382"/>
                </a:cubicBezTo>
                <a:cubicBezTo>
                  <a:pt x="3908164" y="778282"/>
                  <a:pt x="3896827" y="1004078"/>
                  <a:pt x="3909391" y="1138764"/>
                </a:cubicBezTo>
                <a:cubicBezTo>
                  <a:pt x="3921955" y="1273450"/>
                  <a:pt x="3887511" y="1551081"/>
                  <a:pt x="3909391" y="1800836"/>
                </a:cubicBezTo>
                <a:cubicBezTo>
                  <a:pt x="3931271" y="2050591"/>
                  <a:pt x="3895454" y="2184048"/>
                  <a:pt x="3909391" y="2416563"/>
                </a:cubicBezTo>
                <a:cubicBezTo>
                  <a:pt x="3923328" y="2649078"/>
                  <a:pt x="3922038" y="2833431"/>
                  <a:pt x="3909391" y="3032290"/>
                </a:cubicBezTo>
                <a:cubicBezTo>
                  <a:pt x="3896744" y="3231149"/>
                  <a:pt x="3924176" y="3359960"/>
                  <a:pt x="3909391" y="3555327"/>
                </a:cubicBezTo>
                <a:cubicBezTo>
                  <a:pt x="3894606" y="3750694"/>
                  <a:pt x="3914860" y="4193213"/>
                  <a:pt x="3909391" y="4634505"/>
                </a:cubicBezTo>
                <a:cubicBezTo>
                  <a:pt x="3731828" y="4611762"/>
                  <a:pt x="3357461" y="4659391"/>
                  <a:pt x="3218732" y="4634505"/>
                </a:cubicBezTo>
                <a:cubicBezTo>
                  <a:pt x="3080003" y="4609619"/>
                  <a:pt x="2800682" y="4636509"/>
                  <a:pt x="2488979" y="4634505"/>
                </a:cubicBezTo>
                <a:cubicBezTo>
                  <a:pt x="2177276" y="4632501"/>
                  <a:pt x="2104620" y="4662953"/>
                  <a:pt x="1759226" y="4634505"/>
                </a:cubicBezTo>
                <a:cubicBezTo>
                  <a:pt x="1413832" y="4606057"/>
                  <a:pt x="1356464" y="4639542"/>
                  <a:pt x="1146755" y="4634505"/>
                </a:cubicBezTo>
                <a:cubicBezTo>
                  <a:pt x="937046" y="4629468"/>
                  <a:pt x="476593" y="4621523"/>
                  <a:pt x="0" y="4634505"/>
                </a:cubicBezTo>
                <a:cubicBezTo>
                  <a:pt x="4226" y="4313830"/>
                  <a:pt x="30473" y="4073012"/>
                  <a:pt x="0" y="3879743"/>
                </a:cubicBezTo>
                <a:cubicBezTo>
                  <a:pt x="-30473" y="3686474"/>
                  <a:pt x="-28035" y="3386956"/>
                  <a:pt x="0" y="3124981"/>
                </a:cubicBezTo>
                <a:cubicBezTo>
                  <a:pt x="28035" y="2863006"/>
                  <a:pt x="9421" y="2649173"/>
                  <a:pt x="0" y="2370218"/>
                </a:cubicBezTo>
                <a:cubicBezTo>
                  <a:pt x="-9421" y="2091263"/>
                  <a:pt x="16473" y="1911739"/>
                  <a:pt x="0" y="1754491"/>
                </a:cubicBezTo>
                <a:cubicBezTo>
                  <a:pt x="-16473" y="1597243"/>
                  <a:pt x="10765" y="1380711"/>
                  <a:pt x="0" y="1185109"/>
                </a:cubicBezTo>
                <a:cubicBezTo>
                  <a:pt x="-10765" y="989507"/>
                  <a:pt x="5860" y="859435"/>
                  <a:pt x="0" y="569382"/>
                </a:cubicBezTo>
                <a:cubicBezTo>
                  <a:pt x="-5860" y="279329"/>
                  <a:pt x="-15847" y="272268"/>
                  <a:pt x="0" y="0"/>
                </a:cubicBezTo>
                <a:close/>
              </a:path>
              <a:path w="3909391" h="4634505" stroke="0" extrusionOk="0">
                <a:moveTo>
                  <a:pt x="0" y="0"/>
                </a:moveTo>
                <a:cubicBezTo>
                  <a:pt x="216182" y="18789"/>
                  <a:pt x="470904" y="-13406"/>
                  <a:pt x="651565" y="0"/>
                </a:cubicBezTo>
                <a:cubicBezTo>
                  <a:pt x="832226" y="13406"/>
                  <a:pt x="1033023" y="-34786"/>
                  <a:pt x="1381318" y="0"/>
                </a:cubicBezTo>
                <a:cubicBezTo>
                  <a:pt x="1729613" y="34786"/>
                  <a:pt x="1926756" y="11524"/>
                  <a:pt x="2071977" y="0"/>
                </a:cubicBezTo>
                <a:cubicBezTo>
                  <a:pt x="2217198" y="-11524"/>
                  <a:pt x="2507098" y="10253"/>
                  <a:pt x="2723542" y="0"/>
                </a:cubicBezTo>
                <a:cubicBezTo>
                  <a:pt x="2939986" y="-10253"/>
                  <a:pt x="3606185" y="-40865"/>
                  <a:pt x="3909391" y="0"/>
                </a:cubicBezTo>
                <a:cubicBezTo>
                  <a:pt x="3883456" y="217298"/>
                  <a:pt x="3923775" y="431936"/>
                  <a:pt x="3909391" y="569382"/>
                </a:cubicBezTo>
                <a:cubicBezTo>
                  <a:pt x="3895007" y="706828"/>
                  <a:pt x="3902600" y="978946"/>
                  <a:pt x="3909391" y="1231454"/>
                </a:cubicBezTo>
                <a:cubicBezTo>
                  <a:pt x="3916182" y="1483962"/>
                  <a:pt x="3937172" y="1625966"/>
                  <a:pt x="3909391" y="1800836"/>
                </a:cubicBezTo>
                <a:cubicBezTo>
                  <a:pt x="3881610" y="1975706"/>
                  <a:pt x="3941062" y="2363457"/>
                  <a:pt x="3909391" y="2555598"/>
                </a:cubicBezTo>
                <a:cubicBezTo>
                  <a:pt x="3877720" y="2747739"/>
                  <a:pt x="3899330" y="3041887"/>
                  <a:pt x="3909391" y="3264016"/>
                </a:cubicBezTo>
                <a:cubicBezTo>
                  <a:pt x="3919452" y="3486145"/>
                  <a:pt x="3928875" y="3672010"/>
                  <a:pt x="3909391" y="3879743"/>
                </a:cubicBezTo>
                <a:cubicBezTo>
                  <a:pt x="3889907" y="4087476"/>
                  <a:pt x="3908397" y="4326048"/>
                  <a:pt x="3909391" y="4634505"/>
                </a:cubicBezTo>
                <a:cubicBezTo>
                  <a:pt x="3594652" y="4656481"/>
                  <a:pt x="3481490" y="4640812"/>
                  <a:pt x="3218732" y="4634505"/>
                </a:cubicBezTo>
                <a:cubicBezTo>
                  <a:pt x="2955974" y="4628198"/>
                  <a:pt x="2777966" y="4658478"/>
                  <a:pt x="2528073" y="4634505"/>
                </a:cubicBezTo>
                <a:cubicBezTo>
                  <a:pt x="2278180" y="4610532"/>
                  <a:pt x="2087475" y="4640703"/>
                  <a:pt x="1954696" y="4634505"/>
                </a:cubicBezTo>
                <a:cubicBezTo>
                  <a:pt x="1821917" y="4628307"/>
                  <a:pt x="1644699" y="4622351"/>
                  <a:pt x="1381318" y="4634505"/>
                </a:cubicBezTo>
                <a:cubicBezTo>
                  <a:pt x="1117937" y="4646659"/>
                  <a:pt x="964593" y="4638362"/>
                  <a:pt x="651565" y="4634505"/>
                </a:cubicBezTo>
                <a:cubicBezTo>
                  <a:pt x="338537" y="4630648"/>
                  <a:pt x="149874" y="4628382"/>
                  <a:pt x="0" y="4634505"/>
                </a:cubicBezTo>
                <a:cubicBezTo>
                  <a:pt x="-5403" y="4503199"/>
                  <a:pt x="21790" y="4330960"/>
                  <a:pt x="0" y="4111468"/>
                </a:cubicBezTo>
                <a:cubicBezTo>
                  <a:pt x="-21790" y="3891976"/>
                  <a:pt x="6609" y="3648318"/>
                  <a:pt x="0" y="3356706"/>
                </a:cubicBezTo>
                <a:cubicBezTo>
                  <a:pt x="-6609" y="3065094"/>
                  <a:pt x="-25948" y="2862791"/>
                  <a:pt x="0" y="2601944"/>
                </a:cubicBezTo>
                <a:cubicBezTo>
                  <a:pt x="25948" y="2341097"/>
                  <a:pt x="23261" y="2191067"/>
                  <a:pt x="0" y="2032561"/>
                </a:cubicBezTo>
                <a:cubicBezTo>
                  <a:pt x="-23261" y="1874055"/>
                  <a:pt x="-6972" y="1739171"/>
                  <a:pt x="0" y="1509524"/>
                </a:cubicBezTo>
                <a:cubicBezTo>
                  <a:pt x="6972" y="1279877"/>
                  <a:pt x="11075" y="1087355"/>
                  <a:pt x="0" y="847452"/>
                </a:cubicBezTo>
                <a:cubicBezTo>
                  <a:pt x="-11075" y="607549"/>
                  <a:pt x="-24518" y="331374"/>
                  <a:pt x="0" y="0"/>
                </a:cubicBezTo>
                <a:close/>
              </a:path>
            </a:pathLst>
          </a:custGeom>
          <a:ln w="38100">
            <a:solidFill>
              <a:srgbClr val="ED1C24"/>
            </a:solidFill>
            <a:extLst>
              <a:ext uri="{C807C97D-BFC1-408E-A445-0C87EB9F89A2}">
                <ask:lineSketchStyleProps xmlns:ask="http://schemas.microsoft.com/office/drawing/2018/sketchyshapes" sd="265377500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EF200"/>
                </a:solidFill>
              </a:rPr>
              <a:t>Some Upcoming Trainings of Interest to You…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4A585-7A6B-47FA-CEFE-094D7BE3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235" y="142748"/>
            <a:ext cx="5078753" cy="6572504"/>
          </a:xfrm>
          <a:custGeom>
            <a:avLst/>
            <a:gdLst>
              <a:gd name="connsiteX0" fmla="*/ 0 w 5078753"/>
              <a:gd name="connsiteY0" fmla="*/ 0 h 6572504"/>
              <a:gd name="connsiteX1" fmla="*/ 584057 w 5078753"/>
              <a:gd name="connsiteY1" fmla="*/ 0 h 6572504"/>
              <a:gd name="connsiteX2" fmla="*/ 1320476 w 5078753"/>
              <a:gd name="connsiteY2" fmla="*/ 0 h 6572504"/>
              <a:gd name="connsiteX3" fmla="*/ 2006107 w 5078753"/>
              <a:gd name="connsiteY3" fmla="*/ 0 h 6572504"/>
              <a:gd name="connsiteX4" fmla="*/ 2691739 w 5078753"/>
              <a:gd name="connsiteY4" fmla="*/ 0 h 6572504"/>
              <a:gd name="connsiteX5" fmla="*/ 3428158 w 5078753"/>
              <a:gd name="connsiteY5" fmla="*/ 0 h 6572504"/>
              <a:gd name="connsiteX6" fmla="*/ 3910640 w 5078753"/>
              <a:gd name="connsiteY6" fmla="*/ 0 h 6572504"/>
              <a:gd name="connsiteX7" fmla="*/ 5078753 w 5078753"/>
              <a:gd name="connsiteY7" fmla="*/ 0 h 6572504"/>
              <a:gd name="connsiteX8" fmla="*/ 5078753 w 5078753"/>
              <a:gd name="connsiteY8" fmla="*/ 525800 h 6572504"/>
              <a:gd name="connsiteX9" fmla="*/ 5078753 w 5078753"/>
              <a:gd name="connsiteY9" fmla="*/ 985876 h 6572504"/>
              <a:gd name="connsiteX10" fmla="*/ 5078753 w 5078753"/>
              <a:gd name="connsiteY10" fmla="*/ 1643126 h 6572504"/>
              <a:gd name="connsiteX11" fmla="*/ 5078753 w 5078753"/>
              <a:gd name="connsiteY11" fmla="*/ 2300376 h 6572504"/>
              <a:gd name="connsiteX12" fmla="*/ 5078753 w 5078753"/>
              <a:gd name="connsiteY12" fmla="*/ 2826177 h 6572504"/>
              <a:gd name="connsiteX13" fmla="*/ 5078753 w 5078753"/>
              <a:gd name="connsiteY13" fmla="*/ 3549152 h 6572504"/>
              <a:gd name="connsiteX14" fmla="*/ 5078753 w 5078753"/>
              <a:gd name="connsiteY14" fmla="*/ 4140678 h 6572504"/>
              <a:gd name="connsiteX15" fmla="*/ 5078753 w 5078753"/>
              <a:gd name="connsiteY15" fmla="*/ 4797928 h 6572504"/>
              <a:gd name="connsiteX16" fmla="*/ 5078753 w 5078753"/>
              <a:gd name="connsiteY16" fmla="*/ 5586628 h 6572504"/>
              <a:gd name="connsiteX17" fmla="*/ 5078753 w 5078753"/>
              <a:gd name="connsiteY17" fmla="*/ 6572504 h 6572504"/>
              <a:gd name="connsiteX18" fmla="*/ 4443909 w 5078753"/>
              <a:gd name="connsiteY18" fmla="*/ 6572504 h 6572504"/>
              <a:gd name="connsiteX19" fmla="*/ 3859852 w 5078753"/>
              <a:gd name="connsiteY19" fmla="*/ 6572504 h 6572504"/>
              <a:gd name="connsiteX20" fmla="*/ 3275796 w 5078753"/>
              <a:gd name="connsiteY20" fmla="*/ 6572504 h 6572504"/>
              <a:gd name="connsiteX21" fmla="*/ 2640952 w 5078753"/>
              <a:gd name="connsiteY21" fmla="*/ 6572504 h 6572504"/>
              <a:gd name="connsiteX22" fmla="*/ 1955320 w 5078753"/>
              <a:gd name="connsiteY22" fmla="*/ 6572504 h 6572504"/>
              <a:gd name="connsiteX23" fmla="*/ 1269688 w 5078753"/>
              <a:gd name="connsiteY23" fmla="*/ 6572504 h 6572504"/>
              <a:gd name="connsiteX24" fmla="*/ 685632 w 5078753"/>
              <a:gd name="connsiteY24" fmla="*/ 6572504 h 6572504"/>
              <a:gd name="connsiteX25" fmla="*/ 0 w 5078753"/>
              <a:gd name="connsiteY25" fmla="*/ 6572504 h 6572504"/>
              <a:gd name="connsiteX26" fmla="*/ 0 w 5078753"/>
              <a:gd name="connsiteY26" fmla="*/ 5980979 h 6572504"/>
              <a:gd name="connsiteX27" fmla="*/ 0 w 5078753"/>
              <a:gd name="connsiteY27" fmla="*/ 5389453 h 6572504"/>
              <a:gd name="connsiteX28" fmla="*/ 0 w 5078753"/>
              <a:gd name="connsiteY28" fmla="*/ 4666478 h 6572504"/>
              <a:gd name="connsiteX29" fmla="*/ 0 w 5078753"/>
              <a:gd name="connsiteY29" fmla="*/ 4140678 h 6572504"/>
              <a:gd name="connsiteX30" fmla="*/ 0 w 5078753"/>
              <a:gd name="connsiteY30" fmla="*/ 3549152 h 6572504"/>
              <a:gd name="connsiteX31" fmla="*/ 0 w 5078753"/>
              <a:gd name="connsiteY31" fmla="*/ 3089077 h 6572504"/>
              <a:gd name="connsiteX32" fmla="*/ 0 w 5078753"/>
              <a:gd name="connsiteY32" fmla="*/ 2629002 h 6572504"/>
              <a:gd name="connsiteX33" fmla="*/ 0 w 5078753"/>
              <a:gd name="connsiteY33" fmla="*/ 1906026 h 6572504"/>
              <a:gd name="connsiteX34" fmla="*/ 0 w 5078753"/>
              <a:gd name="connsiteY34" fmla="*/ 1183051 h 6572504"/>
              <a:gd name="connsiteX35" fmla="*/ 0 w 5078753"/>
              <a:gd name="connsiteY35" fmla="*/ 591525 h 6572504"/>
              <a:gd name="connsiteX36" fmla="*/ 0 w 5078753"/>
              <a:gd name="connsiteY36" fmla="*/ 0 h 657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78753" h="6572504" fill="none" extrusionOk="0">
                <a:moveTo>
                  <a:pt x="0" y="0"/>
                </a:moveTo>
                <a:cubicBezTo>
                  <a:pt x="275631" y="-391"/>
                  <a:pt x="379719" y="14285"/>
                  <a:pt x="584057" y="0"/>
                </a:cubicBezTo>
                <a:cubicBezTo>
                  <a:pt x="788395" y="-14285"/>
                  <a:pt x="978726" y="-31490"/>
                  <a:pt x="1320476" y="0"/>
                </a:cubicBezTo>
                <a:cubicBezTo>
                  <a:pt x="1662226" y="31490"/>
                  <a:pt x="1856099" y="-373"/>
                  <a:pt x="2006107" y="0"/>
                </a:cubicBezTo>
                <a:cubicBezTo>
                  <a:pt x="2156115" y="373"/>
                  <a:pt x="2412334" y="-20510"/>
                  <a:pt x="2691739" y="0"/>
                </a:cubicBezTo>
                <a:cubicBezTo>
                  <a:pt x="2971144" y="20510"/>
                  <a:pt x="3129259" y="-9614"/>
                  <a:pt x="3428158" y="0"/>
                </a:cubicBezTo>
                <a:cubicBezTo>
                  <a:pt x="3727057" y="9614"/>
                  <a:pt x="3725505" y="17213"/>
                  <a:pt x="3910640" y="0"/>
                </a:cubicBezTo>
                <a:cubicBezTo>
                  <a:pt x="4095775" y="-17213"/>
                  <a:pt x="4800981" y="-24698"/>
                  <a:pt x="5078753" y="0"/>
                </a:cubicBezTo>
                <a:cubicBezTo>
                  <a:pt x="5059750" y="220521"/>
                  <a:pt x="5099754" y="345301"/>
                  <a:pt x="5078753" y="525800"/>
                </a:cubicBezTo>
                <a:cubicBezTo>
                  <a:pt x="5057752" y="706299"/>
                  <a:pt x="5069310" y="876419"/>
                  <a:pt x="5078753" y="985876"/>
                </a:cubicBezTo>
                <a:cubicBezTo>
                  <a:pt x="5088196" y="1095333"/>
                  <a:pt x="5069846" y="1482505"/>
                  <a:pt x="5078753" y="1643126"/>
                </a:cubicBezTo>
                <a:cubicBezTo>
                  <a:pt x="5087661" y="1803747"/>
                  <a:pt x="5070675" y="2002834"/>
                  <a:pt x="5078753" y="2300376"/>
                </a:cubicBezTo>
                <a:cubicBezTo>
                  <a:pt x="5086832" y="2597918"/>
                  <a:pt x="5098398" y="2576616"/>
                  <a:pt x="5078753" y="2826177"/>
                </a:cubicBezTo>
                <a:cubicBezTo>
                  <a:pt x="5059108" y="3075738"/>
                  <a:pt x="5087097" y="3398787"/>
                  <a:pt x="5078753" y="3549152"/>
                </a:cubicBezTo>
                <a:cubicBezTo>
                  <a:pt x="5070409" y="3699518"/>
                  <a:pt x="5104657" y="4010461"/>
                  <a:pt x="5078753" y="4140678"/>
                </a:cubicBezTo>
                <a:cubicBezTo>
                  <a:pt x="5052849" y="4270895"/>
                  <a:pt x="5097528" y="4553530"/>
                  <a:pt x="5078753" y="4797928"/>
                </a:cubicBezTo>
                <a:cubicBezTo>
                  <a:pt x="5059979" y="5042326"/>
                  <a:pt x="5078811" y="5226176"/>
                  <a:pt x="5078753" y="5586628"/>
                </a:cubicBezTo>
                <a:cubicBezTo>
                  <a:pt x="5078695" y="5947080"/>
                  <a:pt x="5109410" y="6345995"/>
                  <a:pt x="5078753" y="6572504"/>
                </a:cubicBezTo>
                <a:cubicBezTo>
                  <a:pt x="4921726" y="6583005"/>
                  <a:pt x="4736574" y="6594352"/>
                  <a:pt x="4443909" y="6572504"/>
                </a:cubicBezTo>
                <a:cubicBezTo>
                  <a:pt x="4151244" y="6550656"/>
                  <a:pt x="4064773" y="6584450"/>
                  <a:pt x="3859852" y="6572504"/>
                </a:cubicBezTo>
                <a:cubicBezTo>
                  <a:pt x="3654931" y="6560558"/>
                  <a:pt x="3526427" y="6543695"/>
                  <a:pt x="3275796" y="6572504"/>
                </a:cubicBezTo>
                <a:cubicBezTo>
                  <a:pt x="3025165" y="6601313"/>
                  <a:pt x="2810356" y="6553993"/>
                  <a:pt x="2640952" y="6572504"/>
                </a:cubicBezTo>
                <a:cubicBezTo>
                  <a:pt x="2471548" y="6591015"/>
                  <a:pt x="2249211" y="6595105"/>
                  <a:pt x="1955320" y="6572504"/>
                </a:cubicBezTo>
                <a:cubicBezTo>
                  <a:pt x="1661429" y="6549903"/>
                  <a:pt x="1516085" y="6591948"/>
                  <a:pt x="1269688" y="6572504"/>
                </a:cubicBezTo>
                <a:cubicBezTo>
                  <a:pt x="1023291" y="6553060"/>
                  <a:pt x="926147" y="6557170"/>
                  <a:pt x="685632" y="6572504"/>
                </a:cubicBezTo>
                <a:cubicBezTo>
                  <a:pt x="445117" y="6587838"/>
                  <a:pt x="141100" y="6557381"/>
                  <a:pt x="0" y="6572504"/>
                </a:cubicBezTo>
                <a:cubicBezTo>
                  <a:pt x="-3452" y="6365658"/>
                  <a:pt x="-5507" y="6232382"/>
                  <a:pt x="0" y="5980979"/>
                </a:cubicBezTo>
                <a:cubicBezTo>
                  <a:pt x="5507" y="5729577"/>
                  <a:pt x="22456" y="5555858"/>
                  <a:pt x="0" y="5389453"/>
                </a:cubicBezTo>
                <a:cubicBezTo>
                  <a:pt x="-22456" y="5223048"/>
                  <a:pt x="10301" y="5014951"/>
                  <a:pt x="0" y="4666478"/>
                </a:cubicBezTo>
                <a:cubicBezTo>
                  <a:pt x="-10301" y="4318006"/>
                  <a:pt x="-4431" y="4339754"/>
                  <a:pt x="0" y="4140678"/>
                </a:cubicBezTo>
                <a:cubicBezTo>
                  <a:pt x="4431" y="3941602"/>
                  <a:pt x="-21401" y="3755116"/>
                  <a:pt x="0" y="3549152"/>
                </a:cubicBezTo>
                <a:cubicBezTo>
                  <a:pt x="21401" y="3343188"/>
                  <a:pt x="-13608" y="3287319"/>
                  <a:pt x="0" y="3089077"/>
                </a:cubicBezTo>
                <a:cubicBezTo>
                  <a:pt x="13608" y="2890836"/>
                  <a:pt x="10763" y="2846292"/>
                  <a:pt x="0" y="2629002"/>
                </a:cubicBezTo>
                <a:cubicBezTo>
                  <a:pt x="-10763" y="2411713"/>
                  <a:pt x="-27529" y="2150832"/>
                  <a:pt x="0" y="1906026"/>
                </a:cubicBezTo>
                <a:cubicBezTo>
                  <a:pt x="27529" y="1661220"/>
                  <a:pt x="-3612" y="1433133"/>
                  <a:pt x="0" y="1183051"/>
                </a:cubicBezTo>
                <a:cubicBezTo>
                  <a:pt x="3612" y="932969"/>
                  <a:pt x="5268" y="851405"/>
                  <a:pt x="0" y="591525"/>
                </a:cubicBezTo>
                <a:cubicBezTo>
                  <a:pt x="-5268" y="331645"/>
                  <a:pt x="8261" y="231447"/>
                  <a:pt x="0" y="0"/>
                </a:cubicBezTo>
                <a:close/>
              </a:path>
              <a:path w="5078753" h="6572504" stroke="0" extrusionOk="0">
                <a:moveTo>
                  <a:pt x="0" y="0"/>
                </a:moveTo>
                <a:cubicBezTo>
                  <a:pt x="213747" y="-17307"/>
                  <a:pt x="370436" y="25173"/>
                  <a:pt x="685632" y="0"/>
                </a:cubicBezTo>
                <a:cubicBezTo>
                  <a:pt x="1000828" y="-25173"/>
                  <a:pt x="942410" y="-20203"/>
                  <a:pt x="1168113" y="0"/>
                </a:cubicBezTo>
                <a:cubicBezTo>
                  <a:pt x="1393816" y="20203"/>
                  <a:pt x="1554204" y="18325"/>
                  <a:pt x="1701382" y="0"/>
                </a:cubicBezTo>
                <a:cubicBezTo>
                  <a:pt x="1848560" y="-18325"/>
                  <a:pt x="2013354" y="-1248"/>
                  <a:pt x="2285439" y="0"/>
                </a:cubicBezTo>
                <a:cubicBezTo>
                  <a:pt x="2557524" y="1248"/>
                  <a:pt x="2609692" y="9115"/>
                  <a:pt x="2767920" y="0"/>
                </a:cubicBezTo>
                <a:cubicBezTo>
                  <a:pt x="2926148" y="-9115"/>
                  <a:pt x="3346523" y="26592"/>
                  <a:pt x="3504340" y="0"/>
                </a:cubicBezTo>
                <a:cubicBezTo>
                  <a:pt x="3662157" y="-26592"/>
                  <a:pt x="3861233" y="-13245"/>
                  <a:pt x="4037609" y="0"/>
                </a:cubicBezTo>
                <a:cubicBezTo>
                  <a:pt x="4213985" y="13245"/>
                  <a:pt x="4657775" y="30494"/>
                  <a:pt x="5078753" y="0"/>
                </a:cubicBezTo>
                <a:cubicBezTo>
                  <a:pt x="5057849" y="176985"/>
                  <a:pt x="5092076" y="552072"/>
                  <a:pt x="5078753" y="788700"/>
                </a:cubicBezTo>
                <a:cubicBezTo>
                  <a:pt x="5065430" y="1025328"/>
                  <a:pt x="5060759" y="1149407"/>
                  <a:pt x="5078753" y="1445951"/>
                </a:cubicBezTo>
                <a:cubicBezTo>
                  <a:pt x="5096747" y="1742495"/>
                  <a:pt x="5089329" y="1965240"/>
                  <a:pt x="5078753" y="2168926"/>
                </a:cubicBezTo>
                <a:cubicBezTo>
                  <a:pt x="5068177" y="2372613"/>
                  <a:pt x="5096264" y="2472485"/>
                  <a:pt x="5078753" y="2694727"/>
                </a:cubicBezTo>
                <a:cubicBezTo>
                  <a:pt x="5061242" y="2916969"/>
                  <a:pt x="5047547" y="3274638"/>
                  <a:pt x="5078753" y="3483427"/>
                </a:cubicBezTo>
                <a:cubicBezTo>
                  <a:pt x="5109959" y="3692216"/>
                  <a:pt x="5058114" y="3950971"/>
                  <a:pt x="5078753" y="4074952"/>
                </a:cubicBezTo>
                <a:cubicBezTo>
                  <a:pt x="5099392" y="4198933"/>
                  <a:pt x="5071949" y="4506268"/>
                  <a:pt x="5078753" y="4797928"/>
                </a:cubicBezTo>
                <a:cubicBezTo>
                  <a:pt x="5085557" y="5089588"/>
                  <a:pt x="5086433" y="5153819"/>
                  <a:pt x="5078753" y="5258003"/>
                </a:cubicBezTo>
                <a:cubicBezTo>
                  <a:pt x="5071073" y="5362188"/>
                  <a:pt x="5114134" y="5757236"/>
                  <a:pt x="5078753" y="5980979"/>
                </a:cubicBezTo>
                <a:cubicBezTo>
                  <a:pt x="5043372" y="6204722"/>
                  <a:pt x="5103604" y="6291289"/>
                  <a:pt x="5078753" y="6572504"/>
                </a:cubicBezTo>
                <a:cubicBezTo>
                  <a:pt x="4852068" y="6539468"/>
                  <a:pt x="4529387" y="6577119"/>
                  <a:pt x="4342334" y="6572504"/>
                </a:cubicBezTo>
                <a:cubicBezTo>
                  <a:pt x="4155281" y="6567889"/>
                  <a:pt x="3756702" y="6607860"/>
                  <a:pt x="3605915" y="6572504"/>
                </a:cubicBezTo>
                <a:cubicBezTo>
                  <a:pt x="3455128" y="6537148"/>
                  <a:pt x="3307566" y="6556560"/>
                  <a:pt x="3072646" y="6572504"/>
                </a:cubicBezTo>
                <a:cubicBezTo>
                  <a:pt x="2837726" y="6588448"/>
                  <a:pt x="2654621" y="6591265"/>
                  <a:pt x="2387014" y="6572504"/>
                </a:cubicBezTo>
                <a:cubicBezTo>
                  <a:pt x="2119407" y="6553743"/>
                  <a:pt x="2110362" y="6557651"/>
                  <a:pt x="1853745" y="6572504"/>
                </a:cubicBezTo>
                <a:cubicBezTo>
                  <a:pt x="1597128" y="6587357"/>
                  <a:pt x="1553505" y="6561623"/>
                  <a:pt x="1269688" y="6572504"/>
                </a:cubicBezTo>
                <a:cubicBezTo>
                  <a:pt x="985871" y="6583385"/>
                  <a:pt x="421800" y="6513595"/>
                  <a:pt x="0" y="6572504"/>
                </a:cubicBezTo>
                <a:cubicBezTo>
                  <a:pt x="-2650" y="6385677"/>
                  <a:pt x="-27073" y="6159737"/>
                  <a:pt x="0" y="5980979"/>
                </a:cubicBezTo>
                <a:cubicBezTo>
                  <a:pt x="27073" y="5802222"/>
                  <a:pt x="-30108" y="5611211"/>
                  <a:pt x="0" y="5258003"/>
                </a:cubicBezTo>
                <a:cubicBezTo>
                  <a:pt x="30108" y="4904795"/>
                  <a:pt x="19775" y="4907855"/>
                  <a:pt x="0" y="4666478"/>
                </a:cubicBezTo>
                <a:cubicBezTo>
                  <a:pt x="-19775" y="4425101"/>
                  <a:pt x="15108" y="4404884"/>
                  <a:pt x="0" y="4206403"/>
                </a:cubicBezTo>
                <a:cubicBezTo>
                  <a:pt x="-15108" y="4007922"/>
                  <a:pt x="4217" y="3841853"/>
                  <a:pt x="0" y="3680602"/>
                </a:cubicBezTo>
                <a:cubicBezTo>
                  <a:pt x="-4217" y="3519351"/>
                  <a:pt x="-20635" y="3175728"/>
                  <a:pt x="0" y="3023352"/>
                </a:cubicBezTo>
                <a:cubicBezTo>
                  <a:pt x="20635" y="2870976"/>
                  <a:pt x="-20042" y="2678530"/>
                  <a:pt x="0" y="2431826"/>
                </a:cubicBezTo>
                <a:cubicBezTo>
                  <a:pt x="20042" y="2185122"/>
                  <a:pt x="-11336" y="1974940"/>
                  <a:pt x="0" y="1708851"/>
                </a:cubicBezTo>
                <a:cubicBezTo>
                  <a:pt x="11336" y="1442762"/>
                  <a:pt x="25682" y="1365585"/>
                  <a:pt x="0" y="1051601"/>
                </a:cubicBezTo>
                <a:cubicBezTo>
                  <a:pt x="-25682" y="737617"/>
                  <a:pt x="-26215" y="285687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16912726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F4226-83D1-2B64-A61B-F94B61AD7EB1}"/>
              </a:ext>
            </a:extLst>
          </p:cNvPr>
          <p:cNvSpPr txBox="1"/>
          <p:nvPr/>
        </p:nvSpPr>
        <p:spPr>
          <a:xfrm>
            <a:off x="412376" y="5988239"/>
            <a:ext cx="550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https://www.nativelearningcenter.com/the-pre-planning-advantage-oct-21-2025/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2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69FC-2519-B734-C2B8-553AFD60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713" y="980421"/>
            <a:ext cx="3909391" cy="4897157"/>
          </a:xfrm>
          <a:custGeom>
            <a:avLst/>
            <a:gdLst>
              <a:gd name="connsiteX0" fmla="*/ 0 w 3909391"/>
              <a:gd name="connsiteY0" fmla="*/ 0 h 4897157"/>
              <a:gd name="connsiteX1" fmla="*/ 573377 w 3909391"/>
              <a:gd name="connsiteY1" fmla="*/ 0 h 4897157"/>
              <a:gd name="connsiteX2" fmla="*/ 1303130 w 3909391"/>
              <a:gd name="connsiteY2" fmla="*/ 0 h 4897157"/>
              <a:gd name="connsiteX3" fmla="*/ 1837414 w 3909391"/>
              <a:gd name="connsiteY3" fmla="*/ 0 h 4897157"/>
              <a:gd name="connsiteX4" fmla="*/ 2567167 w 3909391"/>
              <a:gd name="connsiteY4" fmla="*/ 0 h 4897157"/>
              <a:gd name="connsiteX5" fmla="*/ 3140544 w 3909391"/>
              <a:gd name="connsiteY5" fmla="*/ 0 h 4897157"/>
              <a:gd name="connsiteX6" fmla="*/ 3909391 w 3909391"/>
              <a:gd name="connsiteY6" fmla="*/ 0 h 4897157"/>
              <a:gd name="connsiteX7" fmla="*/ 3909391 w 3909391"/>
              <a:gd name="connsiteY7" fmla="*/ 650622 h 4897157"/>
              <a:gd name="connsiteX8" fmla="*/ 3909391 w 3909391"/>
              <a:gd name="connsiteY8" fmla="*/ 1252273 h 4897157"/>
              <a:gd name="connsiteX9" fmla="*/ 3909391 w 3909391"/>
              <a:gd name="connsiteY9" fmla="*/ 1902895 h 4897157"/>
              <a:gd name="connsiteX10" fmla="*/ 3909391 w 3909391"/>
              <a:gd name="connsiteY10" fmla="*/ 2602489 h 4897157"/>
              <a:gd name="connsiteX11" fmla="*/ 3909391 w 3909391"/>
              <a:gd name="connsiteY11" fmla="*/ 3253111 h 4897157"/>
              <a:gd name="connsiteX12" fmla="*/ 3909391 w 3909391"/>
              <a:gd name="connsiteY12" fmla="*/ 4001677 h 4897157"/>
              <a:gd name="connsiteX13" fmla="*/ 3909391 w 3909391"/>
              <a:gd name="connsiteY13" fmla="*/ 4897157 h 4897157"/>
              <a:gd name="connsiteX14" fmla="*/ 3296920 w 3909391"/>
              <a:gd name="connsiteY14" fmla="*/ 4897157 h 4897157"/>
              <a:gd name="connsiteX15" fmla="*/ 2567167 w 3909391"/>
              <a:gd name="connsiteY15" fmla="*/ 4897157 h 4897157"/>
              <a:gd name="connsiteX16" fmla="*/ 1876508 w 3909391"/>
              <a:gd name="connsiteY16" fmla="*/ 4897157 h 4897157"/>
              <a:gd name="connsiteX17" fmla="*/ 1185849 w 3909391"/>
              <a:gd name="connsiteY17" fmla="*/ 4897157 h 4897157"/>
              <a:gd name="connsiteX18" fmla="*/ 0 w 3909391"/>
              <a:gd name="connsiteY18" fmla="*/ 4897157 h 4897157"/>
              <a:gd name="connsiteX19" fmla="*/ 0 w 3909391"/>
              <a:gd name="connsiteY19" fmla="*/ 4295506 h 4897157"/>
              <a:gd name="connsiteX20" fmla="*/ 0 w 3909391"/>
              <a:gd name="connsiteY20" fmla="*/ 3497969 h 4897157"/>
              <a:gd name="connsiteX21" fmla="*/ 0 w 3909391"/>
              <a:gd name="connsiteY21" fmla="*/ 2896319 h 4897157"/>
              <a:gd name="connsiteX22" fmla="*/ 0 w 3909391"/>
              <a:gd name="connsiteY22" fmla="*/ 2294668 h 4897157"/>
              <a:gd name="connsiteX23" fmla="*/ 0 w 3909391"/>
              <a:gd name="connsiteY23" fmla="*/ 1497131 h 4897157"/>
              <a:gd name="connsiteX24" fmla="*/ 0 w 3909391"/>
              <a:gd name="connsiteY24" fmla="*/ 944452 h 4897157"/>
              <a:gd name="connsiteX25" fmla="*/ 0 w 3909391"/>
              <a:gd name="connsiteY25" fmla="*/ 0 h 489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09391" h="4897157" fill="none" extrusionOk="0">
                <a:moveTo>
                  <a:pt x="0" y="0"/>
                </a:moveTo>
                <a:cubicBezTo>
                  <a:pt x="148864" y="-11929"/>
                  <a:pt x="292326" y="-23344"/>
                  <a:pt x="573377" y="0"/>
                </a:cubicBezTo>
                <a:cubicBezTo>
                  <a:pt x="854428" y="23344"/>
                  <a:pt x="995354" y="33061"/>
                  <a:pt x="1303130" y="0"/>
                </a:cubicBezTo>
                <a:cubicBezTo>
                  <a:pt x="1610906" y="-33061"/>
                  <a:pt x="1632944" y="-19259"/>
                  <a:pt x="1837414" y="0"/>
                </a:cubicBezTo>
                <a:cubicBezTo>
                  <a:pt x="2041884" y="19259"/>
                  <a:pt x="2243001" y="-17522"/>
                  <a:pt x="2567167" y="0"/>
                </a:cubicBezTo>
                <a:cubicBezTo>
                  <a:pt x="2891333" y="17522"/>
                  <a:pt x="2915165" y="10887"/>
                  <a:pt x="3140544" y="0"/>
                </a:cubicBezTo>
                <a:cubicBezTo>
                  <a:pt x="3365923" y="-10887"/>
                  <a:pt x="3610965" y="32721"/>
                  <a:pt x="3909391" y="0"/>
                </a:cubicBezTo>
                <a:cubicBezTo>
                  <a:pt x="3923057" y="192287"/>
                  <a:pt x="3920545" y="432736"/>
                  <a:pt x="3909391" y="650622"/>
                </a:cubicBezTo>
                <a:cubicBezTo>
                  <a:pt x="3898237" y="868508"/>
                  <a:pt x="3906474" y="961909"/>
                  <a:pt x="3909391" y="1252273"/>
                </a:cubicBezTo>
                <a:cubicBezTo>
                  <a:pt x="3912308" y="1542637"/>
                  <a:pt x="3937730" y="1720141"/>
                  <a:pt x="3909391" y="1902895"/>
                </a:cubicBezTo>
                <a:cubicBezTo>
                  <a:pt x="3881052" y="2085649"/>
                  <a:pt x="3901592" y="2438089"/>
                  <a:pt x="3909391" y="2602489"/>
                </a:cubicBezTo>
                <a:cubicBezTo>
                  <a:pt x="3917190" y="2766889"/>
                  <a:pt x="3886950" y="2976810"/>
                  <a:pt x="3909391" y="3253111"/>
                </a:cubicBezTo>
                <a:cubicBezTo>
                  <a:pt x="3931832" y="3529412"/>
                  <a:pt x="3926061" y="3681487"/>
                  <a:pt x="3909391" y="4001677"/>
                </a:cubicBezTo>
                <a:cubicBezTo>
                  <a:pt x="3892721" y="4321867"/>
                  <a:pt x="3916330" y="4477353"/>
                  <a:pt x="3909391" y="4897157"/>
                </a:cubicBezTo>
                <a:cubicBezTo>
                  <a:pt x="3786535" y="4905054"/>
                  <a:pt x="3540810" y="4906068"/>
                  <a:pt x="3296920" y="4897157"/>
                </a:cubicBezTo>
                <a:cubicBezTo>
                  <a:pt x="3053030" y="4888246"/>
                  <a:pt x="2926273" y="4919000"/>
                  <a:pt x="2567167" y="4897157"/>
                </a:cubicBezTo>
                <a:cubicBezTo>
                  <a:pt x="2208061" y="4875314"/>
                  <a:pt x="2175286" y="4863764"/>
                  <a:pt x="1876508" y="4897157"/>
                </a:cubicBezTo>
                <a:cubicBezTo>
                  <a:pt x="1577730" y="4930550"/>
                  <a:pt x="1484265" y="4929244"/>
                  <a:pt x="1185849" y="4897157"/>
                </a:cubicBezTo>
                <a:cubicBezTo>
                  <a:pt x="887433" y="4865070"/>
                  <a:pt x="568795" y="4872730"/>
                  <a:pt x="0" y="4897157"/>
                </a:cubicBezTo>
                <a:cubicBezTo>
                  <a:pt x="22218" y="4676703"/>
                  <a:pt x="-17333" y="4440180"/>
                  <a:pt x="0" y="4295506"/>
                </a:cubicBezTo>
                <a:cubicBezTo>
                  <a:pt x="17333" y="4150832"/>
                  <a:pt x="-26010" y="3877662"/>
                  <a:pt x="0" y="3497969"/>
                </a:cubicBezTo>
                <a:cubicBezTo>
                  <a:pt x="26010" y="3118276"/>
                  <a:pt x="-10006" y="3077884"/>
                  <a:pt x="0" y="2896319"/>
                </a:cubicBezTo>
                <a:cubicBezTo>
                  <a:pt x="10006" y="2714754"/>
                  <a:pt x="-732" y="2468252"/>
                  <a:pt x="0" y="2294668"/>
                </a:cubicBezTo>
                <a:cubicBezTo>
                  <a:pt x="732" y="2121084"/>
                  <a:pt x="1939" y="1866688"/>
                  <a:pt x="0" y="1497131"/>
                </a:cubicBezTo>
                <a:cubicBezTo>
                  <a:pt x="-1939" y="1127574"/>
                  <a:pt x="5726" y="1086903"/>
                  <a:pt x="0" y="944452"/>
                </a:cubicBezTo>
                <a:cubicBezTo>
                  <a:pt x="-5726" y="802001"/>
                  <a:pt x="-11880" y="224722"/>
                  <a:pt x="0" y="0"/>
                </a:cubicBezTo>
                <a:close/>
              </a:path>
              <a:path w="3909391" h="4897157" stroke="0" extrusionOk="0">
                <a:moveTo>
                  <a:pt x="0" y="0"/>
                </a:moveTo>
                <a:cubicBezTo>
                  <a:pt x="195175" y="-6058"/>
                  <a:pt x="450702" y="-27855"/>
                  <a:pt x="573377" y="0"/>
                </a:cubicBezTo>
                <a:cubicBezTo>
                  <a:pt x="696052" y="27855"/>
                  <a:pt x="967224" y="-27959"/>
                  <a:pt x="1146755" y="0"/>
                </a:cubicBezTo>
                <a:cubicBezTo>
                  <a:pt x="1326286" y="27959"/>
                  <a:pt x="1543704" y="-22435"/>
                  <a:pt x="1720132" y="0"/>
                </a:cubicBezTo>
                <a:cubicBezTo>
                  <a:pt x="1896560" y="22435"/>
                  <a:pt x="2197988" y="-14350"/>
                  <a:pt x="2332603" y="0"/>
                </a:cubicBezTo>
                <a:cubicBezTo>
                  <a:pt x="2467218" y="14350"/>
                  <a:pt x="2780028" y="25183"/>
                  <a:pt x="2945075" y="0"/>
                </a:cubicBezTo>
                <a:cubicBezTo>
                  <a:pt x="3110122" y="-25183"/>
                  <a:pt x="3605566" y="4727"/>
                  <a:pt x="3909391" y="0"/>
                </a:cubicBezTo>
                <a:cubicBezTo>
                  <a:pt x="3937216" y="251357"/>
                  <a:pt x="3903709" y="519980"/>
                  <a:pt x="3909391" y="699594"/>
                </a:cubicBezTo>
                <a:cubicBezTo>
                  <a:pt x="3915073" y="879208"/>
                  <a:pt x="3930854" y="1209257"/>
                  <a:pt x="3909391" y="1350216"/>
                </a:cubicBezTo>
                <a:cubicBezTo>
                  <a:pt x="3887928" y="1491175"/>
                  <a:pt x="3888948" y="1930715"/>
                  <a:pt x="3909391" y="2098782"/>
                </a:cubicBezTo>
                <a:cubicBezTo>
                  <a:pt x="3929834" y="2266849"/>
                  <a:pt x="3905247" y="2563547"/>
                  <a:pt x="3909391" y="2798375"/>
                </a:cubicBezTo>
                <a:cubicBezTo>
                  <a:pt x="3913535" y="3033203"/>
                  <a:pt x="3882870" y="3104753"/>
                  <a:pt x="3909391" y="3400026"/>
                </a:cubicBezTo>
                <a:cubicBezTo>
                  <a:pt x="3935912" y="3695299"/>
                  <a:pt x="3945405" y="3901671"/>
                  <a:pt x="3909391" y="4197563"/>
                </a:cubicBezTo>
                <a:cubicBezTo>
                  <a:pt x="3873377" y="4493455"/>
                  <a:pt x="3920265" y="4753320"/>
                  <a:pt x="3909391" y="4897157"/>
                </a:cubicBezTo>
                <a:cubicBezTo>
                  <a:pt x="3641880" y="4882285"/>
                  <a:pt x="3572008" y="4907113"/>
                  <a:pt x="3336014" y="4897157"/>
                </a:cubicBezTo>
                <a:cubicBezTo>
                  <a:pt x="3100020" y="4887201"/>
                  <a:pt x="2857202" y="4927793"/>
                  <a:pt x="2684448" y="4897157"/>
                </a:cubicBezTo>
                <a:cubicBezTo>
                  <a:pt x="2511694" y="4866521"/>
                  <a:pt x="2206330" y="4885535"/>
                  <a:pt x="1954696" y="4897157"/>
                </a:cubicBezTo>
                <a:cubicBezTo>
                  <a:pt x="1703062" y="4908779"/>
                  <a:pt x="1510213" y="4894633"/>
                  <a:pt x="1303130" y="4897157"/>
                </a:cubicBezTo>
                <a:cubicBezTo>
                  <a:pt x="1096047" y="4899681"/>
                  <a:pt x="1010204" y="4904727"/>
                  <a:pt x="729753" y="4897157"/>
                </a:cubicBezTo>
                <a:cubicBezTo>
                  <a:pt x="449302" y="4889587"/>
                  <a:pt x="355341" y="4911239"/>
                  <a:pt x="0" y="4897157"/>
                </a:cubicBezTo>
                <a:cubicBezTo>
                  <a:pt x="-11493" y="4658757"/>
                  <a:pt x="206" y="4551756"/>
                  <a:pt x="0" y="4344478"/>
                </a:cubicBezTo>
                <a:cubicBezTo>
                  <a:pt x="-206" y="4137200"/>
                  <a:pt x="21552" y="3876960"/>
                  <a:pt x="0" y="3742827"/>
                </a:cubicBezTo>
                <a:cubicBezTo>
                  <a:pt x="-21552" y="3608694"/>
                  <a:pt x="-10039" y="3193633"/>
                  <a:pt x="0" y="3043233"/>
                </a:cubicBezTo>
                <a:cubicBezTo>
                  <a:pt x="10039" y="2892833"/>
                  <a:pt x="-10937" y="2676963"/>
                  <a:pt x="0" y="2392611"/>
                </a:cubicBezTo>
                <a:cubicBezTo>
                  <a:pt x="10937" y="2108259"/>
                  <a:pt x="-4261" y="1978516"/>
                  <a:pt x="0" y="1644046"/>
                </a:cubicBezTo>
                <a:cubicBezTo>
                  <a:pt x="4261" y="1309577"/>
                  <a:pt x="20813" y="1288537"/>
                  <a:pt x="0" y="1091366"/>
                </a:cubicBezTo>
                <a:cubicBezTo>
                  <a:pt x="-20813" y="894195"/>
                  <a:pt x="52150" y="252627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2478203056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ED1C24"/>
                </a:solidFill>
              </a:rPr>
              <a:t>Some Upcoming Webinars of Interest to You…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E37833-107C-7435-8413-8FBF94DF44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448" y="184650"/>
            <a:ext cx="5013995" cy="6488700"/>
          </a:xfrm>
          <a:custGeom>
            <a:avLst/>
            <a:gdLst>
              <a:gd name="connsiteX0" fmla="*/ 0 w 5013995"/>
              <a:gd name="connsiteY0" fmla="*/ 0 h 6488700"/>
              <a:gd name="connsiteX1" fmla="*/ 476330 w 5013995"/>
              <a:gd name="connsiteY1" fmla="*/ 0 h 6488700"/>
              <a:gd name="connsiteX2" fmla="*/ 1052939 w 5013995"/>
              <a:gd name="connsiteY2" fmla="*/ 0 h 6488700"/>
              <a:gd name="connsiteX3" fmla="*/ 1629548 w 5013995"/>
              <a:gd name="connsiteY3" fmla="*/ 0 h 6488700"/>
              <a:gd name="connsiteX4" fmla="*/ 2356578 w 5013995"/>
              <a:gd name="connsiteY4" fmla="*/ 0 h 6488700"/>
              <a:gd name="connsiteX5" fmla="*/ 2933187 w 5013995"/>
              <a:gd name="connsiteY5" fmla="*/ 0 h 6488700"/>
              <a:gd name="connsiteX6" fmla="*/ 3459657 w 5013995"/>
              <a:gd name="connsiteY6" fmla="*/ 0 h 6488700"/>
              <a:gd name="connsiteX7" fmla="*/ 3935986 w 5013995"/>
              <a:gd name="connsiteY7" fmla="*/ 0 h 6488700"/>
              <a:gd name="connsiteX8" fmla="*/ 4412316 w 5013995"/>
              <a:gd name="connsiteY8" fmla="*/ 0 h 6488700"/>
              <a:gd name="connsiteX9" fmla="*/ 5013995 w 5013995"/>
              <a:gd name="connsiteY9" fmla="*/ 0 h 6488700"/>
              <a:gd name="connsiteX10" fmla="*/ 5013995 w 5013995"/>
              <a:gd name="connsiteY10" fmla="*/ 519096 h 6488700"/>
              <a:gd name="connsiteX11" fmla="*/ 5013995 w 5013995"/>
              <a:gd name="connsiteY11" fmla="*/ 973305 h 6488700"/>
              <a:gd name="connsiteX12" fmla="*/ 5013995 w 5013995"/>
              <a:gd name="connsiteY12" fmla="*/ 1427514 h 6488700"/>
              <a:gd name="connsiteX13" fmla="*/ 5013995 w 5013995"/>
              <a:gd name="connsiteY13" fmla="*/ 1881723 h 6488700"/>
              <a:gd name="connsiteX14" fmla="*/ 5013995 w 5013995"/>
              <a:gd name="connsiteY14" fmla="*/ 2335932 h 6488700"/>
              <a:gd name="connsiteX15" fmla="*/ 5013995 w 5013995"/>
              <a:gd name="connsiteY15" fmla="*/ 3114576 h 6488700"/>
              <a:gd name="connsiteX16" fmla="*/ 5013995 w 5013995"/>
              <a:gd name="connsiteY16" fmla="*/ 3828333 h 6488700"/>
              <a:gd name="connsiteX17" fmla="*/ 5013995 w 5013995"/>
              <a:gd name="connsiteY17" fmla="*/ 4477203 h 6488700"/>
              <a:gd name="connsiteX18" fmla="*/ 5013995 w 5013995"/>
              <a:gd name="connsiteY18" fmla="*/ 4996299 h 6488700"/>
              <a:gd name="connsiteX19" fmla="*/ 5013995 w 5013995"/>
              <a:gd name="connsiteY19" fmla="*/ 5645169 h 6488700"/>
              <a:gd name="connsiteX20" fmla="*/ 5013995 w 5013995"/>
              <a:gd name="connsiteY20" fmla="*/ 6488700 h 6488700"/>
              <a:gd name="connsiteX21" fmla="*/ 4537665 w 5013995"/>
              <a:gd name="connsiteY21" fmla="*/ 6488700 h 6488700"/>
              <a:gd name="connsiteX22" fmla="*/ 3961056 w 5013995"/>
              <a:gd name="connsiteY22" fmla="*/ 6488700 h 6488700"/>
              <a:gd name="connsiteX23" fmla="*/ 3234027 w 5013995"/>
              <a:gd name="connsiteY23" fmla="*/ 6488700 h 6488700"/>
              <a:gd name="connsiteX24" fmla="*/ 2757697 w 5013995"/>
              <a:gd name="connsiteY24" fmla="*/ 6488700 h 6488700"/>
              <a:gd name="connsiteX25" fmla="*/ 2181088 w 5013995"/>
              <a:gd name="connsiteY25" fmla="*/ 6488700 h 6488700"/>
              <a:gd name="connsiteX26" fmla="*/ 1704758 w 5013995"/>
              <a:gd name="connsiteY26" fmla="*/ 6488700 h 6488700"/>
              <a:gd name="connsiteX27" fmla="*/ 1128149 w 5013995"/>
              <a:gd name="connsiteY27" fmla="*/ 6488700 h 6488700"/>
              <a:gd name="connsiteX28" fmla="*/ 551539 w 5013995"/>
              <a:gd name="connsiteY28" fmla="*/ 6488700 h 6488700"/>
              <a:gd name="connsiteX29" fmla="*/ 0 w 5013995"/>
              <a:gd name="connsiteY29" fmla="*/ 6488700 h 6488700"/>
              <a:gd name="connsiteX30" fmla="*/ 0 w 5013995"/>
              <a:gd name="connsiteY30" fmla="*/ 5839830 h 6488700"/>
              <a:gd name="connsiteX31" fmla="*/ 0 w 5013995"/>
              <a:gd name="connsiteY31" fmla="*/ 5126073 h 6488700"/>
              <a:gd name="connsiteX32" fmla="*/ 0 w 5013995"/>
              <a:gd name="connsiteY32" fmla="*/ 4347429 h 6488700"/>
              <a:gd name="connsiteX33" fmla="*/ 0 w 5013995"/>
              <a:gd name="connsiteY33" fmla="*/ 3633672 h 6488700"/>
              <a:gd name="connsiteX34" fmla="*/ 0 w 5013995"/>
              <a:gd name="connsiteY34" fmla="*/ 2855028 h 6488700"/>
              <a:gd name="connsiteX35" fmla="*/ 0 w 5013995"/>
              <a:gd name="connsiteY35" fmla="*/ 2271045 h 6488700"/>
              <a:gd name="connsiteX36" fmla="*/ 0 w 5013995"/>
              <a:gd name="connsiteY36" fmla="*/ 1557288 h 6488700"/>
              <a:gd name="connsiteX37" fmla="*/ 0 w 5013995"/>
              <a:gd name="connsiteY37" fmla="*/ 973305 h 6488700"/>
              <a:gd name="connsiteX38" fmla="*/ 0 w 5013995"/>
              <a:gd name="connsiteY38" fmla="*/ 0 h 64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013995" h="6488700" fill="none" extrusionOk="0">
                <a:moveTo>
                  <a:pt x="0" y="0"/>
                </a:moveTo>
                <a:cubicBezTo>
                  <a:pt x="157083" y="22179"/>
                  <a:pt x="274546" y="3190"/>
                  <a:pt x="476330" y="0"/>
                </a:cubicBezTo>
                <a:cubicBezTo>
                  <a:pt x="678114" y="-3190"/>
                  <a:pt x="893184" y="26827"/>
                  <a:pt x="1052939" y="0"/>
                </a:cubicBezTo>
                <a:cubicBezTo>
                  <a:pt x="1212694" y="-26827"/>
                  <a:pt x="1357969" y="-14372"/>
                  <a:pt x="1629548" y="0"/>
                </a:cubicBezTo>
                <a:cubicBezTo>
                  <a:pt x="1901127" y="14372"/>
                  <a:pt x="2066115" y="-16911"/>
                  <a:pt x="2356578" y="0"/>
                </a:cubicBezTo>
                <a:cubicBezTo>
                  <a:pt x="2647041" y="16911"/>
                  <a:pt x="2726004" y="28222"/>
                  <a:pt x="2933187" y="0"/>
                </a:cubicBezTo>
                <a:cubicBezTo>
                  <a:pt x="3140370" y="-28222"/>
                  <a:pt x="3259827" y="-20576"/>
                  <a:pt x="3459657" y="0"/>
                </a:cubicBezTo>
                <a:cubicBezTo>
                  <a:pt x="3659487" y="20576"/>
                  <a:pt x="3829998" y="20699"/>
                  <a:pt x="3935986" y="0"/>
                </a:cubicBezTo>
                <a:cubicBezTo>
                  <a:pt x="4041974" y="-20699"/>
                  <a:pt x="4258390" y="-7982"/>
                  <a:pt x="4412316" y="0"/>
                </a:cubicBezTo>
                <a:cubicBezTo>
                  <a:pt x="4566242" y="7982"/>
                  <a:pt x="4820770" y="-6285"/>
                  <a:pt x="5013995" y="0"/>
                </a:cubicBezTo>
                <a:cubicBezTo>
                  <a:pt x="5039227" y="112724"/>
                  <a:pt x="5037780" y="363587"/>
                  <a:pt x="5013995" y="519096"/>
                </a:cubicBezTo>
                <a:cubicBezTo>
                  <a:pt x="4990210" y="674605"/>
                  <a:pt x="5008902" y="814049"/>
                  <a:pt x="5013995" y="973305"/>
                </a:cubicBezTo>
                <a:cubicBezTo>
                  <a:pt x="5019088" y="1132561"/>
                  <a:pt x="5016961" y="1278289"/>
                  <a:pt x="5013995" y="1427514"/>
                </a:cubicBezTo>
                <a:cubicBezTo>
                  <a:pt x="5011029" y="1576739"/>
                  <a:pt x="4997519" y="1757617"/>
                  <a:pt x="5013995" y="1881723"/>
                </a:cubicBezTo>
                <a:cubicBezTo>
                  <a:pt x="5030471" y="2005829"/>
                  <a:pt x="4999406" y="2240992"/>
                  <a:pt x="5013995" y="2335932"/>
                </a:cubicBezTo>
                <a:cubicBezTo>
                  <a:pt x="5028584" y="2430872"/>
                  <a:pt x="5019739" y="2770491"/>
                  <a:pt x="5013995" y="3114576"/>
                </a:cubicBezTo>
                <a:cubicBezTo>
                  <a:pt x="5008251" y="3458661"/>
                  <a:pt x="4980333" y="3641109"/>
                  <a:pt x="5013995" y="3828333"/>
                </a:cubicBezTo>
                <a:cubicBezTo>
                  <a:pt x="5047657" y="4015557"/>
                  <a:pt x="5028345" y="4285457"/>
                  <a:pt x="5013995" y="4477203"/>
                </a:cubicBezTo>
                <a:cubicBezTo>
                  <a:pt x="4999646" y="4668949"/>
                  <a:pt x="4995461" y="4866864"/>
                  <a:pt x="5013995" y="4996299"/>
                </a:cubicBezTo>
                <a:cubicBezTo>
                  <a:pt x="5032529" y="5125734"/>
                  <a:pt x="5034668" y="5350816"/>
                  <a:pt x="5013995" y="5645169"/>
                </a:cubicBezTo>
                <a:cubicBezTo>
                  <a:pt x="4993323" y="5939522"/>
                  <a:pt x="5050955" y="6312917"/>
                  <a:pt x="5013995" y="6488700"/>
                </a:cubicBezTo>
                <a:cubicBezTo>
                  <a:pt x="4794602" y="6484557"/>
                  <a:pt x="4645761" y="6488650"/>
                  <a:pt x="4537665" y="6488700"/>
                </a:cubicBezTo>
                <a:cubicBezTo>
                  <a:pt x="4429569" y="6488751"/>
                  <a:pt x="4090279" y="6510072"/>
                  <a:pt x="3961056" y="6488700"/>
                </a:cubicBezTo>
                <a:cubicBezTo>
                  <a:pt x="3831833" y="6467328"/>
                  <a:pt x="3511105" y="6473645"/>
                  <a:pt x="3234027" y="6488700"/>
                </a:cubicBezTo>
                <a:cubicBezTo>
                  <a:pt x="2956949" y="6503755"/>
                  <a:pt x="2986516" y="6509175"/>
                  <a:pt x="2757697" y="6488700"/>
                </a:cubicBezTo>
                <a:cubicBezTo>
                  <a:pt x="2528878" y="6468226"/>
                  <a:pt x="2423141" y="6465410"/>
                  <a:pt x="2181088" y="6488700"/>
                </a:cubicBezTo>
                <a:cubicBezTo>
                  <a:pt x="1939035" y="6511990"/>
                  <a:pt x="1828999" y="6505537"/>
                  <a:pt x="1704758" y="6488700"/>
                </a:cubicBezTo>
                <a:cubicBezTo>
                  <a:pt x="1580517" y="6471864"/>
                  <a:pt x="1312490" y="6482874"/>
                  <a:pt x="1128149" y="6488700"/>
                </a:cubicBezTo>
                <a:cubicBezTo>
                  <a:pt x="943808" y="6494526"/>
                  <a:pt x="759455" y="6478502"/>
                  <a:pt x="551539" y="6488700"/>
                </a:cubicBezTo>
                <a:cubicBezTo>
                  <a:pt x="343623" y="6498899"/>
                  <a:pt x="265347" y="6479316"/>
                  <a:pt x="0" y="6488700"/>
                </a:cubicBezTo>
                <a:cubicBezTo>
                  <a:pt x="-2469" y="6289879"/>
                  <a:pt x="16980" y="6072119"/>
                  <a:pt x="0" y="5839830"/>
                </a:cubicBezTo>
                <a:cubicBezTo>
                  <a:pt x="-16980" y="5607541"/>
                  <a:pt x="-12233" y="5301438"/>
                  <a:pt x="0" y="5126073"/>
                </a:cubicBezTo>
                <a:cubicBezTo>
                  <a:pt x="12233" y="4950708"/>
                  <a:pt x="3969" y="4568033"/>
                  <a:pt x="0" y="4347429"/>
                </a:cubicBezTo>
                <a:cubicBezTo>
                  <a:pt x="-3969" y="4126825"/>
                  <a:pt x="-5931" y="3979825"/>
                  <a:pt x="0" y="3633672"/>
                </a:cubicBezTo>
                <a:cubicBezTo>
                  <a:pt x="5931" y="3287519"/>
                  <a:pt x="-12878" y="3127617"/>
                  <a:pt x="0" y="2855028"/>
                </a:cubicBezTo>
                <a:cubicBezTo>
                  <a:pt x="12878" y="2582439"/>
                  <a:pt x="23983" y="2451883"/>
                  <a:pt x="0" y="2271045"/>
                </a:cubicBezTo>
                <a:cubicBezTo>
                  <a:pt x="-23983" y="2090207"/>
                  <a:pt x="7066" y="1834192"/>
                  <a:pt x="0" y="1557288"/>
                </a:cubicBezTo>
                <a:cubicBezTo>
                  <a:pt x="-7066" y="1280384"/>
                  <a:pt x="-11705" y="1124714"/>
                  <a:pt x="0" y="973305"/>
                </a:cubicBezTo>
                <a:cubicBezTo>
                  <a:pt x="11705" y="821896"/>
                  <a:pt x="-19464" y="458994"/>
                  <a:pt x="0" y="0"/>
                </a:cubicBezTo>
                <a:close/>
              </a:path>
              <a:path w="5013995" h="6488700" stroke="0" extrusionOk="0">
                <a:moveTo>
                  <a:pt x="0" y="0"/>
                </a:moveTo>
                <a:cubicBezTo>
                  <a:pt x="172087" y="12276"/>
                  <a:pt x="312574" y="12752"/>
                  <a:pt x="576609" y="0"/>
                </a:cubicBezTo>
                <a:cubicBezTo>
                  <a:pt x="840644" y="-12752"/>
                  <a:pt x="1071738" y="7683"/>
                  <a:pt x="1203359" y="0"/>
                </a:cubicBezTo>
                <a:cubicBezTo>
                  <a:pt x="1334980" y="-7683"/>
                  <a:pt x="1487255" y="-19584"/>
                  <a:pt x="1679688" y="0"/>
                </a:cubicBezTo>
                <a:cubicBezTo>
                  <a:pt x="1872121" y="19584"/>
                  <a:pt x="1947014" y="-10387"/>
                  <a:pt x="2156018" y="0"/>
                </a:cubicBezTo>
                <a:cubicBezTo>
                  <a:pt x="2365022" y="10387"/>
                  <a:pt x="2625771" y="-8669"/>
                  <a:pt x="2782767" y="0"/>
                </a:cubicBezTo>
                <a:cubicBezTo>
                  <a:pt x="2939763" y="8669"/>
                  <a:pt x="3218834" y="-21408"/>
                  <a:pt x="3459657" y="0"/>
                </a:cubicBezTo>
                <a:cubicBezTo>
                  <a:pt x="3700480" y="21408"/>
                  <a:pt x="3809453" y="-11973"/>
                  <a:pt x="4086406" y="0"/>
                </a:cubicBezTo>
                <a:cubicBezTo>
                  <a:pt x="4363359" y="11973"/>
                  <a:pt x="4803518" y="-6254"/>
                  <a:pt x="5013995" y="0"/>
                </a:cubicBezTo>
                <a:cubicBezTo>
                  <a:pt x="5022151" y="157568"/>
                  <a:pt x="5032750" y="232397"/>
                  <a:pt x="5013995" y="454209"/>
                </a:cubicBezTo>
                <a:cubicBezTo>
                  <a:pt x="4995240" y="676021"/>
                  <a:pt x="4989875" y="747176"/>
                  <a:pt x="5013995" y="973305"/>
                </a:cubicBezTo>
                <a:cubicBezTo>
                  <a:pt x="5038115" y="1199434"/>
                  <a:pt x="4989303" y="1308310"/>
                  <a:pt x="5013995" y="1492401"/>
                </a:cubicBezTo>
                <a:cubicBezTo>
                  <a:pt x="5038687" y="1676492"/>
                  <a:pt x="5026362" y="1782609"/>
                  <a:pt x="5013995" y="1946610"/>
                </a:cubicBezTo>
                <a:cubicBezTo>
                  <a:pt x="5001628" y="2110611"/>
                  <a:pt x="5000836" y="2313329"/>
                  <a:pt x="5013995" y="2465706"/>
                </a:cubicBezTo>
                <a:cubicBezTo>
                  <a:pt x="5027154" y="2618083"/>
                  <a:pt x="5019289" y="2883389"/>
                  <a:pt x="5013995" y="3244350"/>
                </a:cubicBezTo>
                <a:cubicBezTo>
                  <a:pt x="5008701" y="3605311"/>
                  <a:pt x="5029411" y="3633042"/>
                  <a:pt x="5013995" y="3828333"/>
                </a:cubicBezTo>
                <a:cubicBezTo>
                  <a:pt x="4998579" y="4023624"/>
                  <a:pt x="4986064" y="4313639"/>
                  <a:pt x="5013995" y="4542090"/>
                </a:cubicBezTo>
                <a:cubicBezTo>
                  <a:pt x="5041926" y="4770541"/>
                  <a:pt x="5025435" y="5028994"/>
                  <a:pt x="5013995" y="5190960"/>
                </a:cubicBezTo>
                <a:cubicBezTo>
                  <a:pt x="5002556" y="5352926"/>
                  <a:pt x="5019151" y="5582860"/>
                  <a:pt x="5013995" y="5904717"/>
                </a:cubicBezTo>
                <a:cubicBezTo>
                  <a:pt x="5008839" y="6226574"/>
                  <a:pt x="4986279" y="6261276"/>
                  <a:pt x="5013995" y="6488700"/>
                </a:cubicBezTo>
                <a:cubicBezTo>
                  <a:pt x="4753580" y="6461116"/>
                  <a:pt x="4462802" y="6500940"/>
                  <a:pt x="4286966" y="6488700"/>
                </a:cubicBezTo>
                <a:cubicBezTo>
                  <a:pt x="4111130" y="6476460"/>
                  <a:pt x="3894990" y="6517158"/>
                  <a:pt x="3710356" y="6488700"/>
                </a:cubicBezTo>
                <a:cubicBezTo>
                  <a:pt x="3525722" y="6460243"/>
                  <a:pt x="3299630" y="6511839"/>
                  <a:pt x="2983327" y="6488700"/>
                </a:cubicBezTo>
                <a:cubicBezTo>
                  <a:pt x="2667024" y="6465561"/>
                  <a:pt x="2674688" y="6473051"/>
                  <a:pt x="2506998" y="6488700"/>
                </a:cubicBezTo>
                <a:cubicBezTo>
                  <a:pt x="2339308" y="6504349"/>
                  <a:pt x="2016868" y="6485442"/>
                  <a:pt x="1830108" y="6488700"/>
                </a:cubicBezTo>
                <a:cubicBezTo>
                  <a:pt x="1643348" y="6491959"/>
                  <a:pt x="1502938" y="6469599"/>
                  <a:pt x="1253499" y="6488700"/>
                </a:cubicBezTo>
                <a:cubicBezTo>
                  <a:pt x="1004060" y="6507801"/>
                  <a:pt x="913354" y="6495552"/>
                  <a:pt x="777169" y="6488700"/>
                </a:cubicBezTo>
                <a:cubicBezTo>
                  <a:pt x="640984" y="6481849"/>
                  <a:pt x="212497" y="6461961"/>
                  <a:pt x="0" y="6488700"/>
                </a:cubicBezTo>
                <a:cubicBezTo>
                  <a:pt x="-30717" y="6203575"/>
                  <a:pt x="-9268" y="6098660"/>
                  <a:pt x="0" y="5839830"/>
                </a:cubicBezTo>
                <a:cubicBezTo>
                  <a:pt x="9268" y="5581000"/>
                  <a:pt x="-16515" y="5320710"/>
                  <a:pt x="0" y="5126073"/>
                </a:cubicBezTo>
                <a:cubicBezTo>
                  <a:pt x="16515" y="4931436"/>
                  <a:pt x="22340" y="4807298"/>
                  <a:pt x="0" y="4606977"/>
                </a:cubicBezTo>
                <a:cubicBezTo>
                  <a:pt x="-22340" y="4406656"/>
                  <a:pt x="-1181" y="4231869"/>
                  <a:pt x="0" y="3893220"/>
                </a:cubicBezTo>
                <a:cubicBezTo>
                  <a:pt x="1181" y="3554571"/>
                  <a:pt x="10370" y="3517834"/>
                  <a:pt x="0" y="3309237"/>
                </a:cubicBezTo>
                <a:cubicBezTo>
                  <a:pt x="-10370" y="3100640"/>
                  <a:pt x="763" y="2993214"/>
                  <a:pt x="0" y="2855028"/>
                </a:cubicBezTo>
                <a:cubicBezTo>
                  <a:pt x="-763" y="2716842"/>
                  <a:pt x="-29310" y="2499430"/>
                  <a:pt x="0" y="2206158"/>
                </a:cubicBezTo>
                <a:cubicBezTo>
                  <a:pt x="29310" y="1912886"/>
                  <a:pt x="31145" y="1795489"/>
                  <a:pt x="0" y="1492401"/>
                </a:cubicBezTo>
                <a:cubicBezTo>
                  <a:pt x="-31145" y="1189313"/>
                  <a:pt x="-31828" y="926479"/>
                  <a:pt x="0" y="713757"/>
                </a:cubicBezTo>
                <a:cubicBezTo>
                  <a:pt x="31828" y="501035"/>
                  <a:pt x="-26504" y="311852"/>
                  <a:pt x="0" y="0"/>
                </a:cubicBezTo>
                <a:close/>
              </a:path>
            </a:pathLst>
          </a:custGeom>
          <a:ln w="38100">
            <a:solidFill>
              <a:srgbClr val="ED1C24"/>
            </a:solidFill>
            <a:extLst>
              <a:ext uri="{C807C97D-BFC1-408E-A445-0C87EB9F89A2}">
                <ask:lineSketchStyleProps xmlns:ask="http://schemas.microsoft.com/office/drawing/2018/sketchyshapes" sd="1894357731"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4B3FB-D6E4-F19D-48ED-01E74BE84990}"/>
              </a:ext>
            </a:extLst>
          </p:cNvPr>
          <p:cNvSpPr txBox="1"/>
          <p:nvPr/>
        </p:nvSpPr>
        <p:spPr>
          <a:xfrm>
            <a:off x="6019409" y="60726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https://www.nativelearningcenter.com/training-events/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9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6AFBFF-D680-566A-5948-25BF0ABA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11" y="1290913"/>
            <a:ext cx="2990573" cy="4406345"/>
          </a:xfrm>
          <a:custGeom>
            <a:avLst/>
            <a:gdLst>
              <a:gd name="connsiteX0" fmla="*/ 0 w 2990573"/>
              <a:gd name="connsiteY0" fmla="*/ 0 h 4406345"/>
              <a:gd name="connsiteX1" fmla="*/ 568209 w 2990573"/>
              <a:gd name="connsiteY1" fmla="*/ 0 h 4406345"/>
              <a:gd name="connsiteX2" fmla="*/ 1166323 w 2990573"/>
              <a:gd name="connsiteY2" fmla="*/ 0 h 4406345"/>
              <a:gd name="connsiteX3" fmla="*/ 1764438 w 2990573"/>
              <a:gd name="connsiteY3" fmla="*/ 0 h 4406345"/>
              <a:gd name="connsiteX4" fmla="*/ 2332647 w 2990573"/>
              <a:gd name="connsiteY4" fmla="*/ 0 h 4406345"/>
              <a:gd name="connsiteX5" fmla="*/ 2990573 w 2990573"/>
              <a:gd name="connsiteY5" fmla="*/ 0 h 4406345"/>
              <a:gd name="connsiteX6" fmla="*/ 2990573 w 2990573"/>
              <a:gd name="connsiteY6" fmla="*/ 497288 h 4406345"/>
              <a:gd name="connsiteX7" fmla="*/ 2990573 w 2990573"/>
              <a:gd name="connsiteY7" fmla="*/ 1126765 h 4406345"/>
              <a:gd name="connsiteX8" fmla="*/ 2990573 w 2990573"/>
              <a:gd name="connsiteY8" fmla="*/ 1668116 h 4406345"/>
              <a:gd name="connsiteX9" fmla="*/ 2990573 w 2990573"/>
              <a:gd name="connsiteY9" fmla="*/ 2209467 h 4406345"/>
              <a:gd name="connsiteX10" fmla="*/ 2990573 w 2990573"/>
              <a:gd name="connsiteY10" fmla="*/ 2706755 h 4406345"/>
              <a:gd name="connsiteX11" fmla="*/ 2990573 w 2990573"/>
              <a:gd name="connsiteY11" fmla="*/ 3424360 h 4406345"/>
              <a:gd name="connsiteX12" fmla="*/ 2990573 w 2990573"/>
              <a:gd name="connsiteY12" fmla="*/ 4406345 h 4406345"/>
              <a:gd name="connsiteX13" fmla="*/ 2362553 w 2990573"/>
              <a:gd name="connsiteY13" fmla="*/ 4406345 h 4406345"/>
              <a:gd name="connsiteX14" fmla="*/ 1704627 w 2990573"/>
              <a:gd name="connsiteY14" fmla="*/ 4406345 h 4406345"/>
              <a:gd name="connsiteX15" fmla="*/ 1166323 w 2990573"/>
              <a:gd name="connsiteY15" fmla="*/ 4406345 h 4406345"/>
              <a:gd name="connsiteX16" fmla="*/ 0 w 2990573"/>
              <a:gd name="connsiteY16" fmla="*/ 4406345 h 4406345"/>
              <a:gd name="connsiteX17" fmla="*/ 0 w 2990573"/>
              <a:gd name="connsiteY17" fmla="*/ 3732804 h 4406345"/>
              <a:gd name="connsiteX18" fmla="*/ 0 w 2990573"/>
              <a:gd name="connsiteY18" fmla="*/ 3147389 h 4406345"/>
              <a:gd name="connsiteX19" fmla="*/ 0 w 2990573"/>
              <a:gd name="connsiteY19" fmla="*/ 2473848 h 4406345"/>
              <a:gd name="connsiteX20" fmla="*/ 0 w 2990573"/>
              <a:gd name="connsiteY20" fmla="*/ 1756243 h 4406345"/>
              <a:gd name="connsiteX21" fmla="*/ 0 w 2990573"/>
              <a:gd name="connsiteY21" fmla="*/ 1258956 h 4406345"/>
              <a:gd name="connsiteX22" fmla="*/ 0 w 2990573"/>
              <a:gd name="connsiteY22" fmla="*/ 673541 h 4406345"/>
              <a:gd name="connsiteX23" fmla="*/ 0 w 2990573"/>
              <a:gd name="connsiteY23" fmla="*/ 0 h 440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90573" h="4406345" fill="none" extrusionOk="0">
                <a:moveTo>
                  <a:pt x="0" y="0"/>
                </a:moveTo>
                <a:cubicBezTo>
                  <a:pt x="114877" y="13920"/>
                  <a:pt x="369159" y="9700"/>
                  <a:pt x="568209" y="0"/>
                </a:cubicBezTo>
                <a:cubicBezTo>
                  <a:pt x="767259" y="-9700"/>
                  <a:pt x="902985" y="1186"/>
                  <a:pt x="1166323" y="0"/>
                </a:cubicBezTo>
                <a:cubicBezTo>
                  <a:pt x="1429661" y="-1186"/>
                  <a:pt x="1503005" y="-20363"/>
                  <a:pt x="1764438" y="0"/>
                </a:cubicBezTo>
                <a:cubicBezTo>
                  <a:pt x="2025871" y="20363"/>
                  <a:pt x="2078399" y="-5201"/>
                  <a:pt x="2332647" y="0"/>
                </a:cubicBezTo>
                <a:cubicBezTo>
                  <a:pt x="2586895" y="5201"/>
                  <a:pt x="2802914" y="19203"/>
                  <a:pt x="2990573" y="0"/>
                </a:cubicBezTo>
                <a:cubicBezTo>
                  <a:pt x="3015414" y="111791"/>
                  <a:pt x="2980498" y="255867"/>
                  <a:pt x="2990573" y="497288"/>
                </a:cubicBezTo>
                <a:cubicBezTo>
                  <a:pt x="3000648" y="738709"/>
                  <a:pt x="3022035" y="908540"/>
                  <a:pt x="2990573" y="1126765"/>
                </a:cubicBezTo>
                <a:cubicBezTo>
                  <a:pt x="2959111" y="1344990"/>
                  <a:pt x="3010812" y="1470862"/>
                  <a:pt x="2990573" y="1668116"/>
                </a:cubicBezTo>
                <a:cubicBezTo>
                  <a:pt x="2970334" y="1865370"/>
                  <a:pt x="2966205" y="1965070"/>
                  <a:pt x="2990573" y="2209467"/>
                </a:cubicBezTo>
                <a:cubicBezTo>
                  <a:pt x="3014941" y="2453864"/>
                  <a:pt x="3006704" y="2544828"/>
                  <a:pt x="2990573" y="2706755"/>
                </a:cubicBezTo>
                <a:cubicBezTo>
                  <a:pt x="2974442" y="2868682"/>
                  <a:pt x="3009882" y="3085017"/>
                  <a:pt x="2990573" y="3424360"/>
                </a:cubicBezTo>
                <a:cubicBezTo>
                  <a:pt x="2971264" y="3763703"/>
                  <a:pt x="2982864" y="4058014"/>
                  <a:pt x="2990573" y="4406345"/>
                </a:cubicBezTo>
                <a:cubicBezTo>
                  <a:pt x="2823377" y="4379088"/>
                  <a:pt x="2594441" y="4392785"/>
                  <a:pt x="2362553" y="4406345"/>
                </a:cubicBezTo>
                <a:cubicBezTo>
                  <a:pt x="2130665" y="4419905"/>
                  <a:pt x="1922347" y="4414111"/>
                  <a:pt x="1704627" y="4406345"/>
                </a:cubicBezTo>
                <a:cubicBezTo>
                  <a:pt x="1486907" y="4398579"/>
                  <a:pt x="1373413" y="4384097"/>
                  <a:pt x="1166323" y="4406345"/>
                </a:cubicBezTo>
                <a:cubicBezTo>
                  <a:pt x="959233" y="4428593"/>
                  <a:pt x="410254" y="4422479"/>
                  <a:pt x="0" y="4406345"/>
                </a:cubicBezTo>
                <a:cubicBezTo>
                  <a:pt x="-2199" y="4229426"/>
                  <a:pt x="-21230" y="3903392"/>
                  <a:pt x="0" y="3732804"/>
                </a:cubicBezTo>
                <a:cubicBezTo>
                  <a:pt x="21230" y="3562216"/>
                  <a:pt x="-29202" y="3306678"/>
                  <a:pt x="0" y="3147389"/>
                </a:cubicBezTo>
                <a:cubicBezTo>
                  <a:pt x="29202" y="2988100"/>
                  <a:pt x="13809" y="2623001"/>
                  <a:pt x="0" y="2473848"/>
                </a:cubicBezTo>
                <a:cubicBezTo>
                  <a:pt x="-13809" y="2324695"/>
                  <a:pt x="-10969" y="1969892"/>
                  <a:pt x="0" y="1756243"/>
                </a:cubicBezTo>
                <a:cubicBezTo>
                  <a:pt x="10969" y="1542595"/>
                  <a:pt x="-14574" y="1384055"/>
                  <a:pt x="0" y="1258956"/>
                </a:cubicBezTo>
                <a:cubicBezTo>
                  <a:pt x="14574" y="1133857"/>
                  <a:pt x="23984" y="940040"/>
                  <a:pt x="0" y="673541"/>
                </a:cubicBezTo>
                <a:cubicBezTo>
                  <a:pt x="-23984" y="407043"/>
                  <a:pt x="26800" y="253834"/>
                  <a:pt x="0" y="0"/>
                </a:cubicBezTo>
                <a:close/>
              </a:path>
              <a:path w="2990573" h="4406345" stroke="0" extrusionOk="0">
                <a:moveTo>
                  <a:pt x="0" y="0"/>
                </a:moveTo>
                <a:cubicBezTo>
                  <a:pt x="178965" y="26234"/>
                  <a:pt x="392059" y="-6106"/>
                  <a:pt x="538303" y="0"/>
                </a:cubicBezTo>
                <a:cubicBezTo>
                  <a:pt x="684547" y="6106"/>
                  <a:pt x="808004" y="-23513"/>
                  <a:pt x="1076606" y="0"/>
                </a:cubicBezTo>
                <a:cubicBezTo>
                  <a:pt x="1345208" y="23513"/>
                  <a:pt x="1402047" y="16398"/>
                  <a:pt x="1704627" y="0"/>
                </a:cubicBezTo>
                <a:cubicBezTo>
                  <a:pt x="2007207" y="-16398"/>
                  <a:pt x="2158592" y="-16047"/>
                  <a:pt x="2362553" y="0"/>
                </a:cubicBezTo>
                <a:cubicBezTo>
                  <a:pt x="2566514" y="16047"/>
                  <a:pt x="2736197" y="14367"/>
                  <a:pt x="2990573" y="0"/>
                </a:cubicBezTo>
                <a:cubicBezTo>
                  <a:pt x="2983397" y="317590"/>
                  <a:pt x="2988328" y="519130"/>
                  <a:pt x="2990573" y="673541"/>
                </a:cubicBezTo>
                <a:cubicBezTo>
                  <a:pt x="2992818" y="827952"/>
                  <a:pt x="3013762" y="979869"/>
                  <a:pt x="2990573" y="1214892"/>
                </a:cubicBezTo>
                <a:cubicBezTo>
                  <a:pt x="2967384" y="1449915"/>
                  <a:pt x="2991565" y="1609315"/>
                  <a:pt x="2990573" y="1712180"/>
                </a:cubicBezTo>
                <a:cubicBezTo>
                  <a:pt x="2989581" y="1815045"/>
                  <a:pt x="3013968" y="1968974"/>
                  <a:pt x="2990573" y="2209467"/>
                </a:cubicBezTo>
                <a:cubicBezTo>
                  <a:pt x="2967178" y="2449960"/>
                  <a:pt x="2971406" y="2656860"/>
                  <a:pt x="2990573" y="2838945"/>
                </a:cubicBezTo>
                <a:cubicBezTo>
                  <a:pt x="3009740" y="3021030"/>
                  <a:pt x="2997590" y="3309553"/>
                  <a:pt x="2990573" y="3512486"/>
                </a:cubicBezTo>
                <a:cubicBezTo>
                  <a:pt x="2983556" y="3715419"/>
                  <a:pt x="3003906" y="4153949"/>
                  <a:pt x="2990573" y="4406345"/>
                </a:cubicBezTo>
                <a:cubicBezTo>
                  <a:pt x="2728978" y="4384035"/>
                  <a:pt x="2686498" y="4421977"/>
                  <a:pt x="2392458" y="4406345"/>
                </a:cubicBezTo>
                <a:cubicBezTo>
                  <a:pt x="2098419" y="4390713"/>
                  <a:pt x="1946818" y="4426631"/>
                  <a:pt x="1764438" y="4406345"/>
                </a:cubicBezTo>
                <a:cubicBezTo>
                  <a:pt x="1582058" y="4386059"/>
                  <a:pt x="1402754" y="4408659"/>
                  <a:pt x="1256041" y="4406345"/>
                </a:cubicBezTo>
                <a:cubicBezTo>
                  <a:pt x="1109328" y="4404031"/>
                  <a:pt x="911738" y="4432526"/>
                  <a:pt x="628020" y="4406345"/>
                </a:cubicBezTo>
                <a:cubicBezTo>
                  <a:pt x="344302" y="4380164"/>
                  <a:pt x="221248" y="4427055"/>
                  <a:pt x="0" y="4406345"/>
                </a:cubicBezTo>
                <a:cubicBezTo>
                  <a:pt x="24954" y="4207232"/>
                  <a:pt x="-11577" y="4006791"/>
                  <a:pt x="0" y="3688740"/>
                </a:cubicBezTo>
                <a:cubicBezTo>
                  <a:pt x="11577" y="3370689"/>
                  <a:pt x="13347" y="3259720"/>
                  <a:pt x="0" y="3015199"/>
                </a:cubicBezTo>
                <a:cubicBezTo>
                  <a:pt x="-13347" y="2770678"/>
                  <a:pt x="26420" y="2524264"/>
                  <a:pt x="0" y="2385721"/>
                </a:cubicBezTo>
                <a:cubicBezTo>
                  <a:pt x="-26420" y="2247178"/>
                  <a:pt x="-11496" y="1932126"/>
                  <a:pt x="0" y="1712180"/>
                </a:cubicBezTo>
                <a:cubicBezTo>
                  <a:pt x="11496" y="1492234"/>
                  <a:pt x="-23085" y="1283478"/>
                  <a:pt x="0" y="1170829"/>
                </a:cubicBezTo>
                <a:cubicBezTo>
                  <a:pt x="23085" y="1058180"/>
                  <a:pt x="14594" y="882218"/>
                  <a:pt x="0" y="629478"/>
                </a:cubicBezTo>
                <a:cubicBezTo>
                  <a:pt x="-14594" y="376738"/>
                  <a:pt x="29727" y="133138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521183386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t">
            <a:normAutofit/>
          </a:bodyPr>
          <a:lstStyle/>
          <a:p>
            <a:pPr algn="ctr"/>
            <a:r>
              <a:rPr lang="en-US" sz="5400" b="1" dirty="0">
                <a:solidFill>
                  <a:srgbClr val="ED1C24"/>
                </a:solidFill>
              </a:rPr>
              <a:t>We are Very Proud of the work we do</a:t>
            </a:r>
            <a:endParaRPr lang="en-US" sz="5400" dirty="0">
              <a:solidFill>
                <a:srgbClr val="ED1C2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8D3BC-4282-2B30-DCFE-A4C006F1AD8F}"/>
              </a:ext>
            </a:extLst>
          </p:cNvPr>
          <p:cNvSpPr/>
          <p:nvPr/>
        </p:nvSpPr>
        <p:spPr>
          <a:xfrm>
            <a:off x="3740383" y="0"/>
            <a:ext cx="242529" cy="6858000"/>
          </a:xfrm>
          <a:prstGeom prst="rec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text, newspaper, screenshot, several&#10;&#10;AI-generated content may be incorrect.">
            <a:extLst>
              <a:ext uri="{FF2B5EF4-FFF2-40B4-BE49-F238E27FC236}">
                <a16:creationId xmlns:a16="http://schemas.microsoft.com/office/drawing/2014/main" id="{D876115F-0037-2813-3719-BD8F88296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76" y="-43130"/>
            <a:ext cx="3729792" cy="5779698"/>
          </a:xfrm>
          <a:prstGeom prst="rect">
            <a:avLst/>
          </a:prstGeom>
        </p:spPr>
      </p:pic>
      <p:pic>
        <p:nvPicPr>
          <p:cNvPr id="24" name="Picture 23" descr="A picture containing text, newspaper, screenshot&#10;&#10;AI-generated content may be incorrect.">
            <a:extLst>
              <a:ext uri="{FF2B5EF4-FFF2-40B4-BE49-F238E27FC236}">
                <a16:creationId xmlns:a16="http://schemas.microsoft.com/office/drawing/2014/main" id="{6E58F69C-3F32-26EE-FC88-D839738CE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68" y="-43130"/>
            <a:ext cx="4419404" cy="6858000"/>
          </a:xfrm>
          <a:prstGeom prst="rect">
            <a:avLst/>
          </a:prstGeom>
        </p:spPr>
      </p:pic>
      <p:pic>
        <p:nvPicPr>
          <p:cNvPr id="26" name="Picture 2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EB33E06-774B-277E-AB0E-FD31D73B0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75" y="5731460"/>
            <a:ext cx="3729791" cy="11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3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2039F-1B44-EE72-108D-FC88A13B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599" y="347872"/>
            <a:ext cx="4448176" cy="610235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ED1C24"/>
                </a:solidFill>
              </a:rPr>
              <a:t>My Contact Information:</a:t>
            </a:r>
            <a:br>
              <a:rPr lang="en-US" u="sng" dirty="0">
                <a:solidFill>
                  <a:srgbClr val="ED1C24"/>
                </a:solidFill>
              </a:rPr>
            </a:br>
            <a:br>
              <a:rPr lang="en-US" dirty="0">
                <a:solidFill>
                  <a:srgbClr val="ED1C24"/>
                </a:solidFill>
              </a:rPr>
            </a:br>
            <a:r>
              <a:rPr lang="en-US" dirty="0">
                <a:solidFill>
                  <a:srgbClr val="FEF200"/>
                </a:solidFill>
              </a:rPr>
              <a:t>jasminerahming1</a:t>
            </a:r>
            <a:r>
              <a:rPr lang="en-US" dirty="0">
                <a:solidFill>
                  <a:srgbClr val="FEF2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@semtribe.com</a:t>
            </a:r>
            <a:r>
              <a:rPr lang="en-US" dirty="0">
                <a:solidFill>
                  <a:srgbClr val="FEF200"/>
                </a:solidFill>
              </a:rPr>
              <a:t>   </a:t>
            </a:r>
            <a:br>
              <a:rPr lang="en-US" dirty="0">
                <a:solidFill>
                  <a:srgbClr val="ED1C24"/>
                </a:solidFill>
              </a:rPr>
            </a:br>
            <a:br>
              <a:rPr lang="en-US" dirty="0">
                <a:solidFill>
                  <a:srgbClr val="ED1C24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(954) 985-2331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618E16-13B7-A359-1B91-7A01368E81D1}"/>
              </a:ext>
            </a:extLst>
          </p:cNvPr>
          <p:cNvSpPr txBox="1">
            <a:spLocks/>
          </p:cNvSpPr>
          <p:nvPr/>
        </p:nvSpPr>
        <p:spPr>
          <a:xfrm>
            <a:off x="77638" y="407778"/>
            <a:ext cx="7363544" cy="1906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ED1C24"/>
                </a:solidFill>
              </a:rPr>
              <a:t>Thank you from the </a:t>
            </a:r>
          </a:p>
          <a:p>
            <a:pPr algn="ctr"/>
            <a:r>
              <a:rPr lang="en-US" sz="5400" b="1" dirty="0">
                <a:solidFill>
                  <a:srgbClr val="ED1C24"/>
                </a:solidFill>
              </a:rPr>
              <a:t>Native Learning Center!</a:t>
            </a:r>
            <a:br>
              <a:rPr lang="en-US" u="sng" dirty="0">
                <a:solidFill>
                  <a:srgbClr val="ED1C24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sky, outdoor, road, building&#10;&#10;AI-generated content may be incorrect.">
            <a:extLst>
              <a:ext uri="{FF2B5EF4-FFF2-40B4-BE49-F238E27FC236}">
                <a16:creationId xmlns:a16="http://schemas.microsoft.com/office/drawing/2014/main" id="{1E5E5E0C-780E-FEB2-6A9B-A68845912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4000" r="1210"/>
          <a:stretch>
            <a:fillRect/>
          </a:stretch>
        </p:blipFill>
        <p:spPr>
          <a:xfrm>
            <a:off x="221482" y="1808480"/>
            <a:ext cx="3229946" cy="2386551"/>
          </a:xfrm>
          <a:prstGeom prst="rect">
            <a:avLst/>
          </a:prstGeom>
        </p:spPr>
      </p:pic>
      <p:pic>
        <p:nvPicPr>
          <p:cNvPr id="10" name="Picture 9" descr="A picture containing indoor, plant, furniture&#10;&#10;AI-generated content may be incorrect.">
            <a:extLst>
              <a:ext uri="{FF2B5EF4-FFF2-40B4-BE49-F238E27FC236}">
                <a16:creationId xmlns:a16="http://schemas.microsoft.com/office/drawing/2014/main" id="{95B0C487-CB0E-3D0B-1308-E98B85DBF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0" y="1824489"/>
            <a:ext cx="3557387" cy="2371591"/>
          </a:xfrm>
          <a:prstGeom prst="rect">
            <a:avLst/>
          </a:prstGeom>
        </p:spPr>
      </p:pic>
      <p:pic>
        <p:nvPicPr>
          <p:cNvPr id="12" name="Picture 11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302A55CF-F675-A743-D656-1083178DA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" y="4346786"/>
            <a:ext cx="3229946" cy="2153297"/>
          </a:xfrm>
          <a:prstGeom prst="rect">
            <a:avLst/>
          </a:prstGeom>
        </p:spPr>
      </p:pic>
      <p:pic>
        <p:nvPicPr>
          <p:cNvPr id="14" name="Picture 13" descr="A picture containing ceiling, indoor, scene, conference room&#10;&#10;AI-generated content may be incorrect.">
            <a:extLst>
              <a:ext uri="{FF2B5EF4-FFF2-40B4-BE49-F238E27FC236}">
                <a16:creationId xmlns:a16="http://schemas.microsoft.com/office/drawing/2014/main" id="{9ECF00C3-6BFF-8A92-B001-441E59899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7"/>
          <a:stretch>
            <a:fillRect/>
          </a:stretch>
        </p:blipFill>
        <p:spPr>
          <a:xfrm>
            <a:off x="3759410" y="4346786"/>
            <a:ext cx="3557387" cy="21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009B9-DCEE-4EC8-ADD1-875803BB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48" y="524159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en-US" sz="4800" b="1" dirty="0">
                <a:solidFill>
                  <a:srgbClr val="ED1C24"/>
                </a:solidFill>
              </a:rPr>
              <a:t>Who We 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9924C-436B-89DE-908E-01CBE37F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373944"/>
            <a:ext cx="9880893" cy="3959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400" dirty="0">
                <a:ea typeface="+mn-lt"/>
                <a:cs typeface="+mn-lt"/>
              </a:rPr>
              <a:t>The Native Learning Center (NLC) is a department of The Seminole Tribe of Florida.</a:t>
            </a:r>
          </a:p>
          <a:p>
            <a:pPr>
              <a:buFont typeface="Wingdings" panose="020B0604020202020204" pitchFamily="34" charset="0"/>
              <a:buChar char="Ø"/>
            </a:pPr>
            <a:endParaRPr lang="en-US" sz="2400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 dirty="0">
                <a:ea typeface="+mn-lt"/>
                <a:cs typeface="+mn-lt"/>
              </a:rPr>
              <a:t>We are a model activities program, federally-funded through NAHASDA.</a:t>
            </a:r>
          </a:p>
          <a:p>
            <a:pPr>
              <a:buFont typeface="Wingdings" panose="020B0604020202020204" pitchFamily="34" charset="0"/>
              <a:buChar char="Ø"/>
            </a:pPr>
            <a:endParaRPr lang="en-US" sz="2400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 dirty="0">
                <a:ea typeface="+mn-lt"/>
                <a:cs typeface="+mn-lt"/>
              </a:rPr>
              <a:t>We were established in cooperation with the Department of Housing and Urban Development and the Eastern Woodlands Office of Native American Programs in 2008.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A6690-3B37-0CA8-C110-3F433730A12B}"/>
              </a:ext>
            </a:extLst>
          </p:cNvPr>
          <p:cNvSpPr/>
          <p:nvPr/>
        </p:nvSpPr>
        <p:spPr>
          <a:xfrm>
            <a:off x="0" y="1488141"/>
            <a:ext cx="12191990" cy="361366"/>
          </a:xfrm>
          <a:prstGeom prst="rect">
            <a:avLst/>
          </a:prstGeom>
          <a:solidFill>
            <a:srgbClr val="FEF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E6449-DBA5-08EF-E15E-A412BA6E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custGeom>
            <a:avLst/>
            <a:gdLst>
              <a:gd name="connsiteX0" fmla="*/ 0 w 9872134"/>
              <a:gd name="connsiteY0" fmla="*/ 0 h 1193968"/>
              <a:gd name="connsiteX1" fmla="*/ 559421 w 9872134"/>
              <a:gd name="connsiteY1" fmla="*/ 0 h 1193968"/>
              <a:gd name="connsiteX2" fmla="*/ 1217563 w 9872134"/>
              <a:gd name="connsiteY2" fmla="*/ 0 h 1193968"/>
              <a:gd name="connsiteX3" fmla="*/ 1974427 w 9872134"/>
              <a:gd name="connsiteY3" fmla="*/ 0 h 1193968"/>
              <a:gd name="connsiteX4" fmla="*/ 2830012 w 9872134"/>
              <a:gd name="connsiteY4" fmla="*/ 0 h 1193968"/>
              <a:gd name="connsiteX5" fmla="*/ 3389433 w 9872134"/>
              <a:gd name="connsiteY5" fmla="*/ 0 h 1193968"/>
              <a:gd name="connsiteX6" fmla="*/ 3850132 w 9872134"/>
              <a:gd name="connsiteY6" fmla="*/ 0 h 1193968"/>
              <a:gd name="connsiteX7" fmla="*/ 4409553 w 9872134"/>
              <a:gd name="connsiteY7" fmla="*/ 0 h 1193968"/>
              <a:gd name="connsiteX8" fmla="*/ 4771531 w 9872134"/>
              <a:gd name="connsiteY8" fmla="*/ 0 h 1193968"/>
              <a:gd name="connsiteX9" fmla="*/ 5627116 w 9872134"/>
              <a:gd name="connsiteY9" fmla="*/ 0 h 1193968"/>
              <a:gd name="connsiteX10" fmla="*/ 6383980 w 9872134"/>
              <a:gd name="connsiteY10" fmla="*/ 0 h 1193968"/>
              <a:gd name="connsiteX11" fmla="*/ 6745958 w 9872134"/>
              <a:gd name="connsiteY11" fmla="*/ 0 h 1193968"/>
              <a:gd name="connsiteX12" fmla="*/ 7502822 w 9872134"/>
              <a:gd name="connsiteY12" fmla="*/ 0 h 1193968"/>
              <a:gd name="connsiteX13" fmla="*/ 7963521 w 9872134"/>
              <a:gd name="connsiteY13" fmla="*/ 0 h 1193968"/>
              <a:gd name="connsiteX14" fmla="*/ 8621664 w 9872134"/>
              <a:gd name="connsiteY14" fmla="*/ 0 h 1193968"/>
              <a:gd name="connsiteX15" fmla="*/ 9872134 w 9872134"/>
              <a:gd name="connsiteY15" fmla="*/ 0 h 1193968"/>
              <a:gd name="connsiteX16" fmla="*/ 9872134 w 9872134"/>
              <a:gd name="connsiteY16" fmla="*/ 573105 h 1193968"/>
              <a:gd name="connsiteX17" fmla="*/ 9872134 w 9872134"/>
              <a:gd name="connsiteY17" fmla="*/ 1193968 h 1193968"/>
              <a:gd name="connsiteX18" fmla="*/ 9115270 w 9872134"/>
              <a:gd name="connsiteY18" fmla="*/ 1193968 h 1193968"/>
              <a:gd name="connsiteX19" fmla="*/ 8259685 w 9872134"/>
              <a:gd name="connsiteY19" fmla="*/ 1193968 h 1193968"/>
              <a:gd name="connsiteX20" fmla="*/ 7798986 w 9872134"/>
              <a:gd name="connsiteY20" fmla="*/ 1193968 h 1193968"/>
              <a:gd name="connsiteX21" fmla="*/ 7239565 w 9872134"/>
              <a:gd name="connsiteY21" fmla="*/ 1193968 h 1193968"/>
              <a:gd name="connsiteX22" fmla="*/ 6482701 w 9872134"/>
              <a:gd name="connsiteY22" fmla="*/ 1193968 h 1193968"/>
              <a:gd name="connsiteX23" fmla="*/ 5824559 w 9872134"/>
              <a:gd name="connsiteY23" fmla="*/ 1193968 h 1193968"/>
              <a:gd name="connsiteX24" fmla="*/ 5462581 w 9872134"/>
              <a:gd name="connsiteY24" fmla="*/ 1193968 h 1193968"/>
              <a:gd name="connsiteX25" fmla="*/ 4903160 w 9872134"/>
              <a:gd name="connsiteY25" fmla="*/ 1193968 h 1193968"/>
              <a:gd name="connsiteX26" fmla="*/ 4047575 w 9872134"/>
              <a:gd name="connsiteY26" fmla="*/ 1193968 h 1193968"/>
              <a:gd name="connsiteX27" fmla="*/ 3488154 w 9872134"/>
              <a:gd name="connsiteY27" fmla="*/ 1193968 h 1193968"/>
              <a:gd name="connsiteX28" fmla="*/ 2928733 w 9872134"/>
              <a:gd name="connsiteY28" fmla="*/ 1193968 h 1193968"/>
              <a:gd name="connsiteX29" fmla="*/ 2073148 w 9872134"/>
              <a:gd name="connsiteY29" fmla="*/ 1193968 h 1193968"/>
              <a:gd name="connsiteX30" fmla="*/ 1415006 w 9872134"/>
              <a:gd name="connsiteY30" fmla="*/ 1193968 h 1193968"/>
              <a:gd name="connsiteX31" fmla="*/ 658142 w 9872134"/>
              <a:gd name="connsiteY31" fmla="*/ 1193968 h 1193968"/>
              <a:gd name="connsiteX32" fmla="*/ 0 w 9872134"/>
              <a:gd name="connsiteY32" fmla="*/ 1193968 h 1193968"/>
              <a:gd name="connsiteX33" fmla="*/ 0 w 9872134"/>
              <a:gd name="connsiteY33" fmla="*/ 608924 h 1193968"/>
              <a:gd name="connsiteX34" fmla="*/ 0 w 9872134"/>
              <a:gd name="connsiteY34" fmla="*/ 0 h 11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872134" h="1193968" fill="none" extrusionOk="0">
                <a:moveTo>
                  <a:pt x="0" y="0"/>
                </a:moveTo>
                <a:cubicBezTo>
                  <a:pt x="146608" y="12723"/>
                  <a:pt x="441698" y="-12160"/>
                  <a:pt x="559421" y="0"/>
                </a:cubicBezTo>
                <a:cubicBezTo>
                  <a:pt x="677144" y="12160"/>
                  <a:pt x="983945" y="15651"/>
                  <a:pt x="1217563" y="0"/>
                </a:cubicBezTo>
                <a:cubicBezTo>
                  <a:pt x="1451181" y="-15651"/>
                  <a:pt x="1739305" y="37741"/>
                  <a:pt x="1974427" y="0"/>
                </a:cubicBezTo>
                <a:cubicBezTo>
                  <a:pt x="2209549" y="-37741"/>
                  <a:pt x="2405247" y="-23948"/>
                  <a:pt x="2830012" y="0"/>
                </a:cubicBezTo>
                <a:cubicBezTo>
                  <a:pt x="3254777" y="23948"/>
                  <a:pt x="3157953" y="27023"/>
                  <a:pt x="3389433" y="0"/>
                </a:cubicBezTo>
                <a:cubicBezTo>
                  <a:pt x="3620913" y="-27023"/>
                  <a:pt x="3683208" y="10708"/>
                  <a:pt x="3850132" y="0"/>
                </a:cubicBezTo>
                <a:cubicBezTo>
                  <a:pt x="4017056" y="-10708"/>
                  <a:pt x="4272455" y="-12511"/>
                  <a:pt x="4409553" y="0"/>
                </a:cubicBezTo>
                <a:cubicBezTo>
                  <a:pt x="4546651" y="12511"/>
                  <a:pt x="4611571" y="9846"/>
                  <a:pt x="4771531" y="0"/>
                </a:cubicBezTo>
                <a:cubicBezTo>
                  <a:pt x="4931491" y="-9846"/>
                  <a:pt x="5349446" y="17627"/>
                  <a:pt x="5627116" y="0"/>
                </a:cubicBezTo>
                <a:cubicBezTo>
                  <a:pt x="5904787" y="-17627"/>
                  <a:pt x="6190300" y="24108"/>
                  <a:pt x="6383980" y="0"/>
                </a:cubicBezTo>
                <a:cubicBezTo>
                  <a:pt x="6577660" y="-24108"/>
                  <a:pt x="6587611" y="5570"/>
                  <a:pt x="6745958" y="0"/>
                </a:cubicBezTo>
                <a:cubicBezTo>
                  <a:pt x="6904305" y="-5570"/>
                  <a:pt x="7288134" y="-36173"/>
                  <a:pt x="7502822" y="0"/>
                </a:cubicBezTo>
                <a:cubicBezTo>
                  <a:pt x="7717510" y="36173"/>
                  <a:pt x="7852578" y="10957"/>
                  <a:pt x="7963521" y="0"/>
                </a:cubicBezTo>
                <a:cubicBezTo>
                  <a:pt x="8074464" y="-10957"/>
                  <a:pt x="8464248" y="-4430"/>
                  <a:pt x="8621664" y="0"/>
                </a:cubicBezTo>
                <a:cubicBezTo>
                  <a:pt x="8779080" y="4430"/>
                  <a:pt x="9457590" y="-55008"/>
                  <a:pt x="9872134" y="0"/>
                </a:cubicBezTo>
                <a:cubicBezTo>
                  <a:pt x="9844170" y="192585"/>
                  <a:pt x="9872149" y="344796"/>
                  <a:pt x="9872134" y="573105"/>
                </a:cubicBezTo>
                <a:cubicBezTo>
                  <a:pt x="9872119" y="801415"/>
                  <a:pt x="9845022" y="906522"/>
                  <a:pt x="9872134" y="1193968"/>
                </a:cubicBezTo>
                <a:cubicBezTo>
                  <a:pt x="9576048" y="1196966"/>
                  <a:pt x="9398973" y="1219300"/>
                  <a:pt x="9115270" y="1193968"/>
                </a:cubicBezTo>
                <a:cubicBezTo>
                  <a:pt x="8831567" y="1168636"/>
                  <a:pt x="8443190" y="1183942"/>
                  <a:pt x="8259685" y="1193968"/>
                </a:cubicBezTo>
                <a:cubicBezTo>
                  <a:pt x="8076181" y="1203994"/>
                  <a:pt x="7894032" y="1171118"/>
                  <a:pt x="7798986" y="1193968"/>
                </a:cubicBezTo>
                <a:cubicBezTo>
                  <a:pt x="7703940" y="1216818"/>
                  <a:pt x="7425594" y="1200293"/>
                  <a:pt x="7239565" y="1193968"/>
                </a:cubicBezTo>
                <a:cubicBezTo>
                  <a:pt x="7053536" y="1187643"/>
                  <a:pt x="6854215" y="1157680"/>
                  <a:pt x="6482701" y="1193968"/>
                </a:cubicBezTo>
                <a:cubicBezTo>
                  <a:pt x="6111187" y="1230256"/>
                  <a:pt x="6006923" y="1174980"/>
                  <a:pt x="5824559" y="1193968"/>
                </a:cubicBezTo>
                <a:cubicBezTo>
                  <a:pt x="5642195" y="1212956"/>
                  <a:pt x="5572485" y="1202315"/>
                  <a:pt x="5462581" y="1193968"/>
                </a:cubicBezTo>
                <a:cubicBezTo>
                  <a:pt x="5352677" y="1185621"/>
                  <a:pt x="5049343" y="1180410"/>
                  <a:pt x="4903160" y="1193968"/>
                </a:cubicBezTo>
                <a:cubicBezTo>
                  <a:pt x="4756977" y="1207526"/>
                  <a:pt x="4321223" y="1182128"/>
                  <a:pt x="4047575" y="1193968"/>
                </a:cubicBezTo>
                <a:cubicBezTo>
                  <a:pt x="3773928" y="1205808"/>
                  <a:pt x="3703748" y="1170003"/>
                  <a:pt x="3488154" y="1193968"/>
                </a:cubicBezTo>
                <a:cubicBezTo>
                  <a:pt x="3272560" y="1217933"/>
                  <a:pt x="3114590" y="1170103"/>
                  <a:pt x="2928733" y="1193968"/>
                </a:cubicBezTo>
                <a:cubicBezTo>
                  <a:pt x="2742876" y="1217833"/>
                  <a:pt x="2443528" y="1217282"/>
                  <a:pt x="2073148" y="1193968"/>
                </a:cubicBezTo>
                <a:cubicBezTo>
                  <a:pt x="1702769" y="1170654"/>
                  <a:pt x="1598001" y="1174135"/>
                  <a:pt x="1415006" y="1193968"/>
                </a:cubicBezTo>
                <a:cubicBezTo>
                  <a:pt x="1232011" y="1213801"/>
                  <a:pt x="848313" y="1195263"/>
                  <a:pt x="658142" y="1193968"/>
                </a:cubicBezTo>
                <a:cubicBezTo>
                  <a:pt x="467971" y="1192673"/>
                  <a:pt x="294702" y="1179477"/>
                  <a:pt x="0" y="1193968"/>
                </a:cubicBezTo>
                <a:cubicBezTo>
                  <a:pt x="841" y="977875"/>
                  <a:pt x="10382" y="863184"/>
                  <a:pt x="0" y="608924"/>
                </a:cubicBezTo>
                <a:cubicBezTo>
                  <a:pt x="-10382" y="354664"/>
                  <a:pt x="22528" y="212201"/>
                  <a:pt x="0" y="0"/>
                </a:cubicBezTo>
                <a:close/>
              </a:path>
              <a:path w="9872134" h="1193968" stroke="0" extrusionOk="0">
                <a:moveTo>
                  <a:pt x="0" y="0"/>
                </a:moveTo>
                <a:cubicBezTo>
                  <a:pt x="145799" y="-17501"/>
                  <a:pt x="238835" y="600"/>
                  <a:pt x="361978" y="0"/>
                </a:cubicBezTo>
                <a:cubicBezTo>
                  <a:pt x="485121" y="-600"/>
                  <a:pt x="683148" y="-14920"/>
                  <a:pt x="822678" y="0"/>
                </a:cubicBezTo>
                <a:cubicBezTo>
                  <a:pt x="962208" y="14920"/>
                  <a:pt x="1375337" y="6782"/>
                  <a:pt x="1579541" y="0"/>
                </a:cubicBezTo>
                <a:cubicBezTo>
                  <a:pt x="1783745" y="-6782"/>
                  <a:pt x="1763486" y="-9187"/>
                  <a:pt x="1941520" y="0"/>
                </a:cubicBezTo>
                <a:cubicBezTo>
                  <a:pt x="2119554" y="9187"/>
                  <a:pt x="2403284" y="28046"/>
                  <a:pt x="2599662" y="0"/>
                </a:cubicBezTo>
                <a:cubicBezTo>
                  <a:pt x="2796040" y="-28046"/>
                  <a:pt x="3197808" y="19869"/>
                  <a:pt x="3356526" y="0"/>
                </a:cubicBezTo>
                <a:cubicBezTo>
                  <a:pt x="3515244" y="-19869"/>
                  <a:pt x="3901747" y="-15829"/>
                  <a:pt x="4113389" y="0"/>
                </a:cubicBezTo>
                <a:cubicBezTo>
                  <a:pt x="4325031" y="15829"/>
                  <a:pt x="4394613" y="-14921"/>
                  <a:pt x="4574089" y="0"/>
                </a:cubicBezTo>
                <a:cubicBezTo>
                  <a:pt x="4753565" y="14921"/>
                  <a:pt x="4966135" y="7508"/>
                  <a:pt x="5133510" y="0"/>
                </a:cubicBezTo>
                <a:cubicBezTo>
                  <a:pt x="5300885" y="-7508"/>
                  <a:pt x="5587968" y="3125"/>
                  <a:pt x="5989095" y="0"/>
                </a:cubicBezTo>
                <a:cubicBezTo>
                  <a:pt x="6390222" y="-3125"/>
                  <a:pt x="6356694" y="8984"/>
                  <a:pt x="6647237" y="0"/>
                </a:cubicBezTo>
                <a:cubicBezTo>
                  <a:pt x="6937780" y="-8984"/>
                  <a:pt x="7090753" y="-16914"/>
                  <a:pt x="7305379" y="0"/>
                </a:cubicBezTo>
                <a:cubicBezTo>
                  <a:pt x="7520005" y="16914"/>
                  <a:pt x="7849493" y="-18991"/>
                  <a:pt x="8062243" y="0"/>
                </a:cubicBezTo>
                <a:cubicBezTo>
                  <a:pt x="8274993" y="18991"/>
                  <a:pt x="8375482" y="-11880"/>
                  <a:pt x="8621664" y="0"/>
                </a:cubicBezTo>
                <a:cubicBezTo>
                  <a:pt x="8867846" y="11880"/>
                  <a:pt x="9104259" y="9177"/>
                  <a:pt x="9279806" y="0"/>
                </a:cubicBezTo>
                <a:cubicBezTo>
                  <a:pt x="9455353" y="-9177"/>
                  <a:pt x="9576105" y="-19346"/>
                  <a:pt x="9872134" y="0"/>
                </a:cubicBezTo>
                <a:cubicBezTo>
                  <a:pt x="9897737" y="249014"/>
                  <a:pt x="9872483" y="297617"/>
                  <a:pt x="9872134" y="573105"/>
                </a:cubicBezTo>
                <a:cubicBezTo>
                  <a:pt x="9871785" y="848594"/>
                  <a:pt x="9868724" y="990334"/>
                  <a:pt x="9872134" y="1193968"/>
                </a:cubicBezTo>
                <a:cubicBezTo>
                  <a:pt x="9786003" y="1210966"/>
                  <a:pt x="9588031" y="1182265"/>
                  <a:pt x="9510156" y="1193968"/>
                </a:cubicBezTo>
                <a:cubicBezTo>
                  <a:pt x="9432281" y="1205671"/>
                  <a:pt x="8935319" y="1193575"/>
                  <a:pt x="8753292" y="1193968"/>
                </a:cubicBezTo>
                <a:cubicBezTo>
                  <a:pt x="8571265" y="1194361"/>
                  <a:pt x="8347853" y="1171469"/>
                  <a:pt x="7996429" y="1193968"/>
                </a:cubicBezTo>
                <a:cubicBezTo>
                  <a:pt x="7645005" y="1216467"/>
                  <a:pt x="7611999" y="1193573"/>
                  <a:pt x="7437008" y="1193968"/>
                </a:cubicBezTo>
                <a:cubicBezTo>
                  <a:pt x="7262017" y="1194363"/>
                  <a:pt x="7087079" y="1182968"/>
                  <a:pt x="6976308" y="1193968"/>
                </a:cubicBezTo>
                <a:cubicBezTo>
                  <a:pt x="6865537" y="1204968"/>
                  <a:pt x="6748119" y="1198793"/>
                  <a:pt x="6614330" y="1193968"/>
                </a:cubicBezTo>
                <a:cubicBezTo>
                  <a:pt x="6480541" y="1189143"/>
                  <a:pt x="6107159" y="1191931"/>
                  <a:pt x="5857466" y="1193968"/>
                </a:cubicBezTo>
                <a:cubicBezTo>
                  <a:pt x="5607773" y="1196005"/>
                  <a:pt x="5618092" y="1185226"/>
                  <a:pt x="5495488" y="1193968"/>
                </a:cubicBezTo>
                <a:cubicBezTo>
                  <a:pt x="5372884" y="1202710"/>
                  <a:pt x="5071866" y="1165136"/>
                  <a:pt x="4837346" y="1193968"/>
                </a:cubicBezTo>
                <a:cubicBezTo>
                  <a:pt x="4602826" y="1222800"/>
                  <a:pt x="4564283" y="1178207"/>
                  <a:pt x="4376646" y="1193968"/>
                </a:cubicBezTo>
                <a:cubicBezTo>
                  <a:pt x="4189009" y="1209729"/>
                  <a:pt x="3798417" y="1215209"/>
                  <a:pt x="3619782" y="1193968"/>
                </a:cubicBezTo>
                <a:cubicBezTo>
                  <a:pt x="3441147" y="1172727"/>
                  <a:pt x="3282352" y="1181919"/>
                  <a:pt x="3159083" y="1193968"/>
                </a:cubicBezTo>
                <a:cubicBezTo>
                  <a:pt x="3035814" y="1206017"/>
                  <a:pt x="2737443" y="1200520"/>
                  <a:pt x="2500941" y="1193968"/>
                </a:cubicBezTo>
                <a:cubicBezTo>
                  <a:pt x="2264439" y="1187416"/>
                  <a:pt x="2262139" y="1197090"/>
                  <a:pt x="2040241" y="1193968"/>
                </a:cubicBezTo>
                <a:cubicBezTo>
                  <a:pt x="1818343" y="1190846"/>
                  <a:pt x="1376356" y="1196454"/>
                  <a:pt x="1184656" y="1193968"/>
                </a:cubicBezTo>
                <a:cubicBezTo>
                  <a:pt x="992957" y="1191482"/>
                  <a:pt x="490873" y="1202651"/>
                  <a:pt x="0" y="1193968"/>
                </a:cubicBezTo>
                <a:cubicBezTo>
                  <a:pt x="-22403" y="959342"/>
                  <a:pt x="15477" y="795576"/>
                  <a:pt x="0" y="608924"/>
                </a:cubicBezTo>
                <a:cubicBezTo>
                  <a:pt x="-15477" y="422272"/>
                  <a:pt x="10364" y="2113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EF2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44505345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D1C24"/>
                </a:solidFill>
              </a:rPr>
              <a:t>What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67D42-DDBC-1614-650B-F66055C3D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80" y="2473221"/>
            <a:ext cx="5833971" cy="395925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sz="2200" dirty="0">
                <a:ea typeface="+mn-lt"/>
                <a:cs typeface="+mn-lt"/>
              </a:rPr>
              <a:t>The Native Learning Center offers free Training and Technical Assistance to Native Americans and those working within Indian Country. </a:t>
            </a:r>
            <a:endParaRPr lang="en-US" sz="2200" dirty="0"/>
          </a:p>
          <a:p>
            <a:pPr>
              <a:buFont typeface="Wingdings" panose="020B0604020202020204" pitchFamily="34" charset="0"/>
              <a:buChar char="Ø"/>
            </a:pPr>
            <a:r>
              <a:rPr lang="en-US" sz="2200" dirty="0"/>
              <a:t>Our training promotes the essentials of NAHASDA for Tribal Members and their communities.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200" dirty="0">
                <a:ea typeface="+mn-lt"/>
                <a:cs typeface="+mn-lt"/>
              </a:rPr>
              <a:t>We develop curriculum that achieves the primary objectives of NAHASDA and supports the EWONAP’s mission of promoting the development of Native housing and housing related activities.</a:t>
            </a:r>
          </a:p>
          <a:p>
            <a:pPr>
              <a:buFont typeface="Wingdings" panose="020B0604020202020204" pitchFamily="34" charset="0"/>
              <a:buChar char="Ø"/>
            </a:pPr>
            <a:endParaRPr lang="en-US" sz="1400" dirty="0"/>
          </a:p>
          <a:p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BEE58BCB-F1EF-BECB-EEA0-C037FC1FD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2" y="2473221"/>
            <a:ext cx="5750358" cy="3959256"/>
          </a:xfrm>
          <a:custGeom>
            <a:avLst/>
            <a:gdLst>
              <a:gd name="connsiteX0" fmla="*/ 0 w 5750358"/>
              <a:gd name="connsiteY0" fmla="*/ 0 h 3959256"/>
              <a:gd name="connsiteX1" fmla="*/ 638929 w 5750358"/>
              <a:gd name="connsiteY1" fmla="*/ 0 h 3959256"/>
              <a:gd name="connsiteX2" fmla="*/ 1335361 w 5750358"/>
              <a:gd name="connsiteY2" fmla="*/ 0 h 3959256"/>
              <a:gd name="connsiteX3" fmla="*/ 1859282 w 5750358"/>
              <a:gd name="connsiteY3" fmla="*/ 0 h 3959256"/>
              <a:gd name="connsiteX4" fmla="*/ 2555715 w 5750358"/>
              <a:gd name="connsiteY4" fmla="*/ 0 h 3959256"/>
              <a:gd name="connsiteX5" fmla="*/ 3252147 w 5750358"/>
              <a:gd name="connsiteY5" fmla="*/ 0 h 3959256"/>
              <a:gd name="connsiteX6" fmla="*/ 3776068 w 5750358"/>
              <a:gd name="connsiteY6" fmla="*/ 0 h 3959256"/>
              <a:gd name="connsiteX7" fmla="*/ 4414997 w 5750358"/>
              <a:gd name="connsiteY7" fmla="*/ 0 h 3959256"/>
              <a:gd name="connsiteX8" fmla="*/ 5111429 w 5750358"/>
              <a:gd name="connsiteY8" fmla="*/ 0 h 3959256"/>
              <a:gd name="connsiteX9" fmla="*/ 5750358 w 5750358"/>
              <a:gd name="connsiteY9" fmla="*/ 0 h 3959256"/>
              <a:gd name="connsiteX10" fmla="*/ 5750358 w 5750358"/>
              <a:gd name="connsiteY10" fmla="*/ 620283 h 3959256"/>
              <a:gd name="connsiteX11" fmla="*/ 5750358 w 5750358"/>
              <a:gd name="connsiteY11" fmla="*/ 1280159 h 3959256"/>
              <a:gd name="connsiteX12" fmla="*/ 5750358 w 5750358"/>
              <a:gd name="connsiteY12" fmla="*/ 1860850 h 3959256"/>
              <a:gd name="connsiteX13" fmla="*/ 5750358 w 5750358"/>
              <a:gd name="connsiteY13" fmla="*/ 2481134 h 3959256"/>
              <a:gd name="connsiteX14" fmla="*/ 5750358 w 5750358"/>
              <a:gd name="connsiteY14" fmla="*/ 3101417 h 3959256"/>
              <a:gd name="connsiteX15" fmla="*/ 5750358 w 5750358"/>
              <a:gd name="connsiteY15" fmla="*/ 3959256 h 3959256"/>
              <a:gd name="connsiteX16" fmla="*/ 5226436 w 5750358"/>
              <a:gd name="connsiteY16" fmla="*/ 3959256 h 3959256"/>
              <a:gd name="connsiteX17" fmla="*/ 4702515 w 5750358"/>
              <a:gd name="connsiteY17" fmla="*/ 3959256 h 3959256"/>
              <a:gd name="connsiteX18" fmla="*/ 4121090 w 5750358"/>
              <a:gd name="connsiteY18" fmla="*/ 3959256 h 3959256"/>
              <a:gd name="connsiteX19" fmla="*/ 3539665 w 5750358"/>
              <a:gd name="connsiteY19" fmla="*/ 3959256 h 3959256"/>
              <a:gd name="connsiteX20" fmla="*/ 2785729 w 5750358"/>
              <a:gd name="connsiteY20" fmla="*/ 3959256 h 3959256"/>
              <a:gd name="connsiteX21" fmla="*/ 2261807 w 5750358"/>
              <a:gd name="connsiteY21" fmla="*/ 3959256 h 3959256"/>
              <a:gd name="connsiteX22" fmla="*/ 1795390 w 5750358"/>
              <a:gd name="connsiteY22" fmla="*/ 3959256 h 3959256"/>
              <a:gd name="connsiteX23" fmla="*/ 1328972 w 5750358"/>
              <a:gd name="connsiteY23" fmla="*/ 3959256 h 3959256"/>
              <a:gd name="connsiteX24" fmla="*/ 690043 w 5750358"/>
              <a:gd name="connsiteY24" fmla="*/ 3959256 h 3959256"/>
              <a:gd name="connsiteX25" fmla="*/ 0 w 5750358"/>
              <a:gd name="connsiteY25" fmla="*/ 3959256 h 3959256"/>
              <a:gd name="connsiteX26" fmla="*/ 0 w 5750358"/>
              <a:gd name="connsiteY26" fmla="*/ 3299380 h 3959256"/>
              <a:gd name="connsiteX27" fmla="*/ 0 w 5750358"/>
              <a:gd name="connsiteY27" fmla="*/ 2639504 h 3959256"/>
              <a:gd name="connsiteX28" fmla="*/ 0 w 5750358"/>
              <a:gd name="connsiteY28" fmla="*/ 1979628 h 3959256"/>
              <a:gd name="connsiteX29" fmla="*/ 0 w 5750358"/>
              <a:gd name="connsiteY29" fmla="*/ 1438530 h 3959256"/>
              <a:gd name="connsiteX30" fmla="*/ 0 w 5750358"/>
              <a:gd name="connsiteY30" fmla="*/ 897431 h 3959256"/>
              <a:gd name="connsiteX31" fmla="*/ 0 w 5750358"/>
              <a:gd name="connsiteY31" fmla="*/ 0 h 3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50358" h="3959256" fill="none" extrusionOk="0">
                <a:moveTo>
                  <a:pt x="0" y="0"/>
                </a:moveTo>
                <a:cubicBezTo>
                  <a:pt x="146566" y="5196"/>
                  <a:pt x="346486" y="-30215"/>
                  <a:pt x="638929" y="0"/>
                </a:cubicBezTo>
                <a:cubicBezTo>
                  <a:pt x="931372" y="30215"/>
                  <a:pt x="1071646" y="29958"/>
                  <a:pt x="1335361" y="0"/>
                </a:cubicBezTo>
                <a:cubicBezTo>
                  <a:pt x="1599076" y="-29958"/>
                  <a:pt x="1640765" y="-2153"/>
                  <a:pt x="1859282" y="0"/>
                </a:cubicBezTo>
                <a:cubicBezTo>
                  <a:pt x="2077799" y="2153"/>
                  <a:pt x="2286547" y="9691"/>
                  <a:pt x="2555715" y="0"/>
                </a:cubicBezTo>
                <a:cubicBezTo>
                  <a:pt x="2824883" y="-9691"/>
                  <a:pt x="3056952" y="16341"/>
                  <a:pt x="3252147" y="0"/>
                </a:cubicBezTo>
                <a:cubicBezTo>
                  <a:pt x="3447342" y="-16341"/>
                  <a:pt x="3654501" y="-14907"/>
                  <a:pt x="3776068" y="0"/>
                </a:cubicBezTo>
                <a:cubicBezTo>
                  <a:pt x="3897635" y="14907"/>
                  <a:pt x="4168808" y="30631"/>
                  <a:pt x="4414997" y="0"/>
                </a:cubicBezTo>
                <a:cubicBezTo>
                  <a:pt x="4661186" y="-30631"/>
                  <a:pt x="4856737" y="27258"/>
                  <a:pt x="5111429" y="0"/>
                </a:cubicBezTo>
                <a:cubicBezTo>
                  <a:pt x="5366121" y="-27258"/>
                  <a:pt x="5511721" y="-15920"/>
                  <a:pt x="5750358" y="0"/>
                </a:cubicBezTo>
                <a:cubicBezTo>
                  <a:pt x="5720085" y="251766"/>
                  <a:pt x="5750356" y="409148"/>
                  <a:pt x="5750358" y="620283"/>
                </a:cubicBezTo>
                <a:cubicBezTo>
                  <a:pt x="5750360" y="831418"/>
                  <a:pt x="5719474" y="1119676"/>
                  <a:pt x="5750358" y="1280159"/>
                </a:cubicBezTo>
                <a:cubicBezTo>
                  <a:pt x="5781242" y="1440642"/>
                  <a:pt x="5778947" y="1733299"/>
                  <a:pt x="5750358" y="1860850"/>
                </a:cubicBezTo>
                <a:cubicBezTo>
                  <a:pt x="5721769" y="1988401"/>
                  <a:pt x="5723252" y="2278653"/>
                  <a:pt x="5750358" y="2481134"/>
                </a:cubicBezTo>
                <a:cubicBezTo>
                  <a:pt x="5777464" y="2683615"/>
                  <a:pt x="5739399" y="2826425"/>
                  <a:pt x="5750358" y="3101417"/>
                </a:cubicBezTo>
                <a:cubicBezTo>
                  <a:pt x="5761317" y="3376409"/>
                  <a:pt x="5769625" y="3666977"/>
                  <a:pt x="5750358" y="3959256"/>
                </a:cubicBezTo>
                <a:cubicBezTo>
                  <a:pt x="5531823" y="3938039"/>
                  <a:pt x="5338672" y="3940740"/>
                  <a:pt x="5226436" y="3959256"/>
                </a:cubicBezTo>
                <a:cubicBezTo>
                  <a:pt x="5114200" y="3977772"/>
                  <a:pt x="4873028" y="3936968"/>
                  <a:pt x="4702515" y="3959256"/>
                </a:cubicBezTo>
                <a:cubicBezTo>
                  <a:pt x="4532002" y="3981544"/>
                  <a:pt x="4381337" y="3936129"/>
                  <a:pt x="4121090" y="3959256"/>
                </a:cubicBezTo>
                <a:cubicBezTo>
                  <a:pt x="3860843" y="3982383"/>
                  <a:pt x="3786517" y="3978382"/>
                  <a:pt x="3539665" y="3959256"/>
                </a:cubicBezTo>
                <a:cubicBezTo>
                  <a:pt x="3292814" y="3940130"/>
                  <a:pt x="3078505" y="3957410"/>
                  <a:pt x="2785729" y="3959256"/>
                </a:cubicBezTo>
                <a:cubicBezTo>
                  <a:pt x="2492953" y="3961102"/>
                  <a:pt x="2427457" y="3943417"/>
                  <a:pt x="2261807" y="3959256"/>
                </a:cubicBezTo>
                <a:cubicBezTo>
                  <a:pt x="2096157" y="3975095"/>
                  <a:pt x="1949131" y="3971580"/>
                  <a:pt x="1795390" y="3959256"/>
                </a:cubicBezTo>
                <a:cubicBezTo>
                  <a:pt x="1641649" y="3946932"/>
                  <a:pt x="1524832" y="3940632"/>
                  <a:pt x="1328972" y="3959256"/>
                </a:cubicBezTo>
                <a:cubicBezTo>
                  <a:pt x="1133112" y="3977880"/>
                  <a:pt x="984699" y="3969434"/>
                  <a:pt x="690043" y="3959256"/>
                </a:cubicBezTo>
                <a:cubicBezTo>
                  <a:pt x="395387" y="3949078"/>
                  <a:pt x="301603" y="3935586"/>
                  <a:pt x="0" y="3959256"/>
                </a:cubicBezTo>
                <a:cubicBezTo>
                  <a:pt x="-26383" y="3719569"/>
                  <a:pt x="-12782" y="3448183"/>
                  <a:pt x="0" y="3299380"/>
                </a:cubicBezTo>
                <a:cubicBezTo>
                  <a:pt x="12782" y="3150577"/>
                  <a:pt x="16969" y="2832642"/>
                  <a:pt x="0" y="2639504"/>
                </a:cubicBezTo>
                <a:cubicBezTo>
                  <a:pt x="-16969" y="2446366"/>
                  <a:pt x="-12048" y="2244931"/>
                  <a:pt x="0" y="1979628"/>
                </a:cubicBezTo>
                <a:cubicBezTo>
                  <a:pt x="12048" y="1714325"/>
                  <a:pt x="3882" y="1595084"/>
                  <a:pt x="0" y="1438530"/>
                </a:cubicBezTo>
                <a:cubicBezTo>
                  <a:pt x="-3882" y="1281976"/>
                  <a:pt x="-23265" y="1026812"/>
                  <a:pt x="0" y="897431"/>
                </a:cubicBezTo>
                <a:cubicBezTo>
                  <a:pt x="23265" y="768050"/>
                  <a:pt x="16350" y="285250"/>
                  <a:pt x="0" y="0"/>
                </a:cubicBezTo>
                <a:close/>
              </a:path>
              <a:path w="5750358" h="3959256" stroke="0" extrusionOk="0">
                <a:moveTo>
                  <a:pt x="0" y="0"/>
                </a:moveTo>
                <a:cubicBezTo>
                  <a:pt x="139401" y="4938"/>
                  <a:pt x="437474" y="-34389"/>
                  <a:pt x="696432" y="0"/>
                </a:cubicBezTo>
                <a:cubicBezTo>
                  <a:pt x="955390" y="34389"/>
                  <a:pt x="1144090" y="-18257"/>
                  <a:pt x="1277857" y="0"/>
                </a:cubicBezTo>
                <a:cubicBezTo>
                  <a:pt x="1411624" y="18257"/>
                  <a:pt x="1794536" y="32475"/>
                  <a:pt x="2031793" y="0"/>
                </a:cubicBezTo>
                <a:cubicBezTo>
                  <a:pt x="2269050" y="-32475"/>
                  <a:pt x="2406239" y="-22770"/>
                  <a:pt x="2613218" y="0"/>
                </a:cubicBezTo>
                <a:cubicBezTo>
                  <a:pt x="2820197" y="22770"/>
                  <a:pt x="2983413" y="-10250"/>
                  <a:pt x="3137140" y="0"/>
                </a:cubicBezTo>
                <a:cubicBezTo>
                  <a:pt x="3290867" y="10250"/>
                  <a:pt x="3649438" y="21786"/>
                  <a:pt x="3833572" y="0"/>
                </a:cubicBezTo>
                <a:cubicBezTo>
                  <a:pt x="4017706" y="-21786"/>
                  <a:pt x="4111541" y="669"/>
                  <a:pt x="4357494" y="0"/>
                </a:cubicBezTo>
                <a:cubicBezTo>
                  <a:pt x="4603447" y="-669"/>
                  <a:pt x="4764730" y="-6283"/>
                  <a:pt x="4881415" y="0"/>
                </a:cubicBezTo>
                <a:cubicBezTo>
                  <a:pt x="4998100" y="6283"/>
                  <a:pt x="5449820" y="-39794"/>
                  <a:pt x="5750358" y="0"/>
                </a:cubicBezTo>
                <a:cubicBezTo>
                  <a:pt x="5769994" y="220440"/>
                  <a:pt x="5730276" y="394310"/>
                  <a:pt x="5750358" y="739061"/>
                </a:cubicBezTo>
                <a:cubicBezTo>
                  <a:pt x="5770440" y="1083812"/>
                  <a:pt x="5725742" y="1088781"/>
                  <a:pt x="5750358" y="1359345"/>
                </a:cubicBezTo>
                <a:cubicBezTo>
                  <a:pt x="5774974" y="1629909"/>
                  <a:pt x="5777845" y="1933101"/>
                  <a:pt x="5750358" y="2098406"/>
                </a:cubicBezTo>
                <a:cubicBezTo>
                  <a:pt x="5722871" y="2263711"/>
                  <a:pt x="5755494" y="2520787"/>
                  <a:pt x="5750358" y="2837467"/>
                </a:cubicBezTo>
                <a:cubicBezTo>
                  <a:pt x="5745222" y="3154147"/>
                  <a:pt x="5720115" y="3424620"/>
                  <a:pt x="5750358" y="3959256"/>
                </a:cubicBezTo>
                <a:cubicBezTo>
                  <a:pt x="5528644" y="3954951"/>
                  <a:pt x="5345574" y="3934789"/>
                  <a:pt x="5111429" y="3959256"/>
                </a:cubicBezTo>
                <a:cubicBezTo>
                  <a:pt x="4877284" y="3983723"/>
                  <a:pt x="4607024" y="3967777"/>
                  <a:pt x="4357494" y="3959256"/>
                </a:cubicBezTo>
                <a:cubicBezTo>
                  <a:pt x="4107965" y="3950735"/>
                  <a:pt x="3840529" y="3952546"/>
                  <a:pt x="3603558" y="3959256"/>
                </a:cubicBezTo>
                <a:cubicBezTo>
                  <a:pt x="3366587" y="3965966"/>
                  <a:pt x="3183952" y="3983615"/>
                  <a:pt x="2907125" y="3959256"/>
                </a:cubicBezTo>
                <a:cubicBezTo>
                  <a:pt x="2630298" y="3934897"/>
                  <a:pt x="2526376" y="3933977"/>
                  <a:pt x="2325700" y="3959256"/>
                </a:cubicBezTo>
                <a:cubicBezTo>
                  <a:pt x="2125025" y="3984535"/>
                  <a:pt x="1818873" y="3942100"/>
                  <a:pt x="1571765" y="3959256"/>
                </a:cubicBezTo>
                <a:cubicBezTo>
                  <a:pt x="1324658" y="3976412"/>
                  <a:pt x="1176657" y="3974341"/>
                  <a:pt x="817829" y="3959256"/>
                </a:cubicBezTo>
                <a:cubicBezTo>
                  <a:pt x="459001" y="3944171"/>
                  <a:pt x="377324" y="3962234"/>
                  <a:pt x="0" y="3959256"/>
                </a:cubicBezTo>
                <a:cubicBezTo>
                  <a:pt x="-20162" y="3687709"/>
                  <a:pt x="-31770" y="3437069"/>
                  <a:pt x="0" y="3299380"/>
                </a:cubicBezTo>
                <a:cubicBezTo>
                  <a:pt x="31770" y="3161691"/>
                  <a:pt x="22448" y="2867130"/>
                  <a:pt x="0" y="2639504"/>
                </a:cubicBezTo>
                <a:cubicBezTo>
                  <a:pt x="-22448" y="2411878"/>
                  <a:pt x="-5594" y="2201711"/>
                  <a:pt x="0" y="1940035"/>
                </a:cubicBezTo>
                <a:cubicBezTo>
                  <a:pt x="5594" y="1678359"/>
                  <a:pt x="-17381" y="1433366"/>
                  <a:pt x="0" y="1240567"/>
                </a:cubicBezTo>
                <a:cubicBezTo>
                  <a:pt x="17381" y="1047768"/>
                  <a:pt x="2356" y="753473"/>
                  <a:pt x="0" y="580691"/>
                </a:cubicBezTo>
                <a:cubicBezTo>
                  <a:pt x="-2356" y="407909"/>
                  <a:pt x="-753" y="121155"/>
                  <a:pt x="0" y="0"/>
                </a:cubicBezTo>
                <a:close/>
              </a:path>
            </a:pathLst>
          </a:custGeom>
          <a:ln w="38100">
            <a:solidFill>
              <a:srgbClr val="ED1C24"/>
            </a:solidFill>
            <a:extLst>
              <a:ext uri="{C807C97D-BFC1-408E-A445-0C87EB9F89A2}">
                <ask:lineSketchStyleProps xmlns:ask="http://schemas.microsoft.com/office/drawing/2018/sketchyshapes" sd="3099514518"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6407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AB0C6-59A1-31CD-3365-A951F5B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30" y="1997708"/>
            <a:ext cx="2899189" cy="2278457"/>
          </a:xfrm>
          <a:custGeom>
            <a:avLst/>
            <a:gdLst>
              <a:gd name="connsiteX0" fmla="*/ 0 w 2899189"/>
              <a:gd name="connsiteY0" fmla="*/ 0 h 2278457"/>
              <a:gd name="connsiteX1" fmla="*/ 608830 w 2899189"/>
              <a:gd name="connsiteY1" fmla="*/ 0 h 2278457"/>
              <a:gd name="connsiteX2" fmla="*/ 1246651 w 2899189"/>
              <a:gd name="connsiteY2" fmla="*/ 0 h 2278457"/>
              <a:gd name="connsiteX3" fmla="*/ 1768505 w 2899189"/>
              <a:gd name="connsiteY3" fmla="*/ 0 h 2278457"/>
              <a:gd name="connsiteX4" fmla="*/ 2899189 w 2899189"/>
              <a:gd name="connsiteY4" fmla="*/ 0 h 2278457"/>
              <a:gd name="connsiteX5" fmla="*/ 2899189 w 2899189"/>
              <a:gd name="connsiteY5" fmla="*/ 569614 h 2278457"/>
              <a:gd name="connsiteX6" fmla="*/ 2899189 w 2899189"/>
              <a:gd name="connsiteY6" fmla="*/ 1093659 h 2278457"/>
              <a:gd name="connsiteX7" fmla="*/ 2899189 w 2899189"/>
              <a:gd name="connsiteY7" fmla="*/ 1640489 h 2278457"/>
              <a:gd name="connsiteX8" fmla="*/ 2899189 w 2899189"/>
              <a:gd name="connsiteY8" fmla="*/ 2278457 h 2278457"/>
              <a:gd name="connsiteX9" fmla="*/ 2290359 w 2899189"/>
              <a:gd name="connsiteY9" fmla="*/ 2278457 h 2278457"/>
              <a:gd name="connsiteX10" fmla="*/ 1681530 w 2899189"/>
              <a:gd name="connsiteY10" fmla="*/ 2278457 h 2278457"/>
              <a:gd name="connsiteX11" fmla="*/ 1188667 w 2899189"/>
              <a:gd name="connsiteY11" fmla="*/ 2278457 h 2278457"/>
              <a:gd name="connsiteX12" fmla="*/ 550846 w 2899189"/>
              <a:gd name="connsiteY12" fmla="*/ 2278457 h 2278457"/>
              <a:gd name="connsiteX13" fmla="*/ 0 w 2899189"/>
              <a:gd name="connsiteY13" fmla="*/ 2278457 h 2278457"/>
              <a:gd name="connsiteX14" fmla="*/ 0 w 2899189"/>
              <a:gd name="connsiteY14" fmla="*/ 1686058 h 2278457"/>
              <a:gd name="connsiteX15" fmla="*/ 0 w 2899189"/>
              <a:gd name="connsiteY15" fmla="*/ 1070875 h 2278457"/>
              <a:gd name="connsiteX16" fmla="*/ 0 w 2899189"/>
              <a:gd name="connsiteY16" fmla="*/ 569614 h 2278457"/>
              <a:gd name="connsiteX17" fmla="*/ 0 w 2899189"/>
              <a:gd name="connsiteY17" fmla="*/ 0 h 227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99189" h="2278457" fill="none" extrusionOk="0">
                <a:moveTo>
                  <a:pt x="0" y="0"/>
                </a:moveTo>
                <a:cubicBezTo>
                  <a:pt x="171704" y="26443"/>
                  <a:pt x="471809" y="-593"/>
                  <a:pt x="608830" y="0"/>
                </a:cubicBezTo>
                <a:cubicBezTo>
                  <a:pt x="745851" y="593"/>
                  <a:pt x="1115560" y="-29438"/>
                  <a:pt x="1246651" y="0"/>
                </a:cubicBezTo>
                <a:cubicBezTo>
                  <a:pt x="1377742" y="29438"/>
                  <a:pt x="1526157" y="-4269"/>
                  <a:pt x="1768505" y="0"/>
                </a:cubicBezTo>
                <a:cubicBezTo>
                  <a:pt x="2010853" y="4269"/>
                  <a:pt x="2645860" y="-46486"/>
                  <a:pt x="2899189" y="0"/>
                </a:cubicBezTo>
                <a:cubicBezTo>
                  <a:pt x="2898788" y="124205"/>
                  <a:pt x="2904391" y="362808"/>
                  <a:pt x="2899189" y="569614"/>
                </a:cubicBezTo>
                <a:cubicBezTo>
                  <a:pt x="2893987" y="776420"/>
                  <a:pt x="2902226" y="914835"/>
                  <a:pt x="2899189" y="1093659"/>
                </a:cubicBezTo>
                <a:cubicBezTo>
                  <a:pt x="2896152" y="1272484"/>
                  <a:pt x="2875314" y="1515836"/>
                  <a:pt x="2899189" y="1640489"/>
                </a:cubicBezTo>
                <a:cubicBezTo>
                  <a:pt x="2923065" y="1765142"/>
                  <a:pt x="2928233" y="1974132"/>
                  <a:pt x="2899189" y="2278457"/>
                </a:cubicBezTo>
                <a:cubicBezTo>
                  <a:pt x="2764328" y="2304653"/>
                  <a:pt x="2492406" y="2252093"/>
                  <a:pt x="2290359" y="2278457"/>
                </a:cubicBezTo>
                <a:cubicBezTo>
                  <a:pt x="2088312" y="2304822"/>
                  <a:pt x="1836877" y="2288307"/>
                  <a:pt x="1681530" y="2278457"/>
                </a:cubicBezTo>
                <a:cubicBezTo>
                  <a:pt x="1526183" y="2268607"/>
                  <a:pt x="1313430" y="2275943"/>
                  <a:pt x="1188667" y="2278457"/>
                </a:cubicBezTo>
                <a:cubicBezTo>
                  <a:pt x="1063904" y="2280971"/>
                  <a:pt x="759270" y="2293297"/>
                  <a:pt x="550846" y="2278457"/>
                </a:cubicBezTo>
                <a:cubicBezTo>
                  <a:pt x="342422" y="2263617"/>
                  <a:pt x="212459" y="2263876"/>
                  <a:pt x="0" y="2278457"/>
                </a:cubicBezTo>
                <a:cubicBezTo>
                  <a:pt x="-29479" y="2131163"/>
                  <a:pt x="-4854" y="1971694"/>
                  <a:pt x="0" y="1686058"/>
                </a:cubicBezTo>
                <a:cubicBezTo>
                  <a:pt x="4854" y="1400422"/>
                  <a:pt x="-15836" y="1249284"/>
                  <a:pt x="0" y="1070875"/>
                </a:cubicBezTo>
                <a:cubicBezTo>
                  <a:pt x="15836" y="892466"/>
                  <a:pt x="-2999" y="672899"/>
                  <a:pt x="0" y="569614"/>
                </a:cubicBezTo>
                <a:cubicBezTo>
                  <a:pt x="2999" y="466329"/>
                  <a:pt x="18765" y="180438"/>
                  <a:pt x="0" y="0"/>
                </a:cubicBezTo>
                <a:close/>
              </a:path>
              <a:path w="2899189" h="2278457" stroke="0" extrusionOk="0">
                <a:moveTo>
                  <a:pt x="0" y="0"/>
                </a:moveTo>
                <a:cubicBezTo>
                  <a:pt x="199364" y="10039"/>
                  <a:pt x="286196" y="-9007"/>
                  <a:pt x="550846" y="0"/>
                </a:cubicBezTo>
                <a:cubicBezTo>
                  <a:pt x="815496" y="9007"/>
                  <a:pt x="945335" y="15513"/>
                  <a:pt x="1159676" y="0"/>
                </a:cubicBezTo>
                <a:cubicBezTo>
                  <a:pt x="1374017" y="-15513"/>
                  <a:pt x="1617908" y="20180"/>
                  <a:pt x="1739513" y="0"/>
                </a:cubicBezTo>
                <a:cubicBezTo>
                  <a:pt x="1861118" y="-20180"/>
                  <a:pt x="2054126" y="-3804"/>
                  <a:pt x="2232376" y="0"/>
                </a:cubicBezTo>
                <a:cubicBezTo>
                  <a:pt x="2410626" y="3804"/>
                  <a:pt x="2651534" y="-17668"/>
                  <a:pt x="2899189" y="0"/>
                </a:cubicBezTo>
                <a:cubicBezTo>
                  <a:pt x="2898137" y="129363"/>
                  <a:pt x="2908447" y="311860"/>
                  <a:pt x="2899189" y="592399"/>
                </a:cubicBezTo>
                <a:cubicBezTo>
                  <a:pt x="2889931" y="872938"/>
                  <a:pt x="2871232" y="1059948"/>
                  <a:pt x="2899189" y="1207582"/>
                </a:cubicBezTo>
                <a:cubicBezTo>
                  <a:pt x="2927146" y="1355216"/>
                  <a:pt x="2940990" y="1966675"/>
                  <a:pt x="2899189" y="2278457"/>
                </a:cubicBezTo>
                <a:cubicBezTo>
                  <a:pt x="2741585" y="2270187"/>
                  <a:pt x="2591293" y="2269558"/>
                  <a:pt x="2406327" y="2278457"/>
                </a:cubicBezTo>
                <a:cubicBezTo>
                  <a:pt x="2221361" y="2287356"/>
                  <a:pt x="2021975" y="2295667"/>
                  <a:pt x="1884473" y="2278457"/>
                </a:cubicBezTo>
                <a:cubicBezTo>
                  <a:pt x="1746971" y="2261247"/>
                  <a:pt x="1507973" y="2264948"/>
                  <a:pt x="1333627" y="2278457"/>
                </a:cubicBezTo>
                <a:cubicBezTo>
                  <a:pt x="1159281" y="2291966"/>
                  <a:pt x="969480" y="2278500"/>
                  <a:pt x="753789" y="2278457"/>
                </a:cubicBezTo>
                <a:cubicBezTo>
                  <a:pt x="538098" y="2278414"/>
                  <a:pt x="296584" y="2256294"/>
                  <a:pt x="0" y="2278457"/>
                </a:cubicBezTo>
                <a:cubicBezTo>
                  <a:pt x="21977" y="2039577"/>
                  <a:pt x="6769" y="1885523"/>
                  <a:pt x="0" y="1663274"/>
                </a:cubicBezTo>
                <a:cubicBezTo>
                  <a:pt x="-6769" y="1441025"/>
                  <a:pt x="7186" y="1293266"/>
                  <a:pt x="0" y="1048090"/>
                </a:cubicBezTo>
                <a:cubicBezTo>
                  <a:pt x="-7186" y="802914"/>
                  <a:pt x="-47782" y="298951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3061778045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t">
            <a:normAutofit/>
          </a:bodyPr>
          <a:lstStyle/>
          <a:p>
            <a:pPr algn="ctr"/>
            <a:r>
              <a:rPr lang="en-US" sz="4800" b="1" dirty="0">
                <a:solidFill>
                  <a:srgbClr val="ED1C24"/>
                </a:solidFill>
              </a:rPr>
              <a:t>Why I’m </a:t>
            </a:r>
            <a:br>
              <a:rPr lang="en-US" sz="4800" b="1" dirty="0">
                <a:solidFill>
                  <a:srgbClr val="ED1C24"/>
                </a:solidFill>
              </a:rPr>
            </a:br>
            <a:r>
              <a:rPr lang="en-US" sz="4800" b="1" dirty="0">
                <a:solidFill>
                  <a:srgbClr val="ED1C24"/>
                </a:solidFill>
              </a:rPr>
              <a:t>Here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2B9E-99FA-00FA-075B-9708288BD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3575" y="1247078"/>
            <a:ext cx="3084849" cy="436384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/>
              <a:t>Another function we serve is planning Chairman Marcellus W. Osceola, Jr.'s annual tribal energy conference.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0CD94A-0BB9-C56F-7D22-4A4D78A25D8B}"/>
              </a:ext>
            </a:extLst>
          </p:cNvPr>
          <p:cNvSpPr/>
          <p:nvPr/>
        </p:nvSpPr>
        <p:spPr>
          <a:xfrm>
            <a:off x="3818983" y="0"/>
            <a:ext cx="430295" cy="6858000"/>
          </a:xfrm>
          <a:prstGeom prst="rect">
            <a:avLst/>
          </a:prstGeom>
          <a:solidFill>
            <a:srgbClr val="FEF2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3FBAE1-CBB8-0D3F-22C7-DC498AC4F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24" y="1114424"/>
            <a:ext cx="4124901" cy="46196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02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185B3-9F89-F3EF-6C73-C41724E8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8th Annual Renewable Energy &amp; Sustainability Conference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DF8203D-263F-8F17-CFCB-22967F2DA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50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9BAD7-79C6-F69D-FB1C-23C1359A5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C8122D-647D-523E-0867-FE494824F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62F274-275C-9325-A393-15389497A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64E0B825-75F3-3BC7-EB99-BAF329B62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AC26D7-0B35-DAF9-03AE-70E9B98B5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7D9E60-B975-DA7A-BE7A-9DE7784AC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5D669F59-F81B-234D-4E7A-8ADB62541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FC241AF2-2BB3-E7B2-F1E5-A24E8DD0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45498503-9AF8-09B0-70C4-A8CEF14EF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3F0031-B320-C66B-1D35-A68272108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1E8848D-37DE-9AA7-7F70-D1B039413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FE8968B-C09B-23B0-AA5D-728F6D46B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1971A9-9F2C-2025-82AF-419982210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403583-E625-78E4-A3DC-61A536ABA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636922B-AA85-A313-4E07-0C783667B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8696FB-47D7-9806-50AB-E4E026D37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D9806B3-327B-6849-AB10-3F0C56141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E5C3D14-14CF-03A2-91DB-E73E0F969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9B455B-9BA6-1BD8-5DBA-3E016FD8F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EF67DC-819C-3B37-8589-CCDBFB28C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540A089-EFD8-122A-C54A-81C843655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87701D5-E7D7-6A4E-3F89-F7CF0A001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E197F5-456F-FABD-B190-8BF0EA726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B44BC4-67F9-DC8F-298C-3D6BFC79C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B35861-298E-DDCB-D1EE-9C821F503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168534-8412-8E79-0CB5-654D6CED9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2DCB8A6-00DD-20BB-B18E-8CE6E8770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D0EBC38-B665-46C7-11E1-393AF0A35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D048711-D824-C30E-1BDC-8C919D3D6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7D8C90-B017-E6E7-B086-D3DCE4CD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FCD6DD-991D-F702-952F-6994C863D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E20BD2-3E59-5526-9FE8-DB28DE507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980CEB0-1130-2589-59B6-540571771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06968EF-4232-E38B-F771-F94FC9CD5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8F2DF59-1BC8-9026-1377-758535D4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0BE22CC-6D07-F256-7C7E-F041827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B08EE7-F1EE-52E2-DA0A-DD37D770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7AC044-8588-A6B0-5DD7-140EE69A1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5BAFC92-2239-A483-9BBB-EE48E0112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56988CC-B4EB-FFC1-CACD-8E280F4BC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51983BD-15CD-8D46-15C1-63946C502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1168DEF-74C9-8F44-0F1F-BF0B8BEF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6D2C92F-B501-1244-411A-5A6125BC5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0DA517C-96E3-724C-F6F5-5FBDF6C85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BDAA41F-23FE-08FF-2FC0-92F4511A6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9D408BB-491A-7D22-3612-CD523F37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01AEE92-DD9F-3E5D-9922-FD9EC75D7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B320F0-80F9-0B93-89E6-ECBCEA99C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685FC3C-D7ED-D436-C2D5-5F41719E0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8D3A4E-BBD8-FEEB-3117-F8A19CE8A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EB9E459-F44D-9397-C220-5F9335821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8B847F1-4022-2759-12AE-300F4E1F8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A45879F-B0CB-8C90-A90F-FB9781F4F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4EEB483-20A5-65AF-1E74-4CF8C776A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B19FB23-2B5A-7C18-BE26-FA95459DB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CE1A53F-B6E8-E9B7-0B47-73DA33909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634E3BC-2836-5AEE-16B3-EC62763A0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E74D4F1-1555-3C02-FADE-EF8A09450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A39A25-EE3F-93EF-9D06-572085BDB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1BA465F-0270-8458-9A21-0097279D3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73343F6-7903-2719-38AA-5A4271065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E7A88EA-B8B8-55EA-2AF8-0B6318C39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C1E4584-0025-3AA3-1F20-758474B21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9F3DB6F-6187-D2AA-673F-1B5BCBEAE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160BC6-9E0F-C9DF-ED27-63BBF1915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C004569-F9ED-3817-A824-F58F3C2D9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6636668-C9F2-9FBF-8886-418F607FC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84CDC9-7894-C5F8-78C6-F666B3B00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E122151-C6C6-949F-8985-084B722D3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44F903E-73DD-434E-8C49-BCD539CDC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2F41912-4312-8499-1492-18B8CDBCF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0A33E4A-1BD9-3F4C-9C8E-21CFE9B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3F858E1-A7CE-C2D6-3751-A6F2947E4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EB16FA4-C70B-6BB2-F4EC-DFB4D482C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1D4ECC2-6041-B7CA-1539-04D55A3A1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5B7E262-3460-9F0E-2720-F22A53109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795B081-3A8F-EB40-ECDA-80C79059F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26006F9-1156-B471-D9CB-C83071574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D8F26B9-9517-4D73-6E86-37628C405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5F1ED07-9488-AF5E-8317-933EBF3F5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678C624-1885-7F2F-837C-753FE27CB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C9ED30-4118-CD94-EDD9-F018A66BA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304CBBD-2D4B-95C8-3F21-2DB61E592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E78848E-7CE1-55D6-25B8-581D643CB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5616EBD-2C87-2FF1-BBF2-F15A79A78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E3C33A8-ECF0-478D-0DC1-5226B1745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74D5A5F-305F-1051-86AC-277789247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70BB2EF-6228-7646-DD77-7ADB81075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FDAA564-F9BD-C915-D70E-5FC8FAF53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9334A1B-0975-2FDE-9F77-96347093D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BD37C50-0EB0-D176-1552-0CD1210A5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5ED9CF4-D0BB-B59F-07B6-9E311D91B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A8E1862-D6BF-C61B-BFAF-C4D5D5660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FA9F70F-5F4A-F763-7AE0-6E0C007B9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8F76AEF-9C1F-E165-1AD3-33C48F0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E7A4FD5-ED14-DFCA-0E96-76C3FB047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31B8E2D-0CBC-365D-C0A3-E0CFEAABE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F185EF3-B694-C116-905D-4E2DEB336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74AFF26-49EC-216A-9332-C23AD4393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9F8461A-3EBB-946E-8A47-20D4B82B5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CDC6D5E-B64E-E24D-9AE2-258A87446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AA5E35D-C221-E3F5-9A25-428A7F80A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B37DCE4-F545-6CD2-5430-970E759D3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6D35E3D-15EC-8C4C-FF38-91C1FA2FE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AB19FB7-4E80-F0D6-7753-90E6CEAAD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CB8A531-A2F5-2758-2463-971BDBE04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B9328B0-05B6-26D1-8C7A-DB7D7C1AB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DFDC0CE-2DF8-11DD-79D5-5D87236FA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7833F25-31BE-65FF-B7A0-5AB7F8B1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893E2E5-C661-5DEA-592C-EF0202AB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6760937-978C-A806-D629-C3DA2BF62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481F0EE-F087-5FB9-DBA0-259228E0C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F02A336-BF08-F304-59BC-084E13996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63F3373-3BB4-9CD3-E276-4D92D8AE5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5DB901E-0DE8-AB9A-AB71-874CF2EA1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256247E-6510-F0B9-6511-2474C57BE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FA77C2D-D3C9-0D46-BFBD-F71BDDAD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4A029EB-42EC-E02F-6E29-8A8ADAD0D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F23DC4A-6CF7-CF99-C790-3AD130629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B095656-54D5-9FB2-B558-4EA3E811C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14D914C-99D2-9F9C-0D97-0183EB288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D3A80DF-AAFE-5925-B152-FB54B64C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25CC580-478B-9771-FEDF-8D4BF4386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0E97B01-C60C-DC9C-395C-F127C4D5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22BD1C1-2F8C-6B10-ED7C-30134729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501753A-E394-B27F-B38F-312F514DC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034A72A-B20A-8C27-01AC-F5D4A6718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BD91052-00E7-4F00-A9A6-9F8A18A24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AAEF3A5-4D1D-E6E5-956D-AC27F024A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B54CD93-2BED-CBB1-76D7-787E70048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0A66F2E-544B-C98E-DF6B-974459A74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6FDC998-1A1D-B935-65C9-E4752B087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054EB67-9ECC-8BEF-7875-50CCE1E6A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F72F08D-A8ED-47F2-00EA-51E2DD9E8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53BDCB-BF6A-3B7A-FF63-B7D210FC2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4C5564C-6D25-91A1-C2A3-B6205C4A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FB719C9-7781-385C-151A-E7F3238B4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A5344A5-D649-986F-3381-4F4C257B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9B44DC3-0F36-8BAB-74B1-5E74A19E9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28FF150-1308-A2FF-59AB-1B514968B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D58BE58-4F84-7F4F-09E8-6B354178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D4C4523-2AF1-5FB3-CD26-1D9ACB8A8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305F955-D9F4-E9FC-B568-FE3B8FEEB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141DF37-3D5C-3036-12C3-534CD8290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59D0396-F8B6-150F-8690-7DC773B0B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3DC7264-41EC-C5A6-23DD-2BA0A5A27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1E71E3D-5D5D-0E84-E5F9-0DB2903CB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661661E-B668-B31F-6449-03D9F6356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AC896A2-0013-5F57-FB51-A7AD3BBAE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9675A8F-F9B3-FE37-B6A2-B5AE68AE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C232A8D-BDD8-1818-D647-87A0B21D3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E1382F4-EDD4-9248-5832-65654F42C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9B06DFE-7B66-15AF-5A7B-075C9ABD9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0D1580D-D0FE-405A-FE8A-D7D850634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65C08A0-BFC9-BE44-65A3-3D9A8287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C05385E-796B-AC56-E88B-FE55BACCC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F27E71C-0C5B-1773-DA8D-98785ACFF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71CB07C-F97C-0167-390B-A27491E66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D42DBB2-7E91-D928-C869-486777B0F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7CB65D6-4F54-E448-486C-8CE90C80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0B290CE-15FC-227C-598E-A5E6E8D30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A86B7D1-3233-A74D-2608-7E2B31C41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251C917-FF04-7E08-C3AB-D55E9AF52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971E5D9-5974-8599-EEE7-2838D6515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033959D-6C8A-0768-F829-CDEB2CD17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F263DB3-7479-4D09-9FBE-CCBC3BB3C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BDD7115-5768-EFF0-6BC9-4283816C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5EAEB90-5094-B045-0C32-56FEE92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8EBFD38-899F-D36A-F5BA-74202618D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853FE6A-B1F2-6112-9C11-B794DBAAC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19613A7-E610-7A13-36DA-CE80B704D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6737E63-D56B-F0D4-62A6-826107355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E423BF2-0F2A-3985-E4DC-9EBA689D3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85F9FD3-AC86-C3CA-B8FC-99CD2267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8827E3C-AA5F-AC01-890F-1EC6564E2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9980824-3F83-3F55-4D73-F03375E6B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281EFD4-BCB6-DB45-06AC-EBB170179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2AD8576-FA05-21B8-FAEE-EFB7F081B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AD1F78C8-9A5D-3F75-6534-7757507AB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7BA2304-D729-8C37-2E60-7A6787BB4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B4963-A68B-8BB2-BFDC-40CEF658A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60C46562-5127-083C-4811-6F783990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B42683A-701B-727D-47DA-60A5DECEE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497F9D2-6E3D-58B9-02FD-FC6993773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E58CB38-C443-0747-95B0-22DFB22BE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045A308-6039-44D5-CDB3-4B5D3B4BFF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FCB940-1EF9-0146-371C-E8706E557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506C45C-288E-F7E4-0065-A1676C4D3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AED9768-8C72-58F8-7B0B-8BACAF907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C45E24C-80CE-9768-A057-A4D7122FB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40D6BC4-3487-76B4-EA6B-5DE0883711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3B169DD-D1FE-BB11-7FA2-CCCB156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83A7385-06E9-8A47-B8B1-3913F5A09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C5F155D-DBAE-64AD-E1BD-D522F504F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F191045-BC52-7D26-703D-E4FA599BD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EF4D9FD-D057-BA8B-A636-5311A24C1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EA10AFC-AAEA-7414-CF92-E04D16DCF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F1F1049-6E51-FF9A-CE06-B5B5DA9A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4F8C67-1CA9-0EA9-CA1D-C4BFD775F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A4860C5-9533-341A-E58D-F6C6D4D62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D04843-499E-7D1E-6DFF-9DA6EB9DD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2309B9A-D758-35E5-82C7-B3B265A22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FC5A1F9-9E4C-0BA1-B24E-F79223A3A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E861161A-31E7-5830-501E-4D4487E91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49D73BEA-5D50-2449-20E6-41EE603D8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60D7B58-9989-A82A-7A6F-33AB0FE96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7EF71655-2569-8185-1038-7B1659E15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65799BF-0BB6-48C9-8984-B7DC3DF5E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E6D8041-A85B-E183-9DFD-DEC5F7F05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8A631B0-6EA7-2C24-B4D2-CB0EA7AD9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E696485-8B24-D5BC-D57F-19D06BCFF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2D8AE5F-32AB-2EB8-83CC-E59B90D46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B3CFF8-A5F2-F035-D816-992C7F6E8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199D301-872F-9EAC-70A0-2DA6664B9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E76EA78-CC7A-CC57-3D18-BEAD54BEC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5D2B012-B3C2-5A5C-A2B5-48DBDA99F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82F41D33-882C-AED1-A37C-8EEB11A41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EE11C8E-0C2D-C288-E3B6-C8693560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79A34BE5-B32E-58A3-802F-A615535DB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BCB026E-882C-5503-8B30-E072F765C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614B043F-F3CE-31BB-4EFB-5974901C4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82835AD-D4D4-34F4-024F-86B567A34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3BAFFB4-7529-E320-1386-02B22D178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37EF17B-F4E2-5FF2-C557-ED3BAD9B3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00943B8-D6C5-CD90-8216-3588C2D68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744569A-84CC-6D5E-615A-9C6414D58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4A2F10D-B2EF-1963-884F-F13C8B9E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4D3A658-7BA3-ABDA-4123-7070763B8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40BE9DE-B1C8-B533-90A0-D40EA5721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CD7AC32-4611-AF2E-2234-D779D423F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081F6216-8A87-913F-406D-7CB4389D2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ECA0397-AE1A-7187-6FE9-F5F8213D6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B05C8C35-158A-62A4-7F0D-64087D29E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9D5C0D-A8C0-3AB1-F37A-BB6B5AF85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698FC300-C651-B0A5-34BD-AF29181C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2C6F2DE-73CB-7CA6-5BFF-C60CC989D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CA0C47A-3E55-9C72-5E3A-FCA642093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C572F0BB-CAD8-5FE1-E680-35B9875E4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30CF8D8-2015-A3BD-EB75-9A531673B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7EE45CF-32DC-8B18-DD51-52462901D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289A16C-8300-4CB4-7D0D-67FBACCEC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AEEC2FD-246B-91BE-BC43-497654742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F0D3459-8323-07FF-878E-7B626E849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B743140-6D9F-A600-36F7-68A7CC6E9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38BA98B-6B9E-CCCA-91DD-25BE6FA7A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0BC6129-22DB-ED13-F4AD-08892DFB2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282B7F8-D6AA-5434-1146-E9F250FC9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04D4FF9-4B3F-2D25-01F5-5E26B00DB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4F91A2B-1BC1-51F2-553D-555E2985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B26FC62-065C-15C3-7AA2-28940B57A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3A3580A-A8FD-42C6-928D-748CA21FD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79795C4-CC25-C547-B971-6BD98032E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1564264-F5C1-4ADD-9E83-0E9C99280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F59827F-1289-BA6D-F730-244A29CA4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F5A2803-61B6-6F6A-452B-A76EA487A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AB03AEEB-3F94-400F-646E-8D411C3A0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C49066C-3BEA-0517-B5C9-BEF5228A3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6C35DAC4-A91A-75DC-5EE3-E2601BD26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04720D92-D266-3CC4-9946-D93CA7750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2D20CB6-E40E-337C-2392-CD3B4E160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5A05BCD2-C0EA-4393-7BC9-0FF32771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79AA498D-CC46-7254-26E8-859CDC6FF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8F0FB63-8351-2EF9-08FB-F6F3F2116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769FDB6-73EA-F03F-02EE-5243B770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F0B0159-809D-2B93-6791-EE12A4039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A6BCA4E2-8605-DF51-5959-79E5D4461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9B37D77-4FB4-444D-A0AA-D7183F56D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0CFAECB-BA92-7429-F870-861915AAE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6EEF5A84-B9C6-FCA4-9918-038C6ACD4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5210A25-1C9B-1640-E60E-86CC87838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2DD0E58A-3CC7-2ACD-6E68-A9615A9FD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2A21008-50BE-F6F7-63C2-07AF3D9B5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A172B45E-2704-7C06-BFA2-B2F28DFFA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FBB2ACCC-BC8B-B6F8-15D2-D74F3BB9E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6CCF78C-2675-3E0D-EC18-4660FE985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B699F83-EC09-C6C5-F5B9-F853A316E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32B878C-AF5B-831C-577A-92C1960E6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8DCF0A2F-C4E9-4B50-BB89-AB36C3680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11A8AF16-4DED-371E-A5E3-F23FB71B9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FC10319-3D14-0778-3C6E-276B37DF1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24E11D2-0F94-8BCD-36B1-959E9CA1C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47CCA95F-B9DC-4C24-C5AC-6D5ADBE7D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8608002D-A2C1-DB53-8421-4191C388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625B67D1-4D67-73C7-7CEB-F10F3FB7C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58C0211-E8D0-7B66-989F-CC8B216AE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0E629E2-D629-4CAB-457D-BA5FF6A61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5DF692F-6EBB-83F7-B690-39E3AB35F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8FD4FADC-D313-EE16-3FEB-CE37F3DB4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56EDBC0-9C81-938A-4D31-9C0FB123E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51693C06-9311-2781-4FBF-0781B744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AECCDCE8-1FA1-6887-4497-03EE28AC3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28B16FD8-887F-38F1-1679-422F40222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091456D-0FC1-5443-AF09-D0D82E0C5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B4AA194-FE36-2A77-B385-E52CE1ED3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42389DED-AC89-53F0-2E49-0828F542F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4DD96774-77D2-7AAB-84BB-8D50D71DB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83A2042-E0C7-8277-D6D5-5AC8E57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4C40070-0365-C604-77EC-A11DD39D7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86E1980-B71F-5793-7888-86F06A3E8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93C130B-BFEE-9D1C-A28A-139425CC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069A964-735B-6DC2-949F-6BD467626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8287EF8E-0241-2A2A-23AD-C0666260E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5CF0D6D4-05E1-F31E-7072-37925DA08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6DABD85F-6B3B-305E-015E-3EDB067D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29D2EA2-08EB-556D-92B5-F223A20E6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018D2FB6-4E8D-7548-1C9B-A2CB1BF61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39BD7FB-C393-F052-139E-F337098C2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722BC0F7-3869-53AD-743F-B0012F265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2A80B66E-78F2-8DA3-A0F0-00C9E6FFB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54A0FB06-624F-3654-53EF-530540B7F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D569EFD3-BCB0-D88D-9D55-9E2C61B8B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C2CBA2C2-4759-8B6B-4F18-5270F839A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58EB61F-EFD6-9760-2A8C-355F9165F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2A633F2-6F80-DCEC-51EE-085E015EE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189BB1F-2AFD-7366-22EF-827FEBA5C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C0053B0F-F95D-BF4F-8320-6F87BC18A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2AD99A5-61F1-749A-6854-ADB8F090C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CD08DBD-ED28-8E4E-1724-8D0BFF05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42648E9D-0A90-822B-4C29-CDA4C1AB0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5D194DDA-12B1-285B-4603-BB08A6D8B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FD4DF1DA-A36D-FBB4-1158-911A4D069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2BCB295B-361C-C308-F96E-F62098230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7060E0AE-D839-D9A1-DAD4-AF5423D70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F4770953-3DCF-3872-E50F-54D8614FD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E17717B2-0C34-9302-7E94-D9CDA3425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66A08E1-346F-F2DC-8FD5-EE74DF09D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632528C-89A9-3609-437D-E089CD2C2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5B69F7B9-6A7A-1BB1-AC80-0AAC6287C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74F06587-6F86-B8A5-AAAD-84C9B4746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CA2C454E-5668-6B0A-0FCE-9DB14DC95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A20D6F0F-F975-1777-26B1-F04A00E9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A2A73830-30A1-6D96-7CB4-78E637192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6B01918-63E3-FADE-471F-93956842D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99D943FC-1C74-10B4-AB9D-5DD1C7590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CD016B1-E455-375F-1991-120AB54E2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512600B3-BC17-93D7-323E-39FDC61B8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BC33700E-42D9-3B43-3A32-82A51929C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6F2EA19-0231-9C28-A4F4-2F204E807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61356E7-ACE2-4D12-DE15-22D02E460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5859FDF0-DA92-E824-2DCE-B9EA6B6D6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5328897-3B4E-3F81-8B83-C070843DB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1771E9B-17DF-646C-E50C-1C1F282E4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ED67DFB2-A653-9CB6-47B5-E5FC1E999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3100339-3CCE-E86C-7AF5-48DBC42B4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ABAFFC3-A187-9502-1D93-D3DFA7D39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C437B2B-F24D-0F81-4026-FDE723FD6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17CD2A2F-BC9C-AEDB-CEC2-ABEDA8C4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1EFF118F-E936-02D6-2A20-559DCE143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22402E-ABD8-2904-40A2-B9395F536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509" y="0"/>
            <a:ext cx="5486400" cy="6858000"/>
          </a:xfrm>
          <a:prstGeom prst="rect">
            <a:avLst/>
          </a:prstGeom>
        </p:spPr>
      </p:pic>
      <p:pic>
        <p:nvPicPr>
          <p:cNvPr id="6" name="Online Media 5" title="8th Annual Seminole Tribe of Florida Renewable Energy &amp; Sustainability Conference">
            <a:hlinkClick r:id="" action="ppaction://media"/>
            <a:extLst>
              <a:ext uri="{FF2B5EF4-FFF2-40B4-BE49-F238E27FC236}">
                <a16:creationId xmlns:a16="http://schemas.microsoft.com/office/drawing/2014/main" id="{C1987BFB-8293-79C2-DE1F-8D99869D9FD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3011F-0B11-6869-0B40-A761088D8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1001357"/>
            <a:ext cx="9872134" cy="1193968"/>
          </a:xfrm>
          <a:custGeom>
            <a:avLst/>
            <a:gdLst>
              <a:gd name="connsiteX0" fmla="*/ 0 w 9872134"/>
              <a:gd name="connsiteY0" fmla="*/ 0 h 1193968"/>
              <a:gd name="connsiteX1" fmla="*/ 658142 w 9872134"/>
              <a:gd name="connsiteY1" fmla="*/ 0 h 1193968"/>
              <a:gd name="connsiteX2" fmla="*/ 1020121 w 9872134"/>
              <a:gd name="connsiteY2" fmla="*/ 0 h 1193968"/>
              <a:gd name="connsiteX3" fmla="*/ 1382099 w 9872134"/>
              <a:gd name="connsiteY3" fmla="*/ 0 h 1193968"/>
              <a:gd name="connsiteX4" fmla="*/ 2138962 w 9872134"/>
              <a:gd name="connsiteY4" fmla="*/ 0 h 1193968"/>
              <a:gd name="connsiteX5" fmla="*/ 2698383 w 9872134"/>
              <a:gd name="connsiteY5" fmla="*/ 0 h 1193968"/>
              <a:gd name="connsiteX6" fmla="*/ 3159083 w 9872134"/>
              <a:gd name="connsiteY6" fmla="*/ 0 h 1193968"/>
              <a:gd name="connsiteX7" fmla="*/ 3619782 w 9872134"/>
              <a:gd name="connsiteY7" fmla="*/ 0 h 1193968"/>
              <a:gd name="connsiteX8" fmla="*/ 4277925 w 9872134"/>
              <a:gd name="connsiteY8" fmla="*/ 0 h 1193968"/>
              <a:gd name="connsiteX9" fmla="*/ 5034788 w 9872134"/>
              <a:gd name="connsiteY9" fmla="*/ 0 h 1193968"/>
              <a:gd name="connsiteX10" fmla="*/ 5594209 w 9872134"/>
              <a:gd name="connsiteY10" fmla="*/ 0 h 1193968"/>
              <a:gd name="connsiteX11" fmla="*/ 5956188 w 9872134"/>
              <a:gd name="connsiteY11" fmla="*/ 0 h 1193968"/>
              <a:gd name="connsiteX12" fmla="*/ 6713051 w 9872134"/>
              <a:gd name="connsiteY12" fmla="*/ 0 h 1193968"/>
              <a:gd name="connsiteX13" fmla="*/ 7371193 w 9872134"/>
              <a:gd name="connsiteY13" fmla="*/ 0 h 1193968"/>
              <a:gd name="connsiteX14" fmla="*/ 7831893 w 9872134"/>
              <a:gd name="connsiteY14" fmla="*/ 0 h 1193968"/>
              <a:gd name="connsiteX15" fmla="*/ 8391314 w 9872134"/>
              <a:gd name="connsiteY15" fmla="*/ 0 h 1193968"/>
              <a:gd name="connsiteX16" fmla="*/ 8753292 w 9872134"/>
              <a:gd name="connsiteY16" fmla="*/ 0 h 1193968"/>
              <a:gd name="connsiteX17" fmla="*/ 9213992 w 9872134"/>
              <a:gd name="connsiteY17" fmla="*/ 0 h 1193968"/>
              <a:gd name="connsiteX18" fmla="*/ 9872134 w 9872134"/>
              <a:gd name="connsiteY18" fmla="*/ 0 h 1193968"/>
              <a:gd name="connsiteX19" fmla="*/ 9872134 w 9872134"/>
              <a:gd name="connsiteY19" fmla="*/ 620863 h 1193968"/>
              <a:gd name="connsiteX20" fmla="*/ 9872134 w 9872134"/>
              <a:gd name="connsiteY20" fmla="*/ 1193968 h 1193968"/>
              <a:gd name="connsiteX21" fmla="*/ 9016549 w 9872134"/>
              <a:gd name="connsiteY21" fmla="*/ 1193968 h 1193968"/>
              <a:gd name="connsiteX22" fmla="*/ 8457128 w 9872134"/>
              <a:gd name="connsiteY22" fmla="*/ 1193968 h 1193968"/>
              <a:gd name="connsiteX23" fmla="*/ 7897707 w 9872134"/>
              <a:gd name="connsiteY23" fmla="*/ 1193968 h 1193968"/>
              <a:gd name="connsiteX24" fmla="*/ 7437008 w 9872134"/>
              <a:gd name="connsiteY24" fmla="*/ 1193968 h 1193968"/>
              <a:gd name="connsiteX25" fmla="*/ 6680144 w 9872134"/>
              <a:gd name="connsiteY25" fmla="*/ 1193968 h 1193968"/>
              <a:gd name="connsiteX26" fmla="*/ 6219444 w 9872134"/>
              <a:gd name="connsiteY26" fmla="*/ 1193968 h 1193968"/>
              <a:gd name="connsiteX27" fmla="*/ 5561302 w 9872134"/>
              <a:gd name="connsiteY27" fmla="*/ 1193968 h 1193968"/>
              <a:gd name="connsiteX28" fmla="*/ 4903160 w 9872134"/>
              <a:gd name="connsiteY28" fmla="*/ 1193968 h 1193968"/>
              <a:gd name="connsiteX29" fmla="*/ 4047575 w 9872134"/>
              <a:gd name="connsiteY29" fmla="*/ 1193968 h 1193968"/>
              <a:gd name="connsiteX30" fmla="*/ 3191990 w 9872134"/>
              <a:gd name="connsiteY30" fmla="*/ 1193968 h 1193968"/>
              <a:gd name="connsiteX31" fmla="*/ 2632569 w 9872134"/>
              <a:gd name="connsiteY31" fmla="*/ 1193968 h 1193968"/>
              <a:gd name="connsiteX32" fmla="*/ 1875705 w 9872134"/>
              <a:gd name="connsiteY32" fmla="*/ 1193968 h 1193968"/>
              <a:gd name="connsiteX33" fmla="*/ 1118842 w 9872134"/>
              <a:gd name="connsiteY33" fmla="*/ 1193968 h 1193968"/>
              <a:gd name="connsiteX34" fmla="*/ 0 w 9872134"/>
              <a:gd name="connsiteY34" fmla="*/ 1193968 h 1193968"/>
              <a:gd name="connsiteX35" fmla="*/ 0 w 9872134"/>
              <a:gd name="connsiteY35" fmla="*/ 620863 h 1193968"/>
              <a:gd name="connsiteX36" fmla="*/ 0 w 9872134"/>
              <a:gd name="connsiteY36" fmla="*/ 0 h 11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72134" h="1193968" fill="none" extrusionOk="0">
                <a:moveTo>
                  <a:pt x="0" y="0"/>
                </a:moveTo>
                <a:cubicBezTo>
                  <a:pt x="245705" y="-7784"/>
                  <a:pt x="442928" y="-24543"/>
                  <a:pt x="658142" y="0"/>
                </a:cubicBezTo>
                <a:cubicBezTo>
                  <a:pt x="873356" y="24543"/>
                  <a:pt x="882249" y="-9502"/>
                  <a:pt x="1020121" y="0"/>
                </a:cubicBezTo>
                <a:cubicBezTo>
                  <a:pt x="1157993" y="9502"/>
                  <a:pt x="1284944" y="-14355"/>
                  <a:pt x="1382099" y="0"/>
                </a:cubicBezTo>
                <a:cubicBezTo>
                  <a:pt x="1479254" y="14355"/>
                  <a:pt x="1888547" y="-30104"/>
                  <a:pt x="2138962" y="0"/>
                </a:cubicBezTo>
                <a:cubicBezTo>
                  <a:pt x="2389377" y="30104"/>
                  <a:pt x="2561651" y="-16577"/>
                  <a:pt x="2698383" y="0"/>
                </a:cubicBezTo>
                <a:cubicBezTo>
                  <a:pt x="2835115" y="16577"/>
                  <a:pt x="2972233" y="8316"/>
                  <a:pt x="3159083" y="0"/>
                </a:cubicBezTo>
                <a:cubicBezTo>
                  <a:pt x="3345933" y="-8316"/>
                  <a:pt x="3465451" y="17553"/>
                  <a:pt x="3619782" y="0"/>
                </a:cubicBezTo>
                <a:cubicBezTo>
                  <a:pt x="3774113" y="-17553"/>
                  <a:pt x="4120672" y="-19610"/>
                  <a:pt x="4277925" y="0"/>
                </a:cubicBezTo>
                <a:cubicBezTo>
                  <a:pt x="4435178" y="19610"/>
                  <a:pt x="4841516" y="-36585"/>
                  <a:pt x="5034788" y="0"/>
                </a:cubicBezTo>
                <a:cubicBezTo>
                  <a:pt x="5228060" y="36585"/>
                  <a:pt x="5480986" y="22494"/>
                  <a:pt x="5594209" y="0"/>
                </a:cubicBezTo>
                <a:cubicBezTo>
                  <a:pt x="5707432" y="-22494"/>
                  <a:pt x="5851733" y="8317"/>
                  <a:pt x="5956188" y="0"/>
                </a:cubicBezTo>
                <a:cubicBezTo>
                  <a:pt x="6060643" y="-8317"/>
                  <a:pt x="6460846" y="37493"/>
                  <a:pt x="6713051" y="0"/>
                </a:cubicBezTo>
                <a:cubicBezTo>
                  <a:pt x="6965256" y="-37493"/>
                  <a:pt x="7094732" y="-703"/>
                  <a:pt x="7371193" y="0"/>
                </a:cubicBezTo>
                <a:cubicBezTo>
                  <a:pt x="7647654" y="703"/>
                  <a:pt x="7615379" y="-22682"/>
                  <a:pt x="7831893" y="0"/>
                </a:cubicBezTo>
                <a:cubicBezTo>
                  <a:pt x="8048407" y="22682"/>
                  <a:pt x="8189611" y="3517"/>
                  <a:pt x="8391314" y="0"/>
                </a:cubicBezTo>
                <a:cubicBezTo>
                  <a:pt x="8593017" y="-3517"/>
                  <a:pt x="8659429" y="-7400"/>
                  <a:pt x="8753292" y="0"/>
                </a:cubicBezTo>
                <a:cubicBezTo>
                  <a:pt x="8847155" y="7400"/>
                  <a:pt x="9066095" y="3274"/>
                  <a:pt x="9213992" y="0"/>
                </a:cubicBezTo>
                <a:cubicBezTo>
                  <a:pt x="9361889" y="-3274"/>
                  <a:pt x="9619906" y="-6087"/>
                  <a:pt x="9872134" y="0"/>
                </a:cubicBezTo>
                <a:cubicBezTo>
                  <a:pt x="9848671" y="255069"/>
                  <a:pt x="9903171" y="474867"/>
                  <a:pt x="9872134" y="620863"/>
                </a:cubicBezTo>
                <a:cubicBezTo>
                  <a:pt x="9841097" y="766859"/>
                  <a:pt x="9895469" y="1056976"/>
                  <a:pt x="9872134" y="1193968"/>
                </a:cubicBezTo>
                <a:cubicBezTo>
                  <a:pt x="9660388" y="1235386"/>
                  <a:pt x="9345905" y="1217688"/>
                  <a:pt x="9016549" y="1193968"/>
                </a:cubicBezTo>
                <a:cubicBezTo>
                  <a:pt x="8687194" y="1170248"/>
                  <a:pt x="8604532" y="1184241"/>
                  <a:pt x="8457128" y="1193968"/>
                </a:cubicBezTo>
                <a:cubicBezTo>
                  <a:pt x="8309724" y="1203695"/>
                  <a:pt x="8170813" y="1218633"/>
                  <a:pt x="7897707" y="1193968"/>
                </a:cubicBezTo>
                <a:cubicBezTo>
                  <a:pt x="7624601" y="1169303"/>
                  <a:pt x="7570129" y="1192578"/>
                  <a:pt x="7437008" y="1193968"/>
                </a:cubicBezTo>
                <a:cubicBezTo>
                  <a:pt x="7303887" y="1195358"/>
                  <a:pt x="6863282" y="1157879"/>
                  <a:pt x="6680144" y="1193968"/>
                </a:cubicBezTo>
                <a:cubicBezTo>
                  <a:pt x="6497006" y="1230057"/>
                  <a:pt x="6316191" y="1181128"/>
                  <a:pt x="6219444" y="1193968"/>
                </a:cubicBezTo>
                <a:cubicBezTo>
                  <a:pt x="6122697" y="1206808"/>
                  <a:pt x="5838227" y="1165551"/>
                  <a:pt x="5561302" y="1193968"/>
                </a:cubicBezTo>
                <a:cubicBezTo>
                  <a:pt x="5284377" y="1222385"/>
                  <a:pt x="5117562" y="1197743"/>
                  <a:pt x="4903160" y="1193968"/>
                </a:cubicBezTo>
                <a:cubicBezTo>
                  <a:pt x="4688758" y="1190193"/>
                  <a:pt x="4452268" y="1193059"/>
                  <a:pt x="4047575" y="1193968"/>
                </a:cubicBezTo>
                <a:cubicBezTo>
                  <a:pt x="3642882" y="1194877"/>
                  <a:pt x="3417136" y="1184054"/>
                  <a:pt x="3191990" y="1193968"/>
                </a:cubicBezTo>
                <a:cubicBezTo>
                  <a:pt x="2966844" y="1203882"/>
                  <a:pt x="2876667" y="1181190"/>
                  <a:pt x="2632569" y="1193968"/>
                </a:cubicBezTo>
                <a:cubicBezTo>
                  <a:pt x="2388471" y="1206746"/>
                  <a:pt x="2058235" y="1212530"/>
                  <a:pt x="1875705" y="1193968"/>
                </a:cubicBezTo>
                <a:cubicBezTo>
                  <a:pt x="1693175" y="1175406"/>
                  <a:pt x="1494606" y="1206322"/>
                  <a:pt x="1118842" y="1193968"/>
                </a:cubicBezTo>
                <a:cubicBezTo>
                  <a:pt x="743078" y="1181614"/>
                  <a:pt x="414079" y="1212225"/>
                  <a:pt x="0" y="1193968"/>
                </a:cubicBezTo>
                <a:cubicBezTo>
                  <a:pt x="-8714" y="935021"/>
                  <a:pt x="15028" y="866817"/>
                  <a:pt x="0" y="620863"/>
                </a:cubicBezTo>
                <a:cubicBezTo>
                  <a:pt x="-15028" y="374909"/>
                  <a:pt x="9260" y="224431"/>
                  <a:pt x="0" y="0"/>
                </a:cubicBezTo>
                <a:close/>
              </a:path>
              <a:path w="9872134" h="1193968" stroke="0" extrusionOk="0">
                <a:moveTo>
                  <a:pt x="0" y="0"/>
                </a:moveTo>
                <a:cubicBezTo>
                  <a:pt x="309838" y="20095"/>
                  <a:pt x="381474" y="23952"/>
                  <a:pt x="658142" y="0"/>
                </a:cubicBezTo>
                <a:cubicBezTo>
                  <a:pt x="934810" y="-23952"/>
                  <a:pt x="1152935" y="-20095"/>
                  <a:pt x="1415006" y="0"/>
                </a:cubicBezTo>
                <a:cubicBezTo>
                  <a:pt x="1677077" y="20095"/>
                  <a:pt x="1665405" y="22294"/>
                  <a:pt x="1875705" y="0"/>
                </a:cubicBezTo>
                <a:cubicBezTo>
                  <a:pt x="2086005" y="-22294"/>
                  <a:pt x="2130360" y="-4314"/>
                  <a:pt x="2336405" y="0"/>
                </a:cubicBezTo>
                <a:cubicBezTo>
                  <a:pt x="2542450" y="4314"/>
                  <a:pt x="2617316" y="-14802"/>
                  <a:pt x="2698383" y="0"/>
                </a:cubicBezTo>
                <a:cubicBezTo>
                  <a:pt x="2779450" y="14802"/>
                  <a:pt x="3169578" y="17741"/>
                  <a:pt x="3356526" y="0"/>
                </a:cubicBezTo>
                <a:cubicBezTo>
                  <a:pt x="3543474" y="-17741"/>
                  <a:pt x="3824954" y="-10021"/>
                  <a:pt x="4113389" y="0"/>
                </a:cubicBezTo>
                <a:cubicBezTo>
                  <a:pt x="4401824" y="10021"/>
                  <a:pt x="4573845" y="9922"/>
                  <a:pt x="4968974" y="0"/>
                </a:cubicBezTo>
                <a:cubicBezTo>
                  <a:pt x="5364103" y="-9922"/>
                  <a:pt x="5238306" y="3457"/>
                  <a:pt x="5330952" y="0"/>
                </a:cubicBezTo>
                <a:cubicBezTo>
                  <a:pt x="5423598" y="-3457"/>
                  <a:pt x="5966357" y="-16503"/>
                  <a:pt x="6186537" y="0"/>
                </a:cubicBezTo>
                <a:cubicBezTo>
                  <a:pt x="6406718" y="16503"/>
                  <a:pt x="6545035" y="17235"/>
                  <a:pt x="6745958" y="0"/>
                </a:cubicBezTo>
                <a:cubicBezTo>
                  <a:pt x="6946881" y="-17235"/>
                  <a:pt x="7168358" y="-30862"/>
                  <a:pt x="7502822" y="0"/>
                </a:cubicBezTo>
                <a:cubicBezTo>
                  <a:pt x="7837286" y="30862"/>
                  <a:pt x="7758044" y="20259"/>
                  <a:pt x="7963521" y="0"/>
                </a:cubicBezTo>
                <a:cubicBezTo>
                  <a:pt x="8168998" y="-20259"/>
                  <a:pt x="8479440" y="-14969"/>
                  <a:pt x="8621664" y="0"/>
                </a:cubicBezTo>
                <a:cubicBezTo>
                  <a:pt x="8763888" y="14969"/>
                  <a:pt x="9620672" y="-58796"/>
                  <a:pt x="9872134" y="0"/>
                </a:cubicBezTo>
                <a:cubicBezTo>
                  <a:pt x="9849878" y="242186"/>
                  <a:pt x="9878874" y="403644"/>
                  <a:pt x="9872134" y="561165"/>
                </a:cubicBezTo>
                <a:cubicBezTo>
                  <a:pt x="9865394" y="718686"/>
                  <a:pt x="9854937" y="939166"/>
                  <a:pt x="9872134" y="1193968"/>
                </a:cubicBezTo>
                <a:cubicBezTo>
                  <a:pt x="9565391" y="1206183"/>
                  <a:pt x="9393174" y="1193971"/>
                  <a:pt x="9213992" y="1193968"/>
                </a:cubicBezTo>
                <a:cubicBezTo>
                  <a:pt x="9034810" y="1193965"/>
                  <a:pt x="8696744" y="1191086"/>
                  <a:pt x="8555849" y="1193968"/>
                </a:cubicBezTo>
                <a:cubicBezTo>
                  <a:pt x="8414954" y="1196850"/>
                  <a:pt x="8261849" y="1220975"/>
                  <a:pt x="7996429" y="1193968"/>
                </a:cubicBezTo>
                <a:cubicBezTo>
                  <a:pt x="7731009" y="1166961"/>
                  <a:pt x="7713779" y="1181526"/>
                  <a:pt x="7634450" y="1193968"/>
                </a:cubicBezTo>
                <a:cubicBezTo>
                  <a:pt x="7555121" y="1206410"/>
                  <a:pt x="7283842" y="1184986"/>
                  <a:pt x="6976308" y="1193968"/>
                </a:cubicBezTo>
                <a:cubicBezTo>
                  <a:pt x="6668774" y="1202950"/>
                  <a:pt x="6703285" y="1190273"/>
                  <a:pt x="6515608" y="1193968"/>
                </a:cubicBezTo>
                <a:cubicBezTo>
                  <a:pt x="6327931" y="1197663"/>
                  <a:pt x="6073147" y="1205144"/>
                  <a:pt x="5857466" y="1193968"/>
                </a:cubicBezTo>
                <a:cubicBezTo>
                  <a:pt x="5641785" y="1182792"/>
                  <a:pt x="5361167" y="1231663"/>
                  <a:pt x="5100603" y="1193968"/>
                </a:cubicBezTo>
                <a:cubicBezTo>
                  <a:pt x="4840039" y="1156273"/>
                  <a:pt x="4764773" y="1213673"/>
                  <a:pt x="4541182" y="1193968"/>
                </a:cubicBezTo>
                <a:cubicBezTo>
                  <a:pt x="4317591" y="1174263"/>
                  <a:pt x="4195976" y="1209519"/>
                  <a:pt x="4080482" y="1193968"/>
                </a:cubicBezTo>
                <a:cubicBezTo>
                  <a:pt x="3964988" y="1178417"/>
                  <a:pt x="3668442" y="1202537"/>
                  <a:pt x="3323618" y="1193968"/>
                </a:cubicBezTo>
                <a:cubicBezTo>
                  <a:pt x="2978794" y="1185399"/>
                  <a:pt x="3009607" y="1191927"/>
                  <a:pt x="2862919" y="1193968"/>
                </a:cubicBezTo>
                <a:cubicBezTo>
                  <a:pt x="2716231" y="1196009"/>
                  <a:pt x="2449435" y="1196823"/>
                  <a:pt x="2106055" y="1193968"/>
                </a:cubicBezTo>
                <a:cubicBezTo>
                  <a:pt x="1762675" y="1191113"/>
                  <a:pt x="1838084" y="1204979"/>
                  <a:pt x="1744077" y="1193968"/>
                </a:cubicBezTo>
                <a:cubicBezTo>
                  <a:pt x="1650070" y="1182957"/>
                  <a:pt x="1406958" y="1166881"/>
                  <a:pt x="1184656" y="1193968"/>
                </a:cubicBezTo>
                <a:cubicBezTo>
                  <a:pt x="962354" y="1221055"/>
                  <a:pt x="881920" y="1218121"/>
                  <a:pt x="625235" y="1193968"/>
                </a:cubicBezTo>
                <a:cubicBezTo>
                  <a:pt x="368550" y="1169815"/>
                  <a:pt x="175302" y="1217593"/>
                  <a:pt x="0" y="1193968"/>
                </a:cubicBezTo>
                <a:cubicBezTo>
                  <a:pt x="27415" y="1018189"/>
                  <a:pt x="9443" y="865507"/>
                  <a:pt x="0" y="632803"/>
                </a:cubicBezTo>
                <a:cubicBezTo>
                  <a:pt x="-9443" y="400100"/>
                  <a:pt x="10929" y="30200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EF200"/>
            </a:solidFill>
            <a:miter lim="800000"/>
            <a:extLst>
              <a:ext uri="{C807C97D-BFC1-408E-A445-0C87EB9F89A2}">
                <ask:lineSketchStyleProps xmlns:ask="http://schemas.microsoft.com/office/drawing/2018/sketchyshapes" sd="8657053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ED1C24"/>
                </a:solidFill>
              </a:rPr>
              <a:t>Some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88705-FF72-F6EA-D8B1-BF57E8C5E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461" y="2348752"/>
            <a:ext cx="5128806" cy="4312023"/>
          </a:xfrm>
        </p:spPr>
        <p:txBody>
          <a:bodyPr anchor="t"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The devastation of Hurricane Irma in 2017 affected all Seminole Reservations, especially regarding generators.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There was a post-storm regrouping that led to the Seminole Tribe of Florida applying for and being awarded their first energy grant.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Chairman Osceola saw the need for a forum between Tribes to communicate ideas and help one another with best practices in developing renewable energy on Tribal lands.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Chairman Osceola asked the Native Learning Center to facilitate such a conference in December of 2017, and the 1</a:t>
            </a:r>
            <a:r>
              <a:rPr lang="en-US" sz="2000" baseline="30000" dirty="0"/>
              <a:t>st</a:t>
            </a:r>
            <a:r>
              <a:rPr lang="en-US" sz="2000" dirty="0"/>
              <a:t> annual conference was held in February 2018.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newspaper with a newspaper and a newspaper&#10;&#10;Description automatically generated">
            <a:extLst>
              <a:ext uri="{FF2B5EF4-FFF2-40B4-BE49-F238E27FC236}">
                <a16:creationId xmlns:a16="http://schemas.microsoft.com/office/drawing/2014/main" id="{8055BDFD-2880-9807-4CC9-FE136435F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5" y="2348752"/>
            <a:ext cx="5444929" cy="4312023"/>
          </a:xfrm>
        </p:spPr>
      </p:pic>
    </p:spTree>
    <p:extLst>
      <p:ext uri="{BB962C8B-B14F-4D97-AF65-F5344CB8AC3E}">
        <p14:creationId xmlns:p14="http://schemas.microsoft.com/office/powerpoint/2010/main" val="14625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65382-E737-95F3-1DF4-5CC7D01A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FE7B48-28BD-2CF8-E646-85D2B4A79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2A0D45-D6B8-6E82-FC8F-28F921A2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D7EDCB-2058-9797-BD78-6B1F027C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27" y="1312968"/>
            <a:ext cx="2406340" cy="3868632"/>
          </a:xfrm>
          <a:custGeom>
            <a:avLst/>
            <a:gdLst>
              <a:gd name="connsiteX0" fmla="*/ 0 w 2406340"/>
              <a:gd name="connsiteY0" fmla="*/ 0 h 3868632"/>
              <a:gd name="connsiteX1" fmla="*/ 625648 w 2406340"/>
              <a:gd name="connsiteY1" fmla="*/ 0 h 3868632"/>
              <a:gd name="connsiteX2" fmla="*/ 1155043 w 2406340"/>
              <a:gd name="connsiteY2" fmla="*/ 0 h 3868632"/>
              <a:gd name="connsiteX3" fmla="*/ 1780692 w 2406340"/>
              <a:gd name="connsiteY3" fmla="*/ 0 h 3868632"/>
              <a:gd name="connsiteX4" fmla="*/ 2406340 w 2406340"/>
              <a:gd name="connsiteY4" fmla="*/ 0 h 3868632"/>
              <a:gd name="connsiteX5" fmla="*/ 2406340 w 2406340"/>
              <a:gd name="connsiteY5" fmla="*/ 606086 h 3868632"/>
              <a:gd name="connsiteX6" fmla="*/ 2406340 w 2406340"/>
              <a:gd name="connsiteY6" fmla="*/ 1328230 h 3868632"/>
              <a:gd name="connsiteX7" fmla="*/ 2406340 w 2406340"/>
              <a:gd name="connsiteY7" fmla="*/ 2050375 h 3868632"/>
              <a:gd name="connsiteX8" fmla="*/ 2406340 w 2406340"/>
              <a:gd name="connsiteY8" fmla="*/ 2617774 h 3868632"/>
              <a:gd name="connsiteX9" fmla="*/ 2406340 w 2406340"/>
              <a:gd name="connsiteY9" fmla="*/ 3223860 h 3868632"/>
              <a:gd name="connsiteX10" fmla="*/ 2406340 w 2406340"/>
              <a:gd name="connsiteY10" fmla="*/ 3868632 h 3868632"/>
              <a:gd name="connsiteX11" fmla="*/ 1804755 w 2406340"/>
              <a:gd name="connsiteY11" fmla="*/ 3868632 h 3868632"/>
              <a:gd name="connsiteX12" fmla="*/ 1203170 w 2406340"/>
              <a:gd name="connsiteY12" fmla="*/ 3868632 h 3868632"/>
              <a:gd name="connsiteX13" fmla="*/ 673775 w 2406340"/>
              <a:gd name="connsiteY13" fmla="*/ 3868632 h 3868632"/>
              <a:gd name="connsiteX14" fmla="*/ 0 w 2406340"/>
              <a:gd name="connsiteY14" fmla="*/ 3868632 h 3868632"/>
              <a:gd name="connsiteX15" fmla="*/ 0 w 2406340"/>
              <a:gd name="connsiteY15" fmla="*/ 3262546 h 3868632"/>
              <a:gd name="connsiteX16" fmla="*/ 0 w 2406340"/>
              <a:gd name="connsiteY16" fmla="*/ 2695147 h 3868632"/>
              <a:gd name="connsiteX17" fmla="*/ 0 w 2406340"/>
              <a:gd name="connsiteY17" fmla="*/ 2050375 h 3868632"/>
              <a:gd name="connsiteX18" fmla="*/ 0 w 2406340"/>
              <a:gd name="connsiteY18" fmla="*/ 1405603 h 3868632"/>
              <a:gd name="connsiteX19" fmla="*/ 0 w 2406340"/>
              <a:gd name="connsiteY19" fmla="*/ 683458 h 3868632"/>
              <a:gd name="connsiteX20" fmla="*/ 0 w 2406340"/>
              <a:gd name="connsiteY20" fmla="*/ 0 h 386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06340" h="3868632" fill="none" extrusionOk="0">
                <a:moveTo>
                  <a:pt x="0" y="0"/>
                </a:moveTo>
                <a:cubicBezTo>
                  <a:pt x="265136" y="-21846"/>
                  <a:pt x="387308" y="-29366"/>
                  <a:pt x="625648" y="0"/>
                </a:cubicBezTo>
                <a:cubicBezTo>
                  <a:pt x="863988" y="29366"/>
                  <a:pt x="952883" y="21632"/>
                  <a:pt x="1155043" y="0"/>
                </a:cubicBezTo>
                <a:cubicBezTo>
                  <a:pt x="1357204" y="-21632"/>
                  <a:pt x="1501660" y="-27607"/>
                  <a:pt x="1780692" y="0"/>
                </a:cubicBezTo>
                <a:cubicBezTo>
                  <a:pt x="2059724" y="27607"/>
                  <a:pt x="2094330" y="-28373"/>
                  <a:pt x="2406340" y="0"/>
                </a:cubicBezTo>
                <a:cubicBezTo>
                  <a:pt x="2393231" y="260812"/>
                  <a:pt x="2391198" y="378270"/>
                  <a:pt x="2406340" y="606086"/>
                </a:cubicBezTo>
                <a:cubicBezTo>
                  <a:pt x="2421482" y="833902"/>
                  <a:pt x="2423896" y="1042609"/>
                  <a:pt x="2406340" y="1328230"/>
                </a:cubicBezTo>
                <a:cubicBezTo>
                  <a:pt x="2388784" y="1613851"/>
                  <a:pt x="2401269" y="1869814"/>
                  <a:pt x="2406340" y="2050375"/>
                </a:cubicBezTo>
                <a:cubicBezTo>
                  <a:pt x="2411411" y="2230936"/>
                  <a:pt x="2410069" y="2431217"/>
                  <a:pt x="2406340" y="2617774"/>
                </a:cubicBezTo>
                <a:cubicBezTo>
                  <a:pt x="2402611" y="2804331"/>
                  <a:pt x="2422607" y="3073227"/>
                  <a:pt x="2406340" y="3223860"/>
                </a:cubicBezTo>
                <a:cubicBezTo>
                  <a:pt x="2390073" y="3374493"/>
                  <a:pt x="2396153" y="3664581"/>
                  <a:pt x="2406340" y="3868632"/>
                </a:cubicBezTo>
                <a:cubicBezTo>
                  <a:pt x="2282968" y="3857969"/>
                  <a:pt x="2048399" y="3879637"/>
                  <a:pt x="1804755" y="3868632"/>
                </a:cubicBezTo>
                <a:cubicBezTo>
                  <a:pt x="1561112" y="3857627"/>
                  <a:pt x="1331314" y="3847254"/>
                  <a:pt x="1203170" y="3868632"/>
                </a:cubicBezTo>
                <a:cubicBezTo>
                  <a:pt x="1075026" y="3890010"/>
                  <a:pt x="904200" y="3871607"/>
                  <a:pt x="673775" y="3868632"/>
                </a:cubicBezTo>
                <a:cubicBezTo>
                  <a:pt x="443351" y="3865657"/>
                  <a:pt x="316891" y="3873276"/>
                  <a:pt x="0" y="3868632"/>
                </a:cubicBezTo>
                <a:cubicBezTo>
                  <a:pt x="14180" y="3659181"/>
                  <a:pt x="-14150" y="3535070"/>
                  <a:pt x="0" y="3262546"/>
                </a:cubicBezTo>
                <a:cubicBezTo>
                  <a:pt x="14150" y="2990022"/>
                  <a:pt x="-16347" y="2849277"/>
                  <a:pt x="0" y="2695147"/>
                </a:cubicBezTo>
                <a:cubicBezTo>
                  <a:pt x="16347" y="2541017"/>
                  <a:pt x="5448" y="2226926"/>
                  <a:pt x="0" y="2050375"/>
                </a:cubicBezTo>
                <a:cubicBezTo>
                  <a:pt x="-5448" y="1873824"/>
                  <a:pt x="-18266" y="1602391"/>
                  <a:pt x="0" y="1405603"/>
                </a:cubicBezTo>
                <a:cubicBezTo>
                  <a:pt x="18266" y="1208815"/>
                  <a:pt x="-30610" y="1032979"/>
                  <a:pt x="0" y="683458"/>
                </a:cubicBezTo>
                <a:cubicBezTo>
                  <a:pt x="30610" y="333937"/>
                  <a:pt x="-5649" y="308621"/>
                  <a:pt x="0" y="0"/>
                </a:cubicBezTo>
                <a:close/>
              </a:path>
              <a:path w="2406340" h="3868632" stroke="0" extrusionOk="0">
                <a:moveTo>
                  <a:pt x="0" y="0"/>
                </a:moveTo>
                <a:cubicBezTo>
                  <a:pt x="247607" y="-16948"/>
                  <a:pt x="402331" y="415"/>
                  <a:pt x="553458" y="0"/>
                </a:cubicBezTo>
                <a:cubicBezTo>
                  <a:pt x="704585" y="-415"/>
                  <a:pt x="853971" y="21256"/>
                  <a:pt x="1106916" y="0"/>
                </a:cubicBezTo>
                <a:cubicBezTo>
                  <a:pt x="1359861" y="-21256"/>
                  <a:pt x="1567158" y="30463"/>
                  <a:pt x="1732565" y="0"/>
                </a:cubicBezTo>
                <a:cubicBezTo>
                  <a:pt x="1897972" y="-30463"/>
                  <a:pt x="2196922" y="4666"/>
                  <a:pt x="2406340" y="0"/>
                </a:cubicBezTo>
                <a:cubicBezTo>
                  <a:pt x="2383568" y="174661"/>
                  <a:pt x="2383777" y="533623"/>
                  <a:pt x="2406340" y="683458"/>
                </a:cubicBezTo>
                <a:cubicBezTo>
                  <a:pt x="2428903" y="833293"/>
                  <a:pt x="2422478" y="1162038"/>
                  <a:pt x="2406340" y="1328230"/>
                </a:cubicBezTo>
                <a:cubicBezTo>
                  <a:pt x="2390202" y="1494422"/>
                  <a:pt x="2415457" y="1779043"/>
                  <a:pt x="2406340" y="1895630"/>
                </a:cubicBezTo>
                <a:cubicBezTo>
                  <a:pt x="2397223" y="2012217"/>
                  <a:pt x="2380667" y="2206786"/>
                  <a:pt x="2406340" y="2424343"/>
                </a:cubicBezTo>
                <a:cubicBezTo>
                  <a:pt x="2432013" y="2641900"/>
                  <a:pt x="2389736" y="2731145"/>
                  <a:pt x="2406340" y="2953056"/>
                </a:cubicBezTo>
                <a:cubicBezTo>
                  <a:pt x="2422944" y="3174967"/>
                  <a:pt x="2388953" y="3604600"/>
                  <a:pt x="2406340" y="3868632"/>
                </a:cubicBezTo>
                <a:cubicBezTo>
                  <a:pt x="2277497" y="3850393"/>
                  <a:pt x="2037866" y="3856915"/>
                  <a:pt x="1780692" y="3868632"/>
                </a:cubicBezTo>
                <a:cubicBezTo>
                  <a:pt x="1523518" y="3880349"/>
                  <a:pt x="1479894" y="3851911"/>
                  <a:pt x="1179107" y="3868632"/>
                </a:cubicBezTo>
                <a:cubicBezTo>
                  <a:pt x="878321" y="3885353"/>
                  <a:pt x="848242" y="3854214"/>
                  <a:pt x="649712" y="3868632"/>
                </a:cubicBezTo>
                <a:cubicBezTo>
                  <a:pt x="451182" y="3883050"/>
                  <a:pt x="131433" y="3844236"/>
                  <a:pt x="0" y="3868632"/>
                </a:cubicBezTo>
                <a:cubicBezTo>
                  <a:pt x="16119" y="3688252"/>
                  <a:pt x="-5763" y="3468412"/>
                  <a:pt x="0" y="3339919"/>
                </a:cubicBezTo>
                <a:cubicBezTo>
                  <a:pt x="5763" y="3211426"/>
                  <a:pt x="1248" y="2948942"/>
                  <a:pt x="0" y="2695147"/>
                </a:cubicBezTo>
                <a:cubicBezTo>
                  <a:pt x="-1248" y="2441352"/>
                  <a:pt x="-29567" y="2295036"/>
                  <a:pt x="0" y="1973002"/>
                </a:cubicBezTo>
                <a:cubicBezTo>
                  <a:pt x="29567" y="1650969"/>
                  <a:pt x="-8428" y="1548734"/>
                  <a:pt x="0" y="1328230"/>
                </a:cubicBezTo>
                <a:cubicBezTo>
                  <a:pt x="8428" y="1107726"/>
                  <a:pt x="-13918" y="894982"/>
                  <a:pt x="0" y="644772"/>
                </a:cubicBezTo>
                <a:cubicBezTo>
                  <a:pt x="13918" y="394562"/>
                  <a:pt x="3540" y="131413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521183386"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t">
            <a:normAutofit/>
          </a:bodyPr>
          <a:lstStyle/>
          <a:p>
            <a:pPr algn="ctr"/>
            <a:r>
              <a:rPr lang="en-US" sz="5400" b="1" dirty="0">
                <a:solidFill>
                  <a:srgbClr val="ED1C24"/>
                </a:solidFill>
              </a:rPr>
              <a:t>We are Very Proud of this Event</a:t>
            </a:r>
            <a:endParaRPr lang="en-US" sz="5400" dirty="0">
              <a:solidFill>
                <a:srgbClr val="ED1C2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FEF4AB-BD12-6806-F101-42874BB1F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oster for a conference&#10;&#10;Description automatically generated">
            <a:extLst>
              <a:ext uri="{FF2B5EF4-FFF2-40B4-BE49-F238E27FC236}">
                <a16:creationId xmlns:a16="http://schemas.microsoft.com/office/drawing/2014/main" id="{1B71EBDD-0AED-ABAD-B626-CE460E9E4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51" y="0"/>
            <a:ext cx="2700743" cy="349408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DC7E73-1470-4B14-531F-BA7FEE1DCE52}"/>
              </a:ext>
            </a:extLst>
          </p:cNvPr>
          <p:cNvSpPr/>
          <p:nvPr/>
        </p:nvSpPr>
        <p:spPr>
          <a:xfrm>
            <a:off x="3740383" y="0"/>
            <a:ext cx="242529" cy="6858000"/>
          </a:xfrm>
          <a:prstGeom prst="rect">
            <a:avLst/>
          </a:prstGeom>
          <a:solidFill>
            <a:srgbClr val="ED1C2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een house in a field of flowers&#10;&#10;Description automatically generated">
            <a:extLst>
              <a:ext uri="{FF2B5EF4-FFF2-40B4-BE49-F238E27FC236}">
                <a16:creationId xmlns:a16="http://schemas.microsoft.com/office/drawing/2014/main" id="{6D1011BA-01CE-39A9-FF0A-2577D9F70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95" y="-7386"/>
            <a:ext cx="2700740" cy="3376158"/>
          </a:xfrm>
          <a:prstGeom prst="rect">
            <a:avLst/>
          </a:prstGeom>
        </p:spPr>
      </p:pic>
      <p:pic>
        <p:nvPicPr>
          <p:cNvPr id="17" name="Picture 16" descr="A green and blue poster with hands holding a globe&#10;&#10;Description automatically generated">
            <a:extLst>
              <a:ext uri="{FF2B5EF4-FFF2-40B4-BE49-F238E27FC236}">
                <a16:creationId xmlns:a16="http://schemas.microsoft.com/office/drawing/2014/main" id="{2C5F4F6F-DC09-2BD2-CFD5-7F7ECA5FD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14" y="-7386"/>
            <a:ext cx="2792115" cy="3368773"/>
          </a:xfrm>
          <a:prstGeom prst="rect">
            <a:avLst/>
          </a:prstGeom>
        </p:spPr>
      </p:pic>
      <p:pic>
        <p:nvPicPr>
          <p:cNvPr id="19" name="Picture 18" descr="A green and black hexagons with yellow text&#10;&#10;Description automatically generated">
            <a:extLst>
              <a:ext uri="{FF2B5EF4-FFF2-40B4-BE49-F238E27FC236}">
                <a16:creationId xmlns:a16="http://schemas.microsoft.com/office/drawing/2014/main" id="{AC6F2F72-8CF2-EC9C-B03E-FF067E28A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66" y="3368773"/>
            <a:ext cx="2710266" cy="3489227"/>
          </a:xfrm>
          <a:prstGeom prst="rect">
            <a:avLst/>
          </a:prstGeom>
        </p:spPr>
      </p:pic>
      <p:pic>
        <p:nvPicPr>
          <p:cNvPr id="21" name="Picture 20" descr="A poster of a convention&#10;&#10;Description automatically generated">
            <a:extLst>
              <a:ext uri="{FF2B5EF4-FFF2-40B4-BE49-F238E27FC236}">
                <a16:creationId xmlns:a16="http://schemas.microsoft.com/office/drawing/2014/main" id="{5B9F959F-F62D-04C9-9E4C-64628C433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33" y="3368773"/>
            <a:ext cx="2696465" cy="3489227"/>
          </a:xfrm>
          <a:prstGeom prst="rect">
            <a:avLst/>
          </a:prstGeom>
        </p:spPr>
      </p:pic>
      <p:pic>
        <p:nvPicPr>
          <p:cNvPr id="23" name="Picture 22" descr="A poster with text and images&#10;&#10;Description automatically generated">
            <a:extLst>
              <a:ext uri="{FF2B5EF4-FFF2-40B4-BE49-F238E27FC236}">
                <a16:creationId xmlns:a16="http://schemas.microsoft.com/office/drawing/2014/main" id="{1DD81417-368B-CDF2-EA46-C33A2AF78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3361388"/>
            <a:ext cx="2815333" cy="34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08C5-E1DF-68D5-FE88-447B75FC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custGeom>
            <a:avLst/>
            <a:gdLst>
              <a:gd name="connsiteX0" fmla="*/ 0 w 10515600"/>
              <a:gd name="connsiteY0" fmla="*/ 0 h 1325563"/>
              <a:gd name="connsiteX1" fmla="*/ 446913 w 10515600"/>
              <a:gd name="connsiteY1" fmla="*/ 0 h 1325563"/>
              <a:gd name="connsiteX2" fmla="*/ 1209294 w 10515600"/>
              <a:gd name="connsiteY2" fmla="*/ 0 h 1325563"/>
              <a:gd name="connsiteX3" fmla="*/ 1971675 w 10515600"/>
              <a:gd name="connsiteY3" fmla="*/ 0 h 1325563"/>
              <a:gd name="connsiteX4" fmla="*/ 2418588 w 10515600"/>
              <a:gd name="connsiteY4" fmla="*/ 0 h 1325563"/>
              <a:gd name="connsiteX5" fmla="*/ 3180969 w 10515600"/>
              <a:gd name="connsiteY5" fmla="*/ 0 h 1325563"/>
              <a:gd name="connsiteX6" fmla="*/ 4048506 w 10515600"/>
              <a:gd name="connsiteY6" fmla="*/ 0 h 1325563"/>
              <a:gd name="connsiteX7" fmla="*/ 4495419 w 10515600"/>
              <a:gd name="connsiteY7" fmla="*/ 0 h 1325563"/>
              <a:gd name="connsiteX8" fmla="*/ 5362956 w 10515600"/>
              <a:gd name="connsiteY8" fmla="*/ 0 h 1325563"/>
              <a:gd name="connsiteX9" fmla="*/ 6230493 w 10515600"/>
              <a:gd name="connsiteY9" fmla="*/ 0 h 1325563"/>
              <a:gd name="connsiteX10" fmla="*/ 6887718 w 10515600"/>
              <a:gd name="connsiteY10" fmla="*/ 0 h 1325563"/>
              <a:gd name="connsiteX11" fmla="*/ 7229475 w 10515600"/>
              <a:gd name="connsiteY11" fmla="*/ 0 h 1325563"/>
              <a:gd name="connsiteX12" fmla="*/ 7886700 w 10515600"/>
              <a:gd name="connsiteY12" fmla="*/ 0 h 1325563"/>
              <a:gd name="connsiteX13" fmla="*/ 8543925 w 10515600"/>
              <a:gd name="connsiteY13" fmla="*/ 0 h 1325563"/>
              <a:gd name="connsiteX14" fmla="*/ 9201150 w 10515600"/>
              <a:gd name="connsiteY14" fmla="*/ 0 h 1325563"/>
              <a:gd name="connsiteX15" fmla="*/ 10515600 w 10515600"/>
              <a:gd name="connsiteY15" fmla="*/ 0 h 1325563"/>
              <a:gd name="connsiteX16" fmla="*/ 10515600 w 10515600"/>
              <a:gd name="connsiteY16" fmla="*/ 649526 h 1325563"/>
              <a:gd name="connsiteX17" fmla="*/ 10515600 w 10515600"/>
              <a:gd name="connsiteY17" fmla="*/ 1325563 h 1325563"/>
              <a:gd name="connsiteX18" fmla="*/ 9753219 w 10515600"/>
              <a:gd name="connsiteY18" fmla="*/ 1325563 h 1325563"/>
              <a:gd name="connsiteX19" fmla="*/ 9306306 w 10515600"/>
              <a:gd name="connsiteY19" fmla="*/ 1325563 h 1325563"/>
              <a:gd name="connsiteX20" fmla="*/ 8964549 w 10515600"/>
              <a:gd name="connsiteY20" fmla="*/ 1325563 h 1325563"/>
              <a:gd name="connsiteX21" fmla="*/ 8517636 w 10515600"/>
              <a:gd name="connsiteY21" fmla="*/ 1325563 h 1325563"/>
              <a:gd name="connsiteX22" fmla="*/ 7965567 w 10515600"/>
              <a:gd name="connsiteY22" fmla="*/ 1325563 h 1325563"/>
              <a:gd name="connsiteX23" fmla="*/ 7098030 w 10515600"/>
              <a:gd name="connsiteY23" fmla="*/ 1325563 h 1325563"/>
              <a:gd name="connsiteX24" fmla="*/ 6230493 w 10515600"/>
              <a:gd name="connsiteY24" fmla="*/ 1325563 h 1325563"/>
              <a:gd name="connsiteX25" fmla="*/ 5362956 w 10515600"/>
              <a:gd name="connsiteY25" fmla="*/ 1325563 h 1325563"/>
              <a:gd name="connsiteX26" fmla="*/ 4810887 w 10515600"/>
              <a:gd name="connsiteY26" fmla="*/ 1325563 h 1325563"/>
              <a:gd name="connsiteX27" fmla="*/ 3943350 w 10515600"/>
              <a:gd name="connsiteY27" fmla="*/ 1325563 h 1325563"/>
              <a:gd name="connsiteX28" fmla="*/ 3075813 w 10515600"/>
              <a:gd name="connsiteY28" fmla="*/ 1325563 h 1325563"/>
              <a:gd name="connsiteX29" fmla="*/ 2313432 w 10515600"/>
              <a:gd name="connsiteY29" fmla="*/ 1325563 h 1325563"/>
              <a:gd name="connsiteX30" fmla="*/ 1866519 w 10515600"/>
              <a:gd name="connsiteY30" fmla="*/ 1325563 h 1325563"/>
              <a:gd name="connsiteX31" fmla="*/ 1524762 w 10515600"/>
              <a:gd name="connsiteY31" fmla="*/ 1325563 h 1325563"/>
              <a:gd name="connsiteX32" fmla="*/ 657225 w 10515600"/>
              <a:gd name="connsiteY32" fmla="*/ 1325563 h 1325563"/>
              <a:gd name="connsiteX33" fmla="*/ 0 w 10515600"/>
              <a:gd name="connsiteY33" fmla="*/ 1325563 h 1325563"/>
              <a:gd name="connsiteX34" fmla="*/ 0 w 10515600"/>
              <a:gd name="connsiteY34" fmla="*/ 676037 h 1325563"/>
              <a:gd name="connsiteX35" fmla="*/ 0 w 10515600"/>
              <a:gd name="connsiteY35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1325563" fill="none" extrusionOk="0">
                <a:moveTo>
                  <a:pt x="0" y="0"/>
                </a:moveTo>
                <a:cubicBezTo>
                  <a:pt x="173534" y="6102"/>
                  <a:pt x="325549" y="10214"/>
                  <a:pt x="446913" y="0"/>
                </a:cubicBezTo>
                <a:cubicBezTo>
                  <a:pt x="568277" y="-10214"/>
                  <a:pt x="864266" y="-6979"/>
                  <a:pt x="1209294" y="0"/>
                </a:cubicBezTo>
                <a:cubicBezTo>
                  <a:pt x="1554322" y="6979"/>
                  <a:pt x="1738517" y="-11208"/>
                  <a:pt x="1971675" y="0"/>
                </a:cubicBezTo>
                <a:cubicBezTo>
                  <a:pt x="2204833" y="11208"/>
                  <a:pt x="2230413" y="5"/>
                  <a:pt x="2418588" y="0"/>
                </a:cubicBezTo>
                <a:cubicBezTo>
                  <a:pt x="2606763" y="-5"/>
                  <a:pt x="2985065" y="-35311"/>
                  <a:pt x="3180969" y="0"/>
                </a:cubicBezTo>
                <a:cubicBezTo>
                  <a:pt x="3376873" y="35311"/>
                  <a:pt x="3629020" y="25998"/>
                  <a:pt x="4048506" y="0"/>
                </a:cubicBezTo>
                <a:cubicBezTo>
                  <a:pt x="4467992" y="-25998"/>
                  <a:pt x="4386546" y="-10954"/>
                  <a:pt x="4495419" y="0"/>
                </a:cubicBezTo>
                <a:cubicBezTo>
                  <a:pt x="4604292" y="10954"/>
                  <a:pt x="5096823" y="19118"/>
                  <a:pt x="5362956" y="0"/>
                </a:cubicBezTo>
                <a:cubicBezTo>
                  <a:pt x="5629089" y="-19118"/>
                  <a:pt x="6021872" y="-12220"/>
                  <a:pt x="6230493" y="0"/>
                </a:cubicBezTo>
                <a:cubicBezTo>
                  <a:pt x="6439114" y="12220"/>
                  <a:pt x="6752802" y="13023"/>
                  <a:pt x="6887718" y="0"/>
                </a:cubicBezTo>
                <a:cubicBezTo>
                  <a:pt x="7022634" y="-13023"/>
                  <a:pt x="7154456" y="-15403"/>
                  <a:pt x="7229475" y="0"/>
                </a:cubicBezTo>
                <a:cubicBezTo>
                  <a:pt x="7304494" y="15403"/>
                  <a:pt x="7651178" y="-21877"/>
                  <a:pt x="7886700" y="0"/>
                </a:cubicBezTo>
                <a:cubicBezTo>
                  <a:pt x="8122222" y="21877"/>
                  <a:pt x="8409477" y="31526"/>
                  <a:pt x="8543925" y="0"/>
                </a:cubicBezTo>
                <a:cubicBezTo>
                  <a:pt x="8678373" y="-31526"/>
                  <a:pt x="8879571" y="-16678"/>
                  <a:pt x="9201150" y="0"/>
                </a:cubicBezTo>
                <a:cubicBezTo>
                  <a:pt x="9522729" y="16678"/>
                  <a:pt x="9904986" y="6629"/>
                  <a:pt x="10515600" y="0"/>
                </a:cubicBezTo>
                <a:cubicBezTo>
                  <a:pt x="10501739" y="262751"/>
                  <a:pt x="10511522" y="379453"/>
                  <a:pt x="10515600" y="649526"/>
                </a:cubicBezTo>
                <a:cubicBezTo>
                  <a:pt x="10519678" y="919599"/>
                  <a:pt x="10541512" y="1099457"/>
                  <a:pt x="10515600" y="1325563"/>
                </a:cubicBezTo>
                <a:cubicBezTo>
                  <a:pt x="10346516" y="1339544"/>
                  <a:pt x="9922958" y="1360673"/>
                  <a:pt x="9753219" y="1325563"/>
                </a:cubicBezTo>
                <a:cubicBezTo>
                  <a:pt x="9583480" y="1290453"/>
                  <a:pt x="9447880" y="1333267"/>
                  <a:pt x="9306306" y="1325563"/>
                </a:cubicBezTo>
                <a:cubicBezTo>
                  <a:pt x="9164732" y="1317859"/>
                  <a:pt x="9057334" y="1327938"/>
                  <a:pt x="8964549" y="1325563"/>
                </a:cubicBezTo>
                <a:cubicBezTo>
                  <a:pt x="8871764" y="1323188"/>
                  <a:pt x="8633580" y="1305095"/>
                  <a:pt x="8517636" y="1325563"/>
                </a:cubicBezTo>
                <a:cubicBezTo>
                  <a:pt x="8401692" y="1346031"/>
                  <a:pt x="8084047" y="1300876"/>
                  <a:pt x="7965567" y="1325563"/>
                </a:cubicBezTo>
                <a:cubicBezTo>
                  <a:pt x="7847087" y="1350250"/>
                  <a:pt x="7296027" y="1356543"/>
                  <a:pt x="7098030" y="1325563"/>
                </a:cubicBezTo>
                <a:cubicBezTo>
                  <a:pt x="6900033" y="1294583"/>
                  <a:pt x="6651530" y="1301575"/>
                  <a:pt x="6230493" y="1325563"/>
                </a:cubicBezTo>
                <a:cubicBezTo>
                  <a:pt x="5809456" y="1349551"/>
                  <a:pt x="5752591" y="1309180"/>
                  <a:pt x="5362956" y="1325563"/>
                </a:cubicBezTo>
                <a:cubicBezTo>
                  <a:pt x="4973321" y="1341946"/>
                  <a:pt x="5014008" y="1320379"/>
                  <a:pt x="4810887" y="1325563"/>
                </a:cubicBezTo>
                <a:cubicBezTo>
                  <a:pt x="4607766" y="1330747"/>
                  <a:pt x="4275621" y="1329000"/>
                  <a:pt x="3943350" y="1325563"/>
                </a:cubicBezTo>
                <a:cubicBezTo>
                  <a:pt x="3611079" y="1322126"/>
                  <a:pt x="3300901" y="1356920"/>
                  <a:pt x="3075813" y="1325563"/>
                </a:cubicBezTo>
                <a:cubicBezTo>
                  <a:pt x="2850725" y="1294206"/>
                  <a:pt x="2605512" y="1319809"/>
                  <a:pt x="2313432" y="1325563"/>
                </a:cubicBezTo>
                <a:cubicBezTo>
                  <a:pt x="2021352" y="1331317"/>
                  <a:pt x="2000276" y="1313892"/>
                  <a:pt x="1866519" y="1325563"/>
                </a:cubicBezTo>
                <a:cubicBezTo>
                  <a:pt x="1732762" y="1337234"/>
                  <a:pt x="1633144" y="1336866"/>
                  <a:pt x="1524762" y="1325563"/>
                </a:cubicBezTo>
                <a:cubicBezTo>
                  <a:pt x="1416380" y="1314260"/>
                  <a:pt x="881792" y="1332333"/>
                  <a:pt x="657225" y="1325563"/>
                </a:cubicBezTo>
                <a:cubicBezTo>
                  <a:pt x="432658" y="1318793"/>
                  <a:pt x="235764" y="1352911"/>
                  <a:pt x="0" y="1325563"/>
                </a:cubicBezTo>
                <a:cubicBezTo>
                  <a:pt x="30012" y="1181106"/>
                  <a:pt x="1526" y="855012"/>
                  <a:pt x="0" y="676037"/>
                </a:cubicBezTo>
                <a:cubicBezTo>
                  <a:pt x="-1526" y="497062"/>
                  <a:pt x="-4927" y="312482"/>
                  <a:pt x="0" y="0"/>
                </a:cubicBezTo>
                <a:close/>
              </a:path>
              <a:path w="10515600" h="1325563" stroke="0" extrusionOk="0">
                <a:moveTo>
                  <a:pt x="0" y="0"/>
                </a:moveTo>
                <a:cubicBezTo>
                  <a:pt x="306573" y="-21169"/>
                  <a:pt x="601636" y="-10614"/>
                  <a:pt x="762381" y="0"/>
                </a:cubicBezTo>
                <a:cubicBezTo>
                  <a:pt x="923126" y="10614"/>
                  <a:pt x="1357351" y="15405"/>
                  <a:pt x="1524762" y="0"/>
                </a:cubicBezTo>
                <a:cubicBezTo>
                  <a:pt x="1692173" y="-15405"/>
                  <a:pt x="2021076" y="-16630"/>
                  <a:pt x="2181987" y="0"/>
                </a:cubicBezTo>
                <a:cubicBezTo>
                  <a:pt x="2342899" y="16630"/>
                  <a:pt x="2433100" y="10133"/>
                  <a:pt x="2523744" y="0"/>
                </a:cubicBezTo>
                <a:cubicBezTo>
                  <a:pt x="2614388" y="-10133"/>
                  <a:pt x="3049445" y="30995"/>
                  <a:pt x="3391281" y="0"/>
                </a:cubicBezTo>
                <a:cubicBezTo>
                  <a:pt x="3733117" y="-30995"/>
                  <a:pt x="3730314" y="11436"/>
                  <a:pt x="3943350" y="0"/>
                </a:cubicBezTo>
                <a:cubicBezTo>
                  <a:pt x="4156386" y="-11436"/>
                  <a:pt x="4229404" y="-15671"/>
                  <a:pt x="4495419" y="0"/>
                </a:cubicBezTo>
                <a:cubicBezTo>
                  <a:pt x="4761434" y="15671"/>
                  <a:pt x="4999310" y="10288"/>
                  <a:pt x="5152644" y="0"/>
                </a:cubicBezTo>
                <a:cubicBezTo>
                  <a:pt x="5305979" y="-10288"/>
                  <a:pt x="5500222" y="-1416"/>
                  <a:pt x="5599557" y="0"/>
                </a:cubicBezTo>
                <a:cubicBezTo>
                  <a:pt x="5698892" y="1416"/>
                  <a:pt x="6014068" y="-30826"/>
                  <a:pt x="6256782" y="0"/>
                </a:cubicBezTo>
                <a:cubicBezTo>
                  <a:pt x="6499496" y="30826"/>
                  <a:pt x="6508105" y="6994"/>
                  <a:pt x="6598539" y="0"/>
                </a:cubicBezTo>
                <a:cubicBezTo>
                  <a:pt x="6688973" y="-6994"/>
                  <a:pt x="7122024" y="-12472"/>
                  <a:pt x="7255764" y="0"/>
                </a:cubicBezTo>
                <a:cubicBezTo>
                  <a:pt x="7389505" y="12472"/>
                  <a:pt x="7465065" y="-11594"/>
                  <a:pt x="7597521" y="0"/>
                </a:cubicBezTo>
                <a:cubicBezTo>
                  <a:pt x="7729977" y="11594"/>
                  <a:pt x="7975659" y="-27476"/>
                  <a:pt x="8149590" y="0"/>
                </a:cubicBezTo>
                <a:cubicBezTo>
                  <a:pt x="8323521" y="27476"/>
                  <a:pt x="8390852" y="-15170"/>
                  <a:pt x="8596503" y="0"/>
                </a:cubicBezTo>
                <a:cubicBezTo>
                  <a:pt x="8802154" y="15170"/>
                  <a:pt x="8884773" y="11094"/>
                  <a:pt x="9043416" y="0"/>
                </a:cubicBezTo>
                <a:cubicBezTo>
                  <a:pt x="9202059" y="-11094"/>
                  <a:pt x="9456904" y="21009"/>
                  <a:pt x="9595485" y="0"/>
                </a:cubicBezTo>
                <a:cubicBezTo>
                  <a:pt x="9734066" y="-21009"/>
                  <a:pt x="10272868" y="-40268"/>
                  <a:pt x="10515600" y="0"/>
                </a:cubicBezTo>
                <a:cubicBezTo>
                  <a:pt x="10548911" y="319665"/>
                  <a:pt x="10543914" y="365908"/>
                  <a:pt x="10515600" y="676037"/>
                </a:cubicBezTo>
                <a:cubicBezTo>
                  <a:pt x="10487286" y="986166"/>
                  <a:pt x="10492025" y="1165141"/>
                  <a:pt x="10515600" y="1325563"/>
                </a:cubicBezTo>
                <a:cubicBezTo>
                  <a:pt x="10242773" y="1353040"/>
                  <a:pt x="10121367" y="1333380"/>
                  <a:pt x="9963531" y="1325563"/>
                </a:cubicBezTo>
                <a:cubicBezTo>
                  <a:pt x="9805695" y="1317746"/>
                  <a:pt x="9587646" y="1358262"/>
                  <a:pt x="9306306" y="1325563"/>
                </a:cubicBezTo>
                <a:cubicBezTo>
                  <a:pt x="9024967" y="1292864"/>
                  <a:pt x="8903272" y="1319514"/>
                  <a:pt x="8754237" y="1325563"/>
                </a:cubicBezTo>
                <a:cubicBezTo>
                  <a:pt x="8605202" y="1331612"/>
                  <a:pt x="8273656" y="1351819"/>
                  <a:pt x="7886700" y="1325563"/>
                </a:cubicBezTo>
                <a:cubicBezTo>
                  <a:pt x="7499744" y="1299307"/>
                  <a:pt x="7499249" y="1304203"/>
                  <a:pt x="7334631" y="1325563"/>
                </a:cubicBezTo>
                <a:cubicBezTo>
                  <a:pt x="7170013" y="1346923"/>
                  <a:pt x="6987116" y="1334584"/>
                  <a:pt x="6782562" y="1325563"/>
                </a:cubicBezTo>
                <a:cubicBezTo>
                  <a:pt x="6578008" y="1316542"/>
                  <a:pt x="6363766" y="1355186"/>
                  <a:pt x="6125337" y="1325563"/>
                </a:cubicBezTo>
                <a:cubicBezTo>
                  <a:pt x="5886909" y="1295940"/>
                  <a:pt x="5724530" y="1324750"/>
                  <a:pt x="5573268" y="1325563"/>
                </a:cubicBezTo>
                <a:cubicBezTo>
                  <a:pt x="5422006" y="1326376"/>
                  <a:pt x="5343851" y="1346833"/>
                  <a:pt x="5126355" y="1325563"/>
                </a:cubicBezTo>
                <a:cubicBezTo>
                  <a:pt x="4908859" y="1304293"/>
                  <a:pt x="4861270" y="1304230"/>
                  <a:pt x="4679442" y="1325563"/>
                </a:cubicBezTo>
                <a:cubicBezTo>
                  <a:pt x="4497614" y="1346896"/>
                  <a:pt x="4272616" y="1315598"/>
                  <a:pt x="4127373" y="1325563"/>
                </a:cubicBezTo>
                <a:cubicBezTo>
                  <a:pt x="3982130" y="1335528"/>
                  <a:pt x="3723586" y="1353900"/>
                  <a:pt x="3470148" y="1325563"/>
                </a:cubicBezTo>
                <a:cubicBezTo>
                  <a:pt x="3216710" y="1297226"/>
                  <a:pt x="2893804" y="1300277"/>
                  <a:pt x="2602611" y="1325563"/>
                </a:cubicBezTo>
                <a:cubicBezTo>
                  <a:pt x="2311418" y="1350849"/>
                  <a:pt x="2176249" y="1314514"/>
                  <a:pt x="1945386" y="1325563"/>
                </a:cubicBezTo>
                <a:cubicBezTo>
                  <a:pt x="1714523" y="1336612"/>
                  <a:pt x="1440749" y="1315002"/>
                  <a:pt x="1288161" y="1325563"/>
                </a:cubicBezTo>
                <a:cubicBezTo>
                  <a:pt x="1135574" y="1336124"/>
                  <a:pt x="810731" y="1348794"/>
                  <a:pt x="630936" y="1325563"/>
                </a:cubicBezTo>
                <a:cubicBezTo>
                  <a:pt x="451141" y="1302332"/>
                  <a:pt x="231508" y="1307924"/>
                  <a:pt x="0" y="1325563"/>
                </a:cubicBezTo>
                <a:cubicBezTo>
                  <a:pt x="9013" y="1098559"/>
                  <a:pt x="11241" y="945323"/>
                  <a:pt x="0" y="702548"/>
                </a:cubicBezTo>
                <a:cubicBezTo>
                  <a:pt x="-11241" y="459773"/>
                  <a:pt x="33701" y="300646"/>
                  <a:pt x="0" y="0"/>
                </a:cubicBezTo>
                <a:close/>
              </a:path>
            </a:pathLst>
          </a:custGeom>
          <a:ln w="38100">
            <a:solidFill>
              <a:srgbClr val="FEF200"/>
            </a:solidFill>
            <a:extLst>
              <a:ext uri="{C807C97D-BFC1-408E-A445-0C87EB9F89A2}">
                <ask:lineSketchStyleProps xmlns:ask="http://schemas.microsoft.com/office/drawing/2018/sketchyshapes" sd="948383742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D1C24"/>
                </a:solidFill>
              </a:rPr>
              <a:t>We Want to Invite You to be a Part of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BB3EE-350D-BCCD-353D-B52603699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We want to have our Eastern Woodlands family represented at the conference in January.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We hope to showcase some of the energy projects currently being developed and carried out within Indian Country.</a:t>
            </a:r>
          </a:p>
        </p:txBody>
      </p:sp>
      <p:pic>
        <p:nvPicPr>
          <p:cNvPr id="1026" name="Picture 2" descr="Eastern/Woodlands Office | HUD.gov / U.S. Department of Housing and Urban  Development (HUD)">
            <a:extLst>
              <a:ext uri="{FF2B5EF4-FFF2-40B4-BE49-F238E27FC236}">
                <a16:creationId xmlns:a16="http://schemas.microsoft.com/office/drawing/2014/main" id="{AFDBB46B-AA58-9A54-3AF9-47F0C79DC2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19" y="2011363"/>
            <a:ext cx="3593624" cy="4165600"/>
          </a:xfrm>
          <a:custGeom>
            <a:avLst/>
            <a:gdLst>
              <a:gd name="connsiteX0" fmla="*/ 0 w 3593624"/>
              <a:gd name="connsiteY0" fmla="*/ 0 h 4165600"/>
              <a:gd name="connsiteX1" fmla="*/ 527065 w 3593624"/>
              <a:gd name="connsiteY1" fmla="*/ 0 h 4165600"/>
              <a:gd name="connsiteX2" fmla="*/ 1197875 w 3593624"/>
              <a:gd name="connsiteY2" fmla="*/ 0 h 4165600"/>
              <a:gd name="connsiteX3" fmla="*/ 1760876 w 3593624"/>
              <a:gd name="connsiteY3" fmla="*/ 0 h 4165600"/>
              <a:gd name="connsiteX4" fmla="*/ 2287941 w 3593624"/>
              <a:gd name="connsiteY4" fmla="*/ 0 h 4165600"/>
              <a:gd name="connsiteX5" fmla="*/ 2815005 w 3593624"/>
              <a:gd name="connsiteY5" fmla="*/ 0 h 4165600"/>
              <a:gd name="connsiteX6" fmla="*/ 3593624 w 3593624"/>
              <a:gd name="connsiteY6" fmla="*/ 0 h 4165600"/>
              <a:gd name="connsiteX7" fmla="*/ 3593624 w 3593624"/>
              <a:gd name="connsiteY7" fmla="*/ 610955 h 4165600"/>
              <a:gd name="connsiteX8" fmla="*/ 3593624 w 3593624"/>
              <a:gd name="connsiteY8" fmla="*/ 1263565 h 4165600"/>
              <a:gd name="connsiteX9" fmla="*/ 3593624 w 3593624"/>
              <a:gd name="connsiteY9" fmla="*/ 1999488 h 4165600"/>
              <a:gd name="connsiteX10" fmla="*/ 3593624 w 3593624"/>
              <a:gd name="connsiteY10" fmla="*/ 2693755 h 4165600"/>
              <a:gd name="connsiteX11" fmla="*/ 3593624 w 3593624"/>
              <a:gd name="connsiteY11" fmla="*/ 3471333 h 4165600"/>
              <a:gd name="connsiteX12" fmla="*/ 3593624 w 3593624"/>
              <a:gd name="connsiteY12" fmla="*/ 4165600 h 4165600"/>
              <a:gd name="connsiteX13" fmla="*/ 2994687 w 3593624"/>
              <a:gd name="connsiteY13" fmla="*/ 4165600 h 4165600"/>
              <a:gd name="connsiteX14" fmla="*/ 2323877 w 3593624"/>
              <a:gd name="connsiteY14" fmla="*/ 4165600 h 4165600"/>
              <a:gd name="connsiteX15" fmla="*/ 1689003 w 3593624"/>
              <a:gd name="connsiteY15" fmla="*/ 4165600 h 4165600"/>
              <a:gd name="connsiteX16" fmla="*/ 1054130 w 3593624"/>
              <a:gd name="connsiteY16" fmla="*/ 4165600 h 4165600"/>
              <a:gd name="connsiteX17" fmla="*/ 0 w 3593624"/>
              <a:gd name="connsiteY17" fmla="*/ 4165600 h 4165600"/>
              <a:gd name="connsiteX18" fmla="*/ 0 w 3593624"/>
              <a:gd name="connsiteY18" fmla="*/ 3429677 h 4165600"/>
              <a:gd name="connsiteX19" fmla="*/ 0 w 3593624"/>
              <a:gd name="connsiteY19" fmla="*/ 2777067 h 4165600"/>
              <a:gd name="connsiteX20" fmla="*/ 0 w 3593624"/>
              <a:gd name="connsiteY20" fmla="*/ 2041144 h 4165600"/>
              <a:gd name="connsiteX21" fmla="*/ 0 w 3593624"/>
              <a:gd name="connsiteY21" fmla="*/ 1430189 h 4165600"/>
              <a:gd name="connsiteX22" fmla="*/ 0 w 3593624"/>
              <a:gd name="connsiteY22" fmla="*/ 652611 h 4165600"/>
              <a:gd name="connsiteX23" fmla="*/ 0 w 3593624"/>
              <a:gd name="connsiteY23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93624" h="4165600" extrusionOk="0">
                <a:moveTo>
                  <a:pt x="0" y="0"/>
                </a:moveTo>
                <a:cubicBezTo>
                  <a:pt x="143757" y="7200"/>
                  <a:pt x="389477" y="4651"/>
                  <a:pt x="527065" y="0"/>
                </a:cubicBezTo>
                <a:cubicBezTo>
                  <a:pt x="664653" y="-4651"/>
                  <a:pt x="984484" y="15869"/>
                  <a:pt x="1197875" y="0"/>
                </a:cubicBezTo>
                <a:cubicBezTo>
                  <a:pt x="1411266" y="-15869"/>
                  <a:pt x="1603959" y="15564"/>
                  <a:pt x="1760876" y="0"/>
                </a:cubicBezTo>
                <a:cubicBezTo>
                  <a:pt x="1917793" y="-15564"/>
                  <a:pt x="2115338" y="-17283"/>
                  <a:pt x="2287941" y="0"/>
                </a:cubicBezTo>
                <a:cubicBezTo>
                  <a:pt x="2460544" y="17283"/>
                  <a:pt x="2651024" y="-20173"/>
                  <a:pt x="2815005" y="0"/>
                </a:cubicBezTo>
                <a:cubicBezTo>
                  <a:pt x="2978986" y="20173"/>
                  <a:pt x="3303783" y="-18609"/>
                  <a:pt x="3593624" y="0"/>
                </a:cubicBezTo>
                <a:cubicBezTo>
                  <a:pt x="3606763" y="301933"/>
                  <a:pt x="3610603" y="456015"/>
                  <a:pt x="3593624" y="610955"/>
                </a:cubicBezTo>
                <a:cubicBezTo>
                  <a:pt x="3576645" y="765896"/>
                  <a:pt x="3584869" y="1020383"/>
                  <a:pt x="3593624" y="1263565"/>
                </a:cubicBezTo>
                <a:cubicBezTo>
                  <a:pt x="3602380" y="1506747"/>
                  <a:pt x="3566326" y="1832807"/>
                  <a:pt x="3593624" y="1999488"/>
                </a:cubicBezTo>
                <a:cubicBezTo>
                  <a:pt x="3620922" y="2166169"/>
                  <a:pt x="3577922" y="2408786"/>
                  <a:pt x="3593624" y="2693755"/>
                </a:cubicBezTo>
                <a:cubicBezTo>
                  <a:pt x="3609326" y="2978724"/>
                  <a:pt x="3629729" y="3166802"/>
                  <a:pt x="3593624" y="3471333"/>
                </a:cubicBezTo>
                <a:cubicBezTo>
                  <a:pt x="3557519" y="3775864"/>
                  <a:pt x="3591370" y="3885997"/>
                  <a:pt x="3593624" y="4165600"/>
                </a:cubicBezTo>
                <a:cubicBezTo>
                  <a:pt x="3457400" y="4174044"/>
                  <a:pt x="3199461" y="4164810"/>
                  <a:pt x="2994687" y="4165600"/>
                </a:cubicBezTo>
                <a:cubicBezTo>
                  <a:pt x="2789913" y="4166390"/>
                  <a:pt x="2646531" y="4140681"/>
                  <a:pt x="2323877" y="4165600"/>
                </a:cubicBezTo>
                <a:cubicBezTo>
                  <a:pt x="2001223" y="4190520"/>
                  <a:pt x="1821632" y="4154576"/>
                  <a:pt x="1689003" y="4165600"/>
                </a:cubicBezTo>
                <a:cubicBezTo>
                  <a:pt x="1556374" y="4176624"/>
                  <a:pt x="1300609" y="4196040"/>
                  <a:pt x="1054130" y="4165600"/>
                </a:cubicBezTo>
                <a:cubicBezTo>
                  <a:pt x="807651" y="4135160"/>
                  <a:pt x="504172" y="4152699"/>
                  <a:pt x="0" y="4165600"/>
                </a:cubicBezTo>
                <a:cubicBezTo>
                  <a:pt x="-5081" y="4007883"/>
                  <a:pt x="13392" y="3755898"/>
                  <a:pt x="0" y="3429677"/>
                </a:cubicBezTo>
                <a:cubicBezTo>
                  <a:pt x="-13392" y="3103456"/>
                  <a:pt x="-7916" y="3060307"/>
                  <a:pt x="0" y="2777067"/>
                </a:cubicBezTo>
                <a:cubicBezTo>
                  <a:pt x="7916" y="2493827"/>
                  <a:pt x="6733" y="2397003"/>
                  <a:pt x="0" y="2041144"/>
                </a:cubicBezTo>
                <a:cubicBezTo>
                  <a:pt x="-6733" y="1685285"/>
                  <a:pt x="15857" y="1571733"/>
                  <a:pt x="0" y="1430189"/>
                </a:cubicBezTo>
                <a:cubicBezTo>
                  <a:pt x="-15857" y="1288646"/>
                  <a:pt x="-34886" y="890712"/>
                  <a:pt x="0" y="652611"/>
                </a:cubicBezTo>
                <a:cubicBezTo>
                  <a:pt x="34886" y="414510"/>
                  <a:pt x="-17276" y="2135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ED1C24"/>
            </a:solidFill>
            <a:extLst>
              <a:ext uri="{C807C97D-BFC1-408E-A445-0C87EB9F89A2}">
                <ask:lineSketchStyleProps xmlns:ask="http://schemas.microsoft.com/office/drawing/2018/sketchyshapes" sd="28291645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3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2132</TotalTime>
  <Words>612</Words>
  <Application>Microsoft Office PowerPoint</Application>
  <PresentationFormat>Widescreen</PresentationFormat>
  <Paragraphs>58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Wingdings</vt:lpstr>
      <vt:lpstr>office theme</vt:lpstr>
      <vt:lpstr>The Seminole Tribe of Florida Native Learning Center</vt:lpstr>
      <vt:lpstr>Who We Are</vt:lpstr>
      <vt:lpstr>What We Offer</vt:lpstr>
      <vt:lpstr>Why I’m  Here Today</vt:lpstr>
      <vt:lpstr>The 8th Annual Renewable Energy &amp; Sustainability Conference</vt:lpstr>
      <vt:lpstr>PowerPoint Presentation</vt:lpstr>
      <vt:lpstr>Some Background</vt:lpstr>
      <vt:lpstr>We are Very Proud of this Event</vt:lpstr>
      <vt:lpstr>We Want to Invite You to be a Part of It</vt:lpstr>
      <vt:lpstr>Benefits for You</vt:lpstr>
      <vt:lpstr>We hope you’ll be able to attend the conference this year!</vt:lpstr>
      <vt:lpstr>If you’re interested in attending the conference…</vt:lpstr>
      <vt:lpstr>We host a variety of trainings and offer free technical assistance</vt:lpstr>
      <vt:lpstr>PowerPoint Presentation</vt:lpstr>
      <vt:lpstr>Some Upcoming Trainings of Interest to You…</vt:lpstr>
      <vt:lpstr>Some Upcoming Webinars of Interest to You…</vt:lpstr>
      <vt:lpstr>We are Very Proud of the work we do</vt:lpstr>
      <vt:lpstr>My Contact Information:  jasminerahming1@semtribe.com     (954) 985-2331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Jasmine Rahming</cp:lastModifiedBy>
  <cp:revision>100</cp:revision>
  <dcterms:created xsi:type="dcterms:W3CDTF">2024-07-31T19:16:57Z</dcterms:created>
  <dcterms:modified xsi:type="dcterms:W3CDTF">2025-10-13T18:08:06Z</dcterms:modified>
</cp:coreProperties>
</file>